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7" r:id="rId6"/>
    <p:sldId id="346" r:id="rId7"/>
    <p:sldId id="272" r:id="rId8"/>
    <p:sldId id="368" r:id="rId9"/>
    <p:sldId id="369" r:id="rId10"/>
    <p:sldId id="342" r:id="rId11"/>
    <p:sldId id="361" r:id="rId12"/>
    <p:sldId id="277" r:id="rId13"/>
    <p:sldId id="333" r:id="rId14"/>
    <p:sldId id="345" r:id="rId15"/>
    <p:sldId id="363" r:id="rId16"/>
    <p:sldId id="367" r:id="rId17"/>
    <p:sldId id="323" r:id="rId18"/>
    <p:sldId id="341" r:id="rId19"/>
    <p:sldId id="358" r:id="rId20"/>
    <p:sldId id="268" r:id="rId21"/>
    <p:sldId id="337" r:id="rId22"/>
    <p:sldId id="278" r:id="rId23"/>
    <p:sldId id="338" r:id="rId24"/>
    <p:sldId id="370" r:id="rId25"/>
    <p:sldId id="371" r:id="rId26"/>
    <p:sldId id="352" r:id="rId27"/>
    <p:sldId id="354" r:id="rId28"/>
    <p:sldId id="355" r:id="rId29"/>
    <p:sldId id="353" r:id="rId30"/>
    <p:sldId id="348" r:id="rId31"/>
    <p:sldId id="349" r:id="rId32"/>
    <p:sldId id="350" r:id="rId33"/>
    <p:sldId id="351" r:id="rId34"/>
    <p:sldId id="356" r:id="rId35"/>
    <p:sldId id="357" r:id="rId36"/>
    <p:sldId id="359" r:id="rId37"/>
    <p:sldId id="325" r:id="rId38"/>
    <p:sldId id="300" r:id="rId39"/>
    <p:sldId id="31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azia Fiore" initials="GF"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A6"/>
    <a:srgbClr val="5C5DCD"/>
    <a:srgbClr val="178C8F"/>
    <a:srgbClr val="002D35"/>
    <a:srgbClr val="AFABAB"/>
    <a:srgbClr val="9FB5D0"/>
    <a:srgbClr val="FCF0E3"/>
    <a:srgbClr val="D7B7A9"/>
    <a:srgbClr val="9BB0CD"/>
    <a:srgbClr val="ADDCEC"/>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E8FB8-676D-4543-B7D5-19AD40C62441}" v="88" vWet="90" dt="2023-12-11T21:24:32.472"/>
    <p1510:client id="{2471AB07-30C6-9CED-DB9A-50EC26F92309}" v="2" dt="2023-12-13T15:18:09.428"/>
    <p1510:client id="{35280362-769B-450A-94C6-F346E442C246}" v="48" vWet="50" dt="2023-12-12T07:31:05.739"/>
    <p1510:client id="{7C247FBC-AC65-F84F-3B53-39E681B67F31}" v="4" dt="2023-12-11T21:37:19.560"/>
    <p1510:client id="{BF5E8BAC-8265-6594-5987-A1224B5A4D52}" v="430" vWet="431" dt="2023-12-12T07:33:07.294"/>
    <p1510:client id="{D233BC71-763C-4EE7-AA52-C8B7C2D14E36}" v="1089" dt="2023-12-12T09:28:45.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is Guy" userId="55a6dcbf-c32c-40fb-b91b-7485a106bd8f" providerId="ADAL" clId="{35280362-769B-450A-94C6-F346E442C246}"/>
    <pc:docChg chg="delSld modSld sldOrd">
      <pc:chgData name="Anais Guy" userId="55a6dcbf-c32c-40fb-b91b-7485a106bd8f" providerId="ADAL" clId="{35280362-769B-450A-94C6-F346E442C246}" dt="2023-12-12T07:30:53.531" v="42" actId="1076"/>
      <pc:docMkLst>
        <pc:docMk/>
      </pc:docMkLst>
      <pc:sldChg chg="addSp modSp mod ord">
        <pc:chgData name="Anais Guy" userId="55a6dcbf-c32c-40fb-b91b-7485a106bd8f" providerId="ADAL" clId="{35280362-769B-450A-94C6-F346E442C246}" dt="2023-12-12T07:30:53.531" v="42" actId="1076"/>
        <pc:sldMkLst>
          <pc:docMk/>
          <pc:sldMk cId="2454201158" sldId="349"/>
        </pc:sldMkLst>
        <pc:spChg chg="add mod">
          <ac:chgData name="Anais Guy" userId="55a6dcbf-c32c-40fb-b91b-7485a106bd8f" providerId="ADAL" clId="{35280362-769B-450A-94C6-F346E442C246}" dt="2023-12-11T21:41:32.193" v="19" actId="1076"/>
          <ac:spMkLst>
            <pc:docMk/>
            <pc:sldMk cId="2454201158" sldId="349"/>
            <ac:spMk id="4" creationId="{434F79B9-19D0-6806-EC0F-0183BC1A2D17}"/>
          </ac:spMkLst>
        </pc:spChg>
        <pc:spChg chg="add mod">
          <ac:chgData name="Anais Guy" userId="55a6dcbf-c32c-40fb-b91b-7485a106bd8f" providerId="ADAL" clId="{35280362-769B-450A-94C6-F346E442C246}" dt="2023-12-12T07:28:33.975" v="26" actId="1076"/>
          <ac:spMkLst>
            <pc:docMk/>
            <pc:sldMk cId="2454201158" sldId="349"/>
            <ac:spMk id="7" creationId="{32C8FB83-4C26-A823-7EE9-026B0F6366F9}"/>
          </ac:spMkLst>
        </pc:spChg>
        <pc:spChg chg="add mod">
          <ac:chgData name="Anais Guy" userId="55a6dcbf-c32c-40fb-b91b-7485a106bd8f" providerId="ADAL" clId="{35280362-769B-450A-94C6-F346E442C246}" dt="2023-12-12T07:30:19.635" v="40" actId="688"/>
          <ac:spMkLst>
            <pc:docMk/>
            <pc:sldMk cId="2454201158" sldId="349"/>
            <ac:spMk id="8" creationId="{1410CBA4-B093-8675-1B5B-7EFB0EE2D30F}"/>
          </ac:spMkLst>
        </pc:spChg>
        <pc:spChg chg="add mod">
          <ac:chgData name="Anais Guy" userId="55a6dcbf-c32c-40fb-b91b-7485a106bd8f" providerId="ADAL" clId="{35280362-769B-450A-94C6-F346E442C246}" dt="2023-12-12T07:30:53.531" v="42" actId="1076"/>
          <ac:spMkLst>
            <pc:docMk/>
            <pc:sldMk cId="2454201158" sldId="349"/>
            <ac:spMk id="9" creationId="{008E1CEA-2F0A-B28C-14A2-2FE63D8A2721}"/>
          </ac:spMkLst>
        </pc:spChg>
        <pc:picChg chg="add mod ord">
          <ac:chgData name="Anais Guy" userId="55a6dcbf-c32c-40fb-b91b-7485a106bd8f" providerId="ADAL" clId="{35280362-769B-450A-94C6-F346E442C246}" dt="2023-12-11T21:41:43.408" v="22" actId="1076"/>
          <ac:picMkLst>
            <pc:docMk/>
            <pc:sldMk cId="2454201158" sldId="349"/>
            <ac:picMk id="6" creationId="{277AE753-CC40-3D44-5034-BFDD746F37D4}"/>
          </ac:picMkLst>
        </pc:picChg>
      </pc:sldChg>
      <pc:sldChg chg="del">
        <pc:chgData name="Anais Guy" userId="55a6dcbf-c32c-40fb-b91b-7485a106bd8f" providerId="ADAL" clId="{35280362-769B-450A-94C6-F346E442C246}" dt="2023-12-11T21:38:59.066" v="7" actId="47"/>
        <pc:sldMkLst>
          <pc:docMk/>
          <pc:sldMk cId="1597757178" sldId="420"/>
        </pc:sldMkLst>
      </pc:sldChg>
    </pc:docChg>
  </pc:docChgLst>
  <pc:docChgLst>
    <pc:chgData name="Henry Boeree" userId="S::henry.boeree@eurisy.eu::849ea6b0-eca9-4852-b5bd-d4d2f70ad678" providerId="AD" clId="Web-{2471AB07-30C6-9CED-DB9A-50EC26F92309}"/>
    <pc:docChg chg="addSld delSld">
      <pc:chgData name="Henry Boeree" userId="S::henry.boeree@eurisy.eu::849ea6b0-eca9-4852-b5bd-d4d2f70ad678" providerId="AD" clId="Web-{2471AB07-30C6-9CED-DB9A-50EC26F92309}" dt="2023-12-13T15:18:09.428" v="1"/>
      <pc:docMkLst>
        <pc:docMk/>
      </pc:docMkLst>
      <pc:sldChg chg="add del replId">
        <pc:chgData name="Henry Boeree" userId="S::henry.boeree@eurisy.eu::849ea6b0-eca9-4852-b5bd-d4d2f70ad678" providerId="AD" clId="Web-{2471AB07-30C6-9CED-DB9A-50EC26F92309}" dt="2023-12-13T15:18:09.428" v="1"/>
        <pc:sldMkLst>
          <pc:docMk/>
          <pc:sldMk cId="559554205" sldId="372"/>
        </pc:sldMkLst>
      </pc:sldChg>
    </pc:docChg>
  </pc:docChgLst>
  <pc:docChgLst>
    <pc:chgData name="Anais Guy" userId="S::anais.guy@eurisy.eu::55a6dcbf-c32c-40fb-b91b-7485a106bd8f" providerId="AD" clId="Web-{7C247FBC-AC65-F84F-3B53-39E681B67F31}"/>
    <pc:docChg chg="addSld modSld">
      <pc:chgData name="Anais Guy" userId="S::anais.guy@eurisy.eu::55a6dcbf-c32c-40fb-b91b-7485a106bd8f" providerId="AD" clId="Web-{7C247FBC-AC65-F84F-3B53-39E681B67F31}" dt="2023-12-11T21:37:19.560" v="2"/>
      <pc:docMkLst>
        <pc:docMk/>
      </pc:docMkLst>
      <pc:sldChg chg="addSp delSp modSp">
        <pc:chgData name="Anais Guy" userId="S::anais.guy@eurisy.eu::55a6dcbf-c32c-40fb-b91b-7485a106bd8f" providerId="AD" clId="Web-{7C247FBC-AC65-F84F-3B53-39E681B67F31}" dt="2023-12-11T21:37:19.560" v="2"/>
        <pc:sldMkLst>
          <pc:docMk/>
          <pc:sldMk cId="2454201158" sldId="349"/>
        </pc:sldMkLst>
        <pc:picChg chg="add del mod">
          <ac:chgData name="Anais Guy" userId="S::anais.guy@eurisy.eu::55a6dcbf-c32c-40fb-b91b-7485a106bd8f" providerId="AD" clId="Web-{7C247FBC-AC65-F84F-3B53-39E681B67F31}" dt="2023-12-11T21:37:19.560" v="2"/>
          <ac:picMkLst>
            <pc:docMk/>
            <pc:sldMk cId="2454201158" sldId="349"/>
            <ac:picMk id="3" creationId="{EEB34325-AB6E-D48C-CF09-4F485192D30E}"/>
          </ac:picMkLst>
        </pc:picChg>
      </pc:sldChg>
      <pc:sldChg chg="add">
        <pc:chgData name="Anais Guy" userId="S::anais.guy@eurisy.eu::55a6dcbf-c32c-40fb-b91b-7485a106bd8f" providerId="AD" clId="Web-{7C247FBC-AC65-F84F-3B53-39E681B67F31}" dt="2023-12-11T21:36:24.574" v="1"/>
        <pc:sldMkLst>
          <pc:docMk/>
          <pc:sldMk cId="1597757178" sldId="420"/>
        </pc:sldMkLst>
      </pc:sldChg>
      <pc:sldMasterChg chg="addSldLayout">
        <pc:chgData name="Anais Guy" userId="S::anais.guy@eurisy.eu::55a6dcbf-c32c-40fb-b91b-7485a106bd8f" providerId="AD" clId="Web-{7C247FBC-AC65-F84F-3B53-39E681B67F31}" dt="2023-12-11T21:36:24.574" v="1"/>
        <pc:sldMasterMkLst>
          <pc:docMk/>
          <pc:sldMasterMk cId="3297968069" sldId="2147483655"/>
        </pc:sldMasterMkLst>
        <pc:sldLayoutChg chg="add">
          <pc:chgData name="Anais Guy" userId="S::anais.guy@eurisy.eu::55a6dcbf-c32c-40fb-b91b-7485a106bd8f" providerId="AD" clId="Web-{7C247FBC-AC65-F84F-3B53-39E681B67F31}" dt="2023-12-11T21:36:24.574" v="1"/>
          <pc:sldLayoutMkLst>
            <pc:docMk/>
            <pc:sldMasterMk cId="3297968069" sldId="2147483655"/>
            <pc:sldLayoutMk cId="502954086" sldId="2147483655"/>
          </pc:sldLayoutMkLst>
        </pc:sldLayoutChg>
      </pc:sldMasterChg>
    </pc:docChg>
  </pc:docChgLst>
  <pc:docChgLst>
    <pc:chgData name="Henry Boeree" userId="849ea6b0-eca9-4852-b5bd-d4d2f70ad678" providerId="ADAL" clId="{D233BC71-763C-4EE7-AA52-C8B7C2D14E36}"/>
    <pc:docChg chg="undo custSel addSld delSld modSld delMainMaster">
      <pc:chgData name="Henry Boeree" userId="849ea6b0-eca9-4852-b5bd-d4d2f70ad678" providerId="ADAL" clId="{D233BC71-763C-4EE7-AA52-C8B7C2D14E36}" dt="2023-12-12T09:28:45.623" v="1115" actId="1076"/>
      <pc:docMkLst>
        <pc:docMk/>
      </pc:docMkLst>
      <pc:sldChg chg="modSp mod">
        <pc:chgData name="Henry Boeree" userId="849ea6b0-eca9-4852-b5bd-d4d2f70ad678" providerId="ADAL" clId="{D233BC71-763C-4EE7-AA52-C8B7C2D14E36}" dt="2023-12-12T09:28:45.623" v="1115" actId="1076"/>
        <pc:sldMkLst>
          <pc:docMk/>
          <pc:sldMk cId="300231311" sldId="256"/>
        </pc:sldMkLst>
        <pc:picChg chg="mod">
          <ac:chgData name="Henry Boeree" userId="849ea6b0-eca9-4852-b5bd-d4d2f70ad678" providerId="ADAL" clId="{D233BC71-763C-4EE7-AA52-C8B7C2D14E36}" dt="2023-12-12T09:28:45.623" v="1115" actId="1076"/>
          <ac:picMkLst>
            <pc:docMk/>
            <pc:sldMk cId="300231311" sldId="256"/>
            <ac:picMk id="5" creationId="{04C4AEC2-EB5D-440D-1609-C93612EAFFEA}"/>
          </ac:picMkLst>
        </pc:picChg>
      </pc:sldChg>
      <pc:sldChg chg="addSp delSp modSp add del mod">
        <pc:chgData name="Henry Boeree" userId="849ea6b0-eca9-4852-b5bd-d4d2f70ad678" providerId="ADAL" clId="{D233BC71-763C-4EE7-AA52-C8B7C2D14E36}" dt="2023-12-11T16:56:47.627" v="28" actId="2696"/>
        <pc:sldMkLst>
          <pc:docMk/>
          <pc:sldMk cId="3920651167" sldId="258"/>
        </pc:sldMkLst>
        <pc:spChg chg="mod">
          <ac:chgData name="Henry Boeree" userId="849ea6b0-eca9-4852-b5bd-d4d2f70ad678" providerId="ADAL" clId="{D233BC71-763C-4EE7-AA52-C8B7C2D14E36}" dt="2023-12-11T16:56:18.470" v="21" actId="21"/>
          <ac:spMkLst>
            <pc:docMk/>
            <pc:sldMk cId="3920651167" sldId="258"/>
            <ac:spMk id="2" creationId="{F05CCA17-CD5E-3AE7-8AF5-B16D1EFE682D}"/>
          </ac:spMkLst>
        </pc:spChg>
        <pc:spChg chg="mod">
          <ac:chgData name="Henry Boeree" userId="849ea6b0-eca9-4852-b5bd-d4d2f70ad678" providerId="ADAL" clId="{D233BC71-763C-4EE7-AA52-C8B7C2D14E36}" dt="2023-12-11T16:52:03.377" v="3" actId="27636"/>
          <ac:spMkLst>
            <pc:docMk/>
            <pc:sldMk cId="3920651167" sldId="258"/>
            <ac:spMk id="3" creationId="{39FE85D2-D4BB-09EA-6C79-41A2D6B209C7}"/>
          </ac:spMkLst>
        </pc:spChg>
        <pc:graphicFrameChg chg="add mod">
          <ac:chgData name="Henry Boeree" userId="849ea6b0-eca9-4852-b5bd-d4d2f70ad678" providerId="ADAL" clId="{D233BC71-763C-4EE7-AA52-C8B7C2D14E36}" dt="2023-12-11T16:52:15.802" v="5"/>
          <ac:graphicFrameMkLst>
            <pc:docMk/>
            <pc:sldMk cId="3920651167" sldId="258"/>
            <ac:graphicFrameMk id="5" creationId="{FB826F50-0F09-08DF-D6FE-7782AC4125B5}"/>
          </ac:graphicFrameMkLst>
        </pc:graphicFrameChg>
        <pc:picChg chg="del">
          <ac:chgData name="Henry Boeree" userId="849ea6b0-eca9-4852-b5bd-d4d2f70ad678" providerId="ADAL" clId="{D233BC71-763C-4EE7-AA52-C8B7C2D14E36}" dt="2023-12-11T16:52:15.243" v="4" actId="478"/>
          <ac:picMkLst>
            <pc:docMk/>
            <pc:sldMk cId="3920651167" sldId="258"/>
            <ac:picMk id="2052" creationId="{05B0F9BE-9980-40A0-8CAE-F70C486641B6}"/>
          </ac:picMkLst>
        </pc:picChg>
      </pc:sldChg>
      <pc:sldChg chg="modSp add del mod">
        <pc:chgData name="Henry Boeree" userId="849ea6b0-eca9-4852-b5bd-d4d2f70ad678" providerId="ADAL" clId="{D233BC71-763C-4EE7-AA52-C8B7C2D14E36}" dt="2023-12-11T16:56:06.926" v="19" actId="2696"/>
        <pc:sldMkLst>
          <pc:docMk/>
          <pc:sldMk cId="1568738865" sldId="259"/>
        </pc:sldMkLst>
        <pc:spChg chg="mod">
          <ac:chgData name="Henry Boeree" userId="849ea6b0-eca9-4852-b5bd-d4d2f70ad678" providerId="ADAL" clId="{D233BC71-763C-4EE7-AA52-C8B7C2D14E36}" dt="2023-12-11T16:50:23.910" v="1" actId="27636"/>
          <ac:spMkLst>
            <pc:docMk/>
            <pc:sldMk cId="1568738865" sldId="259"/>
            <ac:spMk id="3" creationId="{C139EFA5-3C52-DBA1-EF38-3AA72B43FEA0}"/>
          </ac:spMkLst>
        </pc:spChg>
      </pc:sldChg>
      <pc:sldChg chg="add del">
        <pc:chgData name="Henry Boeree" userId="849ea6b0-eca9-4852-b5bd-d4d2f70ad678" providerId="ADAL" clId="{D233BC71-763C-4EE7-AA52-C8B7C2D14E36}" dt="2023-12-11T16:58:04.691" v="48" actId="2696"/>
        <pc:sldMkLst>
          <pc:docMk/>
          <pc:sldMk cId="3093005315" sldId="261"/>
        </pc:sldMkLst>
      </pc:sldChg>
      <pc:sldChg chg="add del">
        <pc:chgData name="Henry Boeree" userId="849ea6b0-eca9-4852-b5bd-d4d2f70ad678" providerId="ADAL" clId="{D233BC71-763C-4EE7-AA52-C8B7C2D14E36}" dt="2023-12-11T21:35:27.932" v="194" actId="2696"/>
        <pc:sldMkLst>
          <pc:docMk/>
          <pc:sldMk cId="624043397" sldId="262"/>
        </pc:sldMkLst>
      </pc:sldChg>
      <pc:sldChg chg="addSp delSp modSp add del mod setBg">
        <pc:chgData name="Henry Boeree" userId="849ea6b0-eca9-4852-b5bd-d4d2f70ad678" providerId="ADAL" clId="{D233BC71-763C-4EE7-AA52-C8B7C2D14E36}" dt="2023-12-11T21:35:27.932" v="194" actId="2696"/>
        <pc:sldMkLst>
          <pc:docMk/>
          <pc:sldMk cId="3665427949" sldId="264"/>
        </pc:sldMkLst>
        <pc:spChg chg="add del">
          <ac:chgData name="Henry Boeree" userId="849ea6b0-eca9-4852-b5bd-d4d2f70ad678" providerId="ADAL" clId="{D233BC71-763C-4EE7-AA52-C8B7C2D14E36}" dt="2023-12-11T16:55:58.275" v="18" actId="26606"/>
          <ac:spMkLst>
            <pc:docMk/>
            <pc:sldMk cId="3665427949" sldId="264"/>
            <ac:spMk id="2" creationId="{6286B9FA-1339-5C5F-0239-CAB5A64CBB84}"/>
          </ac:spMkLst>
        </pc:spChg>
        <pc:spChg chg="add del mod replId">
          <ac:chgData name="Henry Boeree" userId="849ea6b0-eca9-4852-b5bd-d4d2f70ad678" providerId="ADAL" clId="{D233BC71-763C-4EE7-AA52-C8B7C2D14E36}" dt="2023-12-11T16:55:58.275" v="18" actId="26606"/>
          <ac:spMkLst>
            <pc:docMk/>
            <pc:sldMk cId="3665427949" sldId="264"/>
            <ac:spMk id="2" creationId="{8FE7B72C-7E67-47A6-D1CD-A21E7E467AB7}"/>
          </ac:spMkLst>
        </pc:spChg>
        <pc:spChg chg="add del mod replId">
          <ac:chgData name="Henry Boeree" userId="849ea6b0-eca9-4852-b5bd-d4d2f70ad678" providerId="ADAL" clId="{D233BC71-763C-4EE7-AA52-C8B7C2D14E36}" dt="2023-12-11T16:55:58.275" v="18" actId="26606"/>
          <ac:spMkLst>
            <pc:docMk/>
            <pc:sldMk cId="3665427949" sldId="264"/>
            <ac:spMk id="3" creationId="{0A2F8549-7BD4-2733-2B63-0FA3556060BC}"/>
          </ac:spMkLst>
        </pc:spChg>
        <pc:spChg chg="add del">
          <ac:chgData name="Henry Boeree" userId="849ea6b0-eca9-4852-b5bd-d4d2f70ad678" providerId="ADAL" clId="{D233BC71-763C-4EE7-AA52-C8B7C2D14E36}" dt="2023-12-11T16:55:58.275" v="18" actId="26606"/>
          <ac:spMkLst>
            <pc:docMk/>
            <pc:sldMk cId="3665427949" sldId="264"/>
            <ac:spMk id="3" creationId="{0D37D241-E0B2-F855-4429-CDD265731679}"/>
          </ac:spMkLst>
        </pc:spChg>
        <pc:spChg chg="add del mod replId">
          <ac:chgData name="Henry Boeree" userId="849ea6b0-eca9-4852-b5bd-d4d2f70ad678" providerId="ADAL" clId="{D233BC71-763C-4EE7-AA52-C8B7C2D14E36}" dt="2023-12-11T16:55:58.275" v="18" actId="26606"/>
          <ac:spMkLst>
            <pc:docMk/>
            <pc:sldMk cId="3665427949" sldId="264"/>
            <ac:spMk id="4" creationId="{AC77676C-FAE9-4431-CF68-7A27CEC644CD}"/>
          </ac:spMkLst>
        </pc:spChg>
        <pc:spChg chg="add del">
          <ac:chgData name="Henry Boeree" userId="849ea6b0-eca9-4852-b5bd-d4d2f70ad678" providerId="ADAL" clId="{D233BC71-763C-4EE7-AA52-C8B7C2D14E36}" dt="2023-12-11T16:55:58.275" v="18" actId="26606"/>
          <ac:spMkLst>
            <pc:docMk/>
            <pc:sldMk cId="3665427949" sldId="264"/>
            <ac:spMk id="4" creationId="{BAB06E89-C0AF-F077-7C4E-94222E6D0006}"/>
          </ac:spMkLst>
        </pc:spChg>
        <pc:spChg chg="add del">
          <ac:chgData name="Henry Boeree" userId="849ea6b0-eca9-4852-b5bd-d4d2f70ad678" providerId="ADAL" clId="{D233BC71-763C-4EE7-AA52-C8B7C2D14E36}" dt="2023-12-11T16:55:58.275" v="18" actId="26606"/>
          <ac:spMkLst>
            <pc:docMk/>
            <pc:sldMk cId="3665427949" sldId="264"/>
            <ac:spMk id="10" creationId="{7FF47CB7-972F-479F-A36D-9E72D26EC8DA}"/>
          </ac:spMkLst>
        </pc:spChg>
        <pc:spChg chg="add del">
          <ac:chgData name="Henry Boeree" userId="849ea6b0-eca9-4852-b5bd-d4d2f70ad678" providerId="ADAL" clId="{D233BC71-763C-4EE7-AA52-C8B7C2D14E36}" dt="2023-12-11T16:55:58.275" v="18" actId="26606"/>
          <ac:spMkLst>
            <pc:docMk/>
            <pc:sldMk cId="3665427949" sldId="264"/>
            <ac:spMk id="12" creationId="{0D153B68-5844-490D-8E67-F616D6D721CA}"/>
          </ac:spMkLst>
        </pc:spChg>
        <pc:spChg chg="add del">
          <ac:chgData name="Henry Boeree" userId="849ea6b0-eca9-4852-b5bd-d4d2f70ad678" providerId="ADAL" clId="{D233BC71-763C-4EE7-AA52-C8B7C2D14E36}" dt="2023-12-11T16:55:58.275" v="18" actId="26606"/>
          <ac:spMkLst>
            <pc:docMk/>
            <pc:sldMk cId="3665427949" sldId="264"/>
            <ac:spMk id="14" creationId="{9A0D773F-7A7D-4DBB-9DEA-86BB8B8F4BC8}"/>
          </ac:spMkLst>
        </pc:spChg>
        <pc:picChg chg="add del mod replId">
          <ac:chgData name="Henry Boeree" userId="849ea6b0-eca9-4852-b5bd-d4d2f70ad678" providerId="ADAL" clId="{D233BC71-763C-4EE7-AA52-C8B7C2D14E36}" dt="2023-12-11T16:55:58.275" v="18" actId="26606"/>
          <ac:picMkLst>
            <pc:docMk/>
            <pc:sldMk cId="3665427949" sldId="264"/>
            <ac:picMk id="5" creationId="{1BF6962C-41F8-1C53-B73E-99A08A3C238B}"/>
          </ac:picMkLst>
        </pc:picChg>
        <pc:picChg chg="add del">
          <ac:chgData name="Henry Boeree" userId="849ea6b0-eca9-4852-b5bd-d4d2f70ad678" providerId="ADAL" clId="{D233BC71-763C-4EE7-AA52-C8B7C2D14E36}" dt="2023-12-11T16:55:58.275" v="18" actId="26606"/>
          <ac:picMkLst>
            <pc:docMk/>
            <pc:sldMk cId="3665427949" sldId="264"/>
            <ac:picMk id="5" creationId="{AD411A77-3382-1B3C-9A74-B99339AA7126}"/>
          </ac:picMkLst>
        </pc:picChg>
      </pc:sldChg>
      <pc:sldChg chg="del">
        <pc:chgData name="Henry Boeree" userId="849ea6b0-eca9-4852-b5bd-d4d2f70ad678" providerId="ADAL" clId="{D233BC71-763C-4EE7-AA52-C8B7C2D14E36}" dt="2023-12-12T08:22:21.684" v="1086" actId="2696"/>
        <pc:sldMkLst>
          <pc:docMk/>
          <pc:sldMk cId="1567356079" sldId="347"/>
        </pc:sldMkLst>
      </pc:sldChg>
      <pc:sldChg chg="addSp delSp modSp add del mod">
        <pc:chgData name="Henry Boeree" userId="849ea6b0-eca9-4852-b5bd-d4d2f70ad678" providerId="ADAL" clId="{D233BC71-763C-4EE7-AA52-C8B7C2D14E36}" dt="2023-12-12T07:50:52.421" v="1085" actId="2696"/>
        <pc:sldMkLst>
          <pc:docMk/>
          <pc:sldMk cId="1316543112" sldId="364"/>
        </pc:sldMkLst>
        <pc:spChg chg="mod">
          <ac:chgData name="Henry Boeree" userId="849ea6b0-eca9-4852-b5bd-d4d2f70ad678" providerId="ADAL" clId="{D233BC71-763C-4EE7-AA52-C8B7C2D14E36}" dt="2023-12-11T21:31:12.598" v="190" actId="1076"/>
          <ac:spMkLst>
            <pc:docMk/>
            <pc:sldMk cId="1316543112" sldId="364"/>
            <ac:spMk id="2" creationId="{CCCD1EDD-BEA4-DED1-C13E-8599A94FE442}"/>
          </ac:spMkLst>
        </pc:spChg>
        <pc:spChg chg="mod">
          <ac:chgData name="Henry Boeree" userId="849ea6b0-eca9-4852-b5bd-d4d2f70ad678" providerId="ADAL" clId="{D233BC71-763C-4EE7-AA52-C8B7C2D14E36}" dt="2023-12-11T21:31:12.598" v="190" actId="1076"/>
          <ac:spMkLst>
            <pc:docMk/>
            <pc:sldMk cId="1316543112" sldId="364"/>
            <ac:spMk id="3" creationId="{0B21ADCE-C1D9-5E88-8E87-4D73B4CD8B8A}"/>
          </ac:spMkLst>
        </pc:spChg>
        <pc:spChg chg="del mod">
          <ac:chgData name="Henry Boeree" userId="849ea6b0-eca9-4852-b5bd-d4d2f70ad678" providerId="ADAL" clId="{D233BC71-763C-4EE7-AA52-C8B7C2D14E36}" dt="2023-12-11T21:29:28.930" v="172" actId="478"/>
          <ac:spMkLst>
            <pc:docMk/>
            <pc:sldMk cId="1316543112" sldId="364"/>
            <ac:spMk id="4" creationId="{892987F8-982D-A57D-FB5E-C8360F57CFD9}"/>
          </ac:spMkLst>
        </pc:spChg>
        <pc:spChg chg="del mod">
          <ac:chgData name="Henry Boeree" userId="849ea6b0-eca9-4852-b5bd-d4d2f70ad678" providerId="ADAL" clId="{D233BC71-763C-4EE7-AA52-C8B7C2D14E36}" dt="2023-12-11T21:29:31.073" v="173" actId="478"/>
          <ac:spMkLst>
            <pc:docMk/>
            <pc:sldMk cId="1316543112" sldId="364"/>
            <ac:spMk id="5" creationId="{E61F0CAA-CD46-A42A-1297-BC950019D2DB}"/>
          </ac:spMkLst>
        </pc:spChg>
        <pc:spChg chg="del mod">
          <ac:chgData name="Henry Boeree" userId="849ea6b0-eca9-4852-b5bd-d4d2f70ad678" providerId="ADAL" clId="{D233BC71-763C-4EE7-AA52-C8B7C2D14E36}" dt="2023-12-11T21:29:34.340" v="174" actId="478"/>
          <ac:spMkLst>
            <pc:docMk/>
            <pc:sldMk cId="1316543112" sldId="364"/>
            <ac:spMk id="6" creationId="{9F738CF0-CA80-19F9-F74C-47E80B14B0DA}"/>
          </ac:spMkLst>
        </pc:spChg>
        <pc:spChg chg="mod">
          <ac:chgData name="Henry Boeree" userId="849ea6b0-eca9-4852-b5bd-d4d2f70ad678" providerId="ADAL" clId="{D233BC71-763C-4EE7-AA52-C8B7C2D14E36}" dt="2023-12-11T21:26:07.571" v="136" actId="20577"/>
          <ac:spMkLst>
            <pc:docMk/>
            <pc:sldMk cId="1316543112" sldId="364"/>
            <ac:spMk id="7" creationId="{86A47F7B-8C77-2F18-0D3B-EAFB72CA17A5}"/>
          </ac:spMkLst>
        </pc:spChg>
        <pc:spChg chg="add mod">
          <ac:chgData name="Henry Boeree" userId="849ea6b0-eca9-4852-b5bd-d4d2f70ad678" providerId="ADAL" clId="{D233BC71-763C-4EE7-AA52-C8B7C2D14E36}" dt="2023-12-11T21:31:05.066" v="189" actId="1076"/>
          <ac:spMkLst>
            <pc:docMk/>
            <pc:sldMk cId="1316543112" sldId="364"/>
            <ac:spMk id="12" creationId="{EFC91E28-7D0F-BDF7-7934-B95E5DA6F49C}"/>
          </ac:spMkLst>
        </pc:spChg>
        <pc:spChg chg="add del mod">
          <ac:chgData name="Henry Boeree" userId="849ea6b0-eca9-4852-b5bd-d4d2f70ad678" providerId="ADAL" clId="{D233BC71-763C-4EE7-AA52-C8B7C2D14E36}" dt="2023-12-11T21:30:57.356" v="188" actId="478"/>
          <ac:spMkLst>
            <pc:docMk/>
            <pc:sldMk cId="1316543112" sldId="364"/>
            <ac:spMk id="15" creationId="{97440AE9-5DC8-2560-D586-0DDDD7C0FC3F}"/>
          </ac:spMkLst>
        </pc:spChg>
        <pc:spChg chg="add del mod">
          <ac:chgData name="Henry Boeree" userId="849ea6b0-eca9-4852-b5bd-d4d2f70ad678" providerId="ADAL" clId="{D233BC71-763C-4EE7-AA52-C8B7C2D14E36}" dt="2023-12-11T21:30:57.356" v="188" actId="478"/>
          <ac:spMkLst>
            <pc:docMk/>
            <pc:sldMk cId="1316543112" sldId="364"/>
            <ac:spMk id="18" creationId="{9E44E946-46D9-BFAF-1267-1D405D758D92}"/>
          </ac:spMkLst>
        </pc:spChg>
        <pc:spChg chg="add del mod">
          <ac:chgData name="Henry Boeree" userId="849ea6b0-eca9-4852-b5bd-d4d2f70ad678" providerId="ADAL" clId="{D233BC71-763C-4EE7-AA52-C8B7C2D14E36}" dt="2023-12-11T21:30:57.356" v="188" actId="478"/>
          <ac:spMkLst>
            <pc:docMk/>
            <pc:sldMk cId="1316543112" sldId="364"/>
            <ac:spMk id="19" creationId="{FAE05332-8A2C-DB58-6317-6F49368B68D3}"/>
          </ac:spMkLst>
        </pc:spChg>
        <pc:grpChg chg="add mod">
          <ac:chgData name="Henry Boeree" userId="849ea6b0-eca9-4852-b5bd-d4d2f70ad678" providerId="ADAL" clId="{D233BC71-763C-4EE7-AA52-C8B7C2D14E36}" dt="2023-12-11T21:31:26.678" v="191" actId="14100"/>
          <ac:grpSpMkLst>
            <pc:docMk/>
            <pc:sldMk cId="1316543112" sldId="364"/>
            <ac:grpSpMk id="8" creationId="{1AC27F7B-B00F-C3C1-BC4F-5C13CA12DBC5}"/>
          </ac:grpSpMkLst>
        </pc:grpChg>
        <pc:picChg chg="mod">
          <ac:chgData name="Henry Boeree" userId="849ea6b0-eca9-4852-b5bd-d4d2f70ad678" providerId="ADAL" clId="{D233BC71-763C-4EE7-AA52-C8B7C2D14E36}" dt="2023-12-11T21:27:33.346" v="151" actId="1076"/>
          <ac:picMkLst>
            <pc:docMk/>
            <pc:sldMk cId="1316543112" sldId="364"/>
            <ac:picMk id="9" creationId="{38C96298-2717-65E8-892F-2308EEFC81CC}"/>
          </ac:picMkLst>
        </pc:picChg>
        <pc:picChg chg="mod">
          <ac:chgData name="Henry Boeree" userId="849ea6b0-eca9-4852-b5bd-d4d2f70ad678" providerId="ADAL" clId="{D233BC71-763C-4EE7-AA52-C8B7C2D14E36}" dt="2023-12-11T21:31:32.849" v="193" actId="1037"/>
          <ac:picMkLst>
            <pc:docMk/>
            <pc:sldMk cId="1316543112" sldId="364"/>
            <ac:picMk id="10" creationId="{842A15B1-193B-7321-E717-8C01DFEAC5D2}"/>
          </ac:picMkLst>
        </pc:picChg>
        <pc:picChg chg="add mod">
          <ac:chgData name="Henry Boeree" userId="849ea6b0-eca9-4852-b5bd-d4d2f70ad678" providerId="ADAL" clId="{D233BC71-763C-4EE7-AA52-C8B7C2D14E36}" dt="2023-12-11T21:31:05.066" v="189" actId="1076"/>
          <ac:picMkLst>
            <pc:docMk/>
            <pc:sldMk cId="1316543112" sldId="364"/>
            <ac:picMk id="11" creationId="{7BCC9DB4-BE59-AC11-8E96-5829B8E4F944}"/>
          </ac:picMkLst>
        </pc:picChg>
        <pc:picChg chg="add del mod">
          <ac:chgData name="Henry Boeree" userId="849ea6b0-eca9-4852-b5bd-d4d2f70ad678" providerId="ADAL" clId="{D233BC71-763C-4EE7-AA52-C8B7C2D14E36}" dt="2023-12-11T21:30:57.356" v="188" actId="478"/>
          <ac:picMkLst>
            <pc:docMk/>
            <pc:sldMk cId="1316543112" sldId="364"/>
            <ac:picMk id="13" creationId="{86D332C2-D01D-ABC1-14A1-F5A9DF213F48}"/>
          </ac:picMkLst>
        </pc:picChg>
        <pc:picChg chg="add del mod">
          <ac:chgData name="Henry Boeree" userId="849ea6b0-eca9-4852-b5bd-d4d2f70ad678" providerId="ADAL" clId="{D233BC71-763C-4EE7-AA52-C8B7C2D14E36}" dt="2023-12-11T21:30:57.356" v="188" actId="478"/>
          <ac:picMkLst>
            <pc:docMk/>
            <pc:sldMk cId="1316543112" sldId="364"/>
            <ac:picMk id="14" creationId="{87EC2619-25C3-CA69-57D2-BB2310AEB179}"/>
          </ac:picMkLst>
        </pc:picChg>
        <pc:picChg chg="add del mod">
          <ac:chgData name="Henry Boeree" userId="849ea6b0-eca9-4852-b5bd-d4d2f70ad678" providerId="ADAL" clId="{D233BC71-763C-4EE7-AA52-C8B7C2D14E36}" dt="2023-12-11T21:30:50.464" v="186" actId="478"/>
          <ac:picMkLst>
            <pc:docMk/>
            <pc:sldMk cId="1316543112" sldId="364"/>
            <ac:picMk id="16" creationId="{2E5A228F-4E42-FC5D-4F1D-B49A775E391B}"/>
          </ac:picMkLst>
        </pc:picChg>
        <pc:picChg chg="add del mod">
          <ac:chgData name="Henry Boeree" userId="849ea6b0-eca9-4852-b5bd-d4d2f70ad678" providerId="ADAL" clId="{D233BC71-763C-4EE7-AA52-C8B7C2D14E36}" dt="2023-12-11T21:30:57.356" v="188" actId="478"/>
          <ac:picMkLst>
            <pc:docMk/>
            <pc:sldMk cId="1316543112" sldId="364"/>
            <ac:picMk id="17" creationId="{972D87BA-E852-8EEF-A5BD-54D5D17BA06A}"/>
          </ac:picMkLst>
        </pc:picChg>
      </pc:sldChg>
      <pc:sldChg chg="addSp delSp modSp add del mod">
        <pc:chgData name="Henry Boeree" userId="849ea6b0-eca9-4852-b5bd-d4d2f70ad678" providerId="ADAL" clId="{D233BC71-763C-4EE7-AA52-C8B7C2D14E36}" dt="2023-12-11T21:35:27.932" v="194" actId="2696"/>
        <pc:sldMkLst>
          <pc:docMk/>
          <pc:sldMk cId="4191887447" sldId="365"/>
        </pc:sldMkLst>
        <pc:spChg chg="mod">
          <ac:chgData name="Henry Boeree" userId="849ea6b0-eca9-4852-b5bd-d4d2f70ad678" providerId="ADAL" clId="{D233BC71-763C-4EE7-AA52-C8B7C2D14E36}" dt="2023-12-11T16:56:22.025" v="22"/>
          <ac:spMkLst>
            <pc:docMk/>
            <pc:sldMk cId="4191887447" sldId="365"/>
            <ac:spMk id="2" creationId="{8FE7B72C-7E67-47A6-D1CD-A21E7E467AB7}"/>
          </ac:spMkLst>
        </pc:spChg>
        <pc:spChg chg="mod">
          <ac:chgData name="Henry Boeree" userId="849ea6b0-eca9-4852-b5bd-d4d2f70ad678" providerId="ADAL" clId="{D233BC71-763C-4EE7-AA52-C8B7C2D14E36}" dt="2023-12-11T16:56:33.020" v="25" actId="20577"/>
          <ac:spMkLst>
            <pc:docMk/>
            <pc:sldMk cId="4191887447" sldId="365"/>
            <ac:spMk id="3" creationId="{0A2F8549-7BD4-2733-2B63-0FA3556060BC}"/>
          </ac:spMkLst>
        </pc:spChg>
        <pc:graphicFrameChg chg="add mod">
          <ac:chgData name="Henry Boeree" userId="849ea6b0-eca9-4852-b5bd-d4d2f70ad678" providerId="ADAL" clId="{D233BC71-763C-4EE7-AA52-C8B7C2D14E36}" dt="2023-12-11T16:56:42.276" v="27"/>
          <ac:graphicFrameMkLst>
            <pc:docMk/>
            <pc:sldMk cId="4191887447" sldId="365"/>
            <ac:graphicFrameMk id="6" creationId="{441B63B2-91F6-AADF-4E6F-A51DF7A7A29D}"/>
          </ac:graphicFrameMkLst>
        </pc:graphicFrameChg>
        <pc:picChg chg="del">
          <ac:chgData name="Henry Boeree" userId="849ea6b0-eca9-4852-b5bd-d4d2f70ad678" providerId="ADAL" clId="{D233BC71-763C-4EE7-AA52-C8B7C2D14E36}" dt="2023-12-11T16:56:41.844" v="26" actId="478"/>
          <ac:picMkLst>
            <pc:docMk/>
            <pc:sldMk cId="4191887447" sldId="365"/>
            <ac:picMk id="5" creationId="{1BF6962C-41F8-1C53-B73E-99A08A3C238B}"/>
          </ac:picMkLst>
        </pc:picChg>
      </pc:sldChg>
      <pc:sldChg chg="addSp delSp modSp add del mod setBg">
        <pc:chgData name="Henry Boeree" userId="849ea6b0-eca9-4852-b5bd-d4d2f70ad678" providerId="ADAL" clId="{D233BC71-763C-4EE7-AA52-C8B7C2D14E36}" dt="2023-12-11T21:35:27.932" v="194" actId="2696"/>
        <pc:sldMkLst>
          <pc:docMk/>
          <pc:sldMk cId="629596335" sldId="366"/>
        </pc:sldMkLst>
        <pc:spChg chg="add del">
          <ac:chgData name="Henry Boeree" userId="849ea6b0-eca9-4852-b5bd-d4d2f70ad678" providerId="ADAL" clId="{D233BC71-763C-4EE7-AA52-C8B7C2D14E36}" dt="2023-12-11T16:57:34.765" v="44" actId="26606"/>
          <ac:spMkLst>
            <pc:docMk/>
            <pc:sldMk cId="629596335" sldId="366"/>
            <ac:spMk id="2" creationId="{67ABEA07-BD5F-040B-29FB-5534589CE336}"/>
          </ac:spMkLst>
        </pc:spChg>
        <pc:spChg chg="add del mod replId">
          <ac:chgData name="Henry Boeree" userId="849ea6b0-eca9-4852-b5bd-d4d2f70ad678" providerId="ADAL" clId="{D233BC71-763C-4EE7-AA52-C8B7C2D14E36}" dt="2023-12-11T16:57:34.765" v="44" actId="26606"/>
          <ac:spMkLst>
            <pc:docMk/>
            <pc:sldMk cId="629596335" sldId="366"/>
            <ac:spMk id="2" creationId="{8FE7B72C-7E67-47A6-D1CD-A21E7E467AB7}"/>
          </ac:spMkLst>
        </pc:spChg>
        <pc:spChg chg="add del mod replId">
          <ac:chgData name="Henry Boeree" userId="849ea6b0-eca9-4852-b5bd-d4d2f70ad678" providerId="ADAL" clId="{D233BC71-763C-4EE7-AA52-C8B7C2D14E36}" dt="2023-12-11T16:57:34.765" v="44" actId="26606"/>
          <ac:spMkLst>
            <pc:docMk/>
            <pc:sldMk cId="629596335" sldId="366"/>
            <ac:spMk id="3" creationId="{0A2F8549-7BD4-2733-2B63-0FA3556060BC}"/>
          </ac:spMkLst>
        </pc:spChg>
        <pc:spChg chg="add del">
          <ac:chgData name="Henry Boeree" userId="849ea6b0-eca9-4852-b5bd-d4d2f70ad678" providerId="ADAL" clId="{D233BC71-763C-4EE7-AA52-C8B7C2D14E36}" dt="2023-12-11T16:57:34.765" v="44" actId="26606"/>
          <ac:spMkLst>
            <pc:docMk/>
            <pc:sldMk cId="629596335" sldId="366"/>
            <ac:spMk id="3" creationId="{9DEE9482-4720-B1DA-2AD4-7F2343135E9F}"/>
          </ac:spMkLst>
        </pc:spChg>
        <pc:spChg chg="add del">
          <ac:chgData name="Henry Boeree" userId="849ea6b0-eca9-4852-b5bd-d4d2f70ad678" providerId="ADAL" clId="{D233BC71-763C-4EE7-AA52-C8B7C2D14E36}" dt="2023-12-11T16:57:34.765" v="44" actId="26606"/>
          <ac:spMkLst>
            <pc:docMk/>
            <pc:sldMk cId="629596335" sldId="366"/>
            <ac:spMk id="4" creationId="{89AFE228-03C1-69ED-18FA-ABA17822F81C}"/>
          </ac:spMkLst>
        </pc:spChg>
        <pc:spChg chg="add del mod replId">
          <ac:chgData name="Henry Boeree" userId="849ea6b0-eca9-4852-b5bd-d4d2f70ad678" providerId="ADAL" clId="{D233BC71-763C-4EE7-AA52-C8B7C2D14E36}" dt="2023-12-11T16:57:34.765" v="44" actId="26606"/>
          <ac:spMkLst>
            <pc:docMk/>
            <pc:sldMk cId="629596335" sldId="366"/>
            <ac:spMk id="4" creationId="{AC77676C-FAE9-4431-CF68-7A27CEC644CD}"/>
          </ac:spMkLst>
        </pc:spChg>
        <pc:spChg chg="add del">
          <ac:chgData name="Henry Boeree" userId="849ea6b0-eca9-4852-b5bd-d4d2f70ad678" providerId="ADAL" clId="{D233BC71-763C-4EE7-AA52-C8B7C2D14E36}" dt="2023-12-11T16:57:34.765" v="44" actId="26606"/>
          <ac:spMkLst>
            <pc:docMk/>
            <pc:sldMk cId="629596335" sldId="366"/>
            <ac:spMk id="10" creationId="{7FF47CB7-972F-479F-A36D-9E72D26EC8DA}"/>
          </ac:spMkLst>
        </pc:spChg>
        <pc:spChg chg="add del">
          <ac:chgData name="Henry Boeree" userId="849ea6b0-eca9-4852-b5bd-d4d2f70ad678" providerId="ADAL" clId="{D233BC71-763C-4EE7-AA52-C8B7C2D14E36}" dt="2023-12-11T16:57:34.765" v="44" actId="26606"/>
          <ac:spMkLst>
            <pc:docMk/>
            <pc:sldMk cId="629596335" sldId="366"/>
            <ac:spMk id="12" creationId="{0D153B68-5844-490D-8E67-F616D6D721CA}"/>
          </ac:spMkLst>
        </pc:spChg>
        <pc:spChg chg="add del">
          <ac:chgData name="Henry Boeree" userId="849ea6b0-eca9-4852-b5bd-d4d2f70ad678" providerId="ADAL" clId="{D233BC71-763C-4EE7-AA52-C8B7C2D14E36}" dt="2023-12-11T16:57:34.765" v="44" actId="26606"/>
          <ac:spMkLst>
            <pc:docMk/>
            <pc:sldMk cId="629596335" sldId="366"/>
            <ac:spMk id="14" creationId="{9A0D773F-7A7D-4DBB-9DEA-86BB8B8F4BC8}"/>
          </ac:spMkLst>
        </pc:spChg>
        <pc:graphicFrameChg chg="del">
          <ac:chgData name="Henry Boeree" userId="849ea6b0-eca9-4852-b5bd-d4d2f70ad678" providerId="ADAL" clId="{D233BC71-763C-4EE7-AA52-C8B7C2D14E36}" dt="2023-12-11T16:57:30.223" v="40" actId="478"/>
          <ac:graphicFrameMkLst>
            <pc:docMk/>
            <pc:sldMk cId="629596335" sldId="366"/>
            <ac:graphicFrameMk id="6" creationId="{441B63B2-91F6-AADF-4E6F-A51DF7A7A29D}"/>
          </ac:graphicFrameMkLst>
        </pc:graphicFrameChg>
        <pc:picChg chg="add del">
          <ac:chgData name="Henry Boeree" userId="849ea6b0-eca9-4852-b5bd-d4d2f70ad678" providerId="ADAL" clId="{D233BC71-763C-4EE7-AA52-C8B7C2D14E36}" dt="2023-12-11T16:57:34.765" v="44" actId="26606"/>
          <ac:picMkLst>
            <pc:docMk/>
            <pc:sldMk cId="629596335" sldId="366"/>
            <ac:picMk id="5" creationId="{DFEC3A82-DC13-E4E8-FD44-76070E04E5AB}"/>
          </ac:picMkLst>
        </pc:picChg>
        <pc:picChg chg="add del mod replId">
          <ac:chgData name="Henry Boeree" userId="849ea6b0-eca9-4852-b5bd-d4d2f70ad678" providerId="ADAL" clId="{D233BC71-763C-4EE7-AA52-C8B7C2D14E36}" dt="2023-12-11T16:57:58.873" v="47" actId="14100"/>
          <ac:picMkLst>
            <pc:docMk/>
            <pc:sldMk cId="629596335" sldId="366"/>
            <ac:picMk id="5" creationId="{EAF247C2-9A41-B1A6-B7AB-554482915699}"/>
          </ac:picMkLst>
        </pc:picChg>
      </pc:sldChg>
      <pc:sldChg chg="new del">
        <pc:chgData name="Henry Boeree" userId="849ea6b0-eca9-4852-b5bd-d4d2f70ad678" providerId="ADAL" clId="{D233BC71-763C-4EE7-AA52-C8B7C2D14E36}" dt="2023-12-11T20:54:45.431" v="51" actId="47"/>
        <pc:sldMkLst>
          <pc:docMk/>
          <pc:sldMk cId="1237171126" sldId="368"/>
        </pc:sldMkLst>
      </pc:sldChg>
      <pc:sldChg chg="modSp new mod">
        <pc:chgData name="Henry Boeree" userId="849ea6b0-eca9-4852-b5bd-d4d2f70ad678" providerId="ADAL" clId="{D233BC71-763C-4EE7-AA52-C8B7C2D14E36}" dt="2023-12-12T07:46:46.168" v="884" actId="20577"/>
        <pc:sldMkLst>
          <pc:docMk/>
          <pc:sldMk cId="834898873" sldId="370"/>
        </pc:sldMkLst>
        <pc:spChg chg="mod">
          <ac:chgData name="Henry Boeree" userId="849ea6b0-eca9-4852-b5bd-d4d2f70ad678" providerId="ADAL" clId="{D233BC71-763C-4EE7-AA52-C8B7C2D14E36}" dt="2023-12-12T07:41:16.887" v="354" actId="20577"/>
          <ac:spMkLst>
            <pc:docMk/>
            <pc:sldMk cId="834898873" sldId="370"/>
            <ac:spMk id="2" creationId="{A2376F9C-A2CD-9D29-3611-20CF2E34ABE1}"/>
          </ac:spMkLst>
        </pc:spChg>
        <pc:spChg chg="mod">
          <ac:chgData name="Henry Boeree" userId="849ea6b0-eca9-4852-b5bd-d4d2f70ad678" providerId="ADAL" clId="{D233BC71-763C-4EE7-AA52-C8B7C2D14E36}" dt="2023-12-12T07:46:46.168" v="884" actId="20577"/>
          <ac:spMkLst>
            <pc:docMk/>
            <pc:sldMk cId="834898873" sldId="370"/>
            <ac:spMk id="3" creationId="{FE7C5241-A556-432E-6082-E3B5E57394E1}"/>
          </ac:spMkLst>
        </pc:spChg>
      </pc:sldChg>
      <pc:sldChg chg="addSp delSp modSp new mod modNotesTx">
        <pc:chgData name="Henry Boeree" userId="849ea6b0-eca9-4852-b5bd-d4d2f70ad678" providerId="ADAL" clId="{D233BC71-763C-4EE7-AA52-C8B7C2D14E36}" dt="2023-12-12T08:24:50.126" v="1113"/>
        <pc:sldMkLst>
          <pc:docMk/>
          <pc:sldMk cId="709350857" sldId="371"/>
        </pc:sldMkLst>
        <pc:spChg chg="del mod">
          <ac:chgData name="Henry Boeree" userId="849ea6b0-eca9-4852-b5bd-d4d2f70ad678" providerId="ADAL" clId="{D233BC71-763C-4EE7-AA52-C8B7C2D14E36}" dt="2023-12-12T07:47:57.840" v="907" actId="21"/>
          <ac:spMkLst>
            <pc:docMk/>
            <pc:sldMk cId="709350857" sldId="371"/>
            <ac:spMk id="2" creationId="{6F0A6DDE-067C-50DC-5FC1-B018AC2AB6C7}"/>
          </ac:spMkLst>
        </pc:spChg>
        <pc:spChg chg="mod">
          <ac:chgData name="Henry Boeree" userId="849ea6b0-eca9-4852-b5bd-d4d2f70ad678" providerId="ADAL" clId="{D233BC71-763C-4EE7-AA52-C8B7C2D14E36}" dt="2023-12-12T08:22:59.735" v="1112" actId="20577"/>
          <ac:spMkLst>
            <pc:docMk/>
            <pc:sldMk cId="709350857" sldId="371"/>
            <ac:spMk id="3" creationId="{CD14A4DF-3C9E-235F-F4DF-40FF3E468A8B}"/>
          </ac:spMkLst>
        </pc:spChg>
        <pc:spChg chg="add del mod">
          <ac:chgData name="Henry Boeree" userId="849ea6b0-eca9-4852-b5bd-d4d2f70ad678" providerId="ADAL" clId="{D233BC71-763C-4EE7-AA52-C8B7C2D14E36}" dt="2023-12-12T07:47:59.182" v="908"/>
          <ac:spMkLst>
            <pc:docMk/>
            <pc:sldMk cId="709350857" sldId="371"/>
            <ac:spMk id="5" creationId="{D75D6590-130C-98BF-7AA2-2E609C3A5896}"/>
          </ac:spMkLst>
        </pc:spChg>
        <pc:spChg chg="add mod">
          <ac:chgData name="Henry Boeree" userId="849ea6b0-eca9-4852-b5bd-d4d2f70ad678" providerId="ADAL" clId="{D233BC71-763C-4EE7-AA52-C8B7C2D14E36}" dt="2023-12-12T07:48:09.495" v="913" actId="255"/>
          <ac:spMkLst>
            <pc:docMk/>
            <pc:sldMk cId="709350857" sldId="371"/>
            <ac:spMk id="6" creationId="{A9F81D5C-52F6-53B2-A7EE-239FC5A065DB}"/>
          </ac:spMkLst>
        </pc:spChg>
        <pc:spChg chg="add mod">
          <ac:chgData name="Henry Boeree" userId="849ea6b0-eca9-4852-b5bd-d4d2f70ad678" providerId="ADAL" clId="{D233BC71-763C-4EE7-AA52-C8B7C2D14E36}" dt="2023-12-12T07:50:42.914" v="1084" actId="1076"/>
          <ac:spMkLst>
            <pc:docMk/>
            <pc:sldMk cId="709350857" sldId="371"/>
            <ac:spMk id="10" creationId="{D8972C62-7E3B-C651-EBB3-5FE8983E41E7}"/>
          </ac:spMkLst>
        </pc:spChg>
        <pc:picChg chg="add mod">
          <ac:chgData name="Henry Boeree" userId="849ea6b0-eca9-4852-b5bd-d4d2f70ad678" providerId="ADAL" clId="{D233BC71-763C-4EE7-AA52-C8B7C2D14E36}" dt="2023-12-12T07:50:32.062" v="1082" actId="14100"/>
          <ac:picMkLst>
            <pc:docMk/>
            <pc:sldMk cId="709350857" sldId="371"/>
            <ac:picMk id="8" creationId="{6C0D06C1-BDC4-4A9D-AC2B-DA209535EE55}"/>
          </ac:picMkLst>
        </pc:picChg>
        <pc:picChg chg="add mod">
          <ac:chgData name="Henry Boeree" userId="849ea6b0-eca9-4852-b5bd-d4d2f70ad678" providerId="ADAL" clId="{D233BC71-763C-4EE7-AA52-C8B7C2D14E36}" dt="2023-12-12T07:50:42.914" v="1084" actId="1076"/>
          <ac:picMkLst>
            <pc:docMk/>
            <pc:sldMk cId="709350857" sldId="371"/>
            <ac:picMk id="9" creationId="{54F4657F-0969-4A9C-C9B7-4110DEB47365}"/>
          </ac:picMkLst>
        </pc:picChg>
      </pc:sldChg>
      <pc:sldChg chg="new del">
        <pc:chgData name="Henry Boeree" userId="849ea6b0-eca9-4852-b5bd-d4d2f70ad678" providerId="ADAL" clId="{D233BC71-763C-4EE7-AA52-C8B7C2D14E36}" dt="2023-12-12T07:47:09.830" v="886" actId="47"/>
        <pc:sldMkLst>
          <pc:docMk/>
          <pc:sldMk cId="1332086218" sldId="371"/>
        </pc:sldMkLst>
      </pc:sldChg>
      <pc:sldChg chg="addSp delSp mod">
        <pc:chgData name="Henry Boeree" userId="849ea6b0-eca9-4852-b5bd-d4d2f70ad678" providerId="ADAL" clId="{D233BC71-763C-4EE7-AA52-C8B7C2D14E36}" dt="2023-12-11T21:38:10.568" v="196" actId="11529"/>
        <pc:sldMkLst>
          <pc:docMk/>
          <pc:sldMk cId="1597757178" sldId="420"/>
        </pc:sldMkLst>
        <pc:spChg chg="add del">
          <ac:chgData name="Henry Boeree" userId="849ea6b0-eca9-4852-b5bd-d4d2f70ad678" providerId="ADAL" clId="{D233BC71-763C-4EE7-AA52-C8B7C2D14E36}" dt="2023-12-11T21:38:10.568" v="196" actId="11529"/>
          <ac:spMkLst>
            <pc:docMk/>
            <pc:sldMk cId="1597757178" sldId="420"/>
            <ac:spMk id="2" creationId="{F9D62B2C-75CB-235A-785B-45938E6AD5D8}"/>
          </ac:spMkLst>
        </pc:spChg>
      </pc:sldChg>
      <pc:sldMasterChg chg="del delSldLayout">
        <pc:chgData name="Henry Boeree" userId="849ea6b0-eca9-4852-b5bd-d4d2f70ad678" providerId="ADAL" clId="{D233BC71-763C-4EE7-AA52-C8B7C2D14E36}" dt="2023-12-11T21:35:27.932" v="194" actId="2696"/>
        <pc:sldMasterMkLst>
          <pc:docMk/>
          <pc:sldMasterMk cId="2786458400" sldId="2147483654"/>
        </pc:sldMasterMkLst>
        <pc:sldLayoutChg chg="del">
          <pc:chgData name="Henry Boeree" userId="849ea6b0-eca9-4852-b5bd-d4d2f70ad678" providerId="ADAL" clId="{D233BC71-763C-4EE7-AA52-C8B7C2D14E36}" dt="2023-12-11T21:35:27.932" v="194" actId="2696"/>
          <pc:sldLayoutMkLst>
            <pc:docMk/>
            <pc:sldMasterMk cId="2786458400" sldId="2147483654"/>
            <pc:sldLayoutMk cId="3931326631" sldId="2147483655"/>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3971630186" sldId="2147483656"/>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12393979" sldId="2147483657"/>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605242812" sldId="2147483658"/>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2407642640" sldId="2147483659"/>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26430246" sldId="2147483660"/>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1063211189" sldId="2147483661"/>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4266120514" sldId="2147483662"/>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682570255" sldId="2147483663"/>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60135713" sldId="2147483664"/>
          </pc:sldLayoutMkLst>
        </pc:sldLayoutChg>
        <pc:sldLayoutChg chg="del">
          <pc:chgData name="Henry Boeree" userId="849ea6b0-eca9-4852-b5bd-d4d2f70ad678" providerId="ADAL" clId="{D233BC71-763C-4EE7-AA52-C8B7C2D14E36}" dt="2023-12-11T21:35:27.932" v="194" actId="2696"/>
          <pc:sldLayoutMkLst>
            <pc:docMk/>
            <pc:sldMasterMk cId="2786458400" sldId="2147483654"/>
            <pc:sldLayoutMk cId="3830055683" sldId="2147483665"/>
          </pc:sldLayoutMkLst>
        </pc:sldLayoutChg>
      </pc:sldMasterChg>
      <pc:sldMasterChg chg="delSldLayout">
        <pc:chgData name="Henry Boeree" userId="849ea6b0-eca9-4852-b5bd-d4d2f70ad678" providerId="ADAL" clId="{D233BC71-763C-4EE7-AA52-C8B7C2D14E36}" dt="2023-12-12T07:50:52.421" v="1085" actId="2696"/>
        <pc:sldMasterMkLst>
          <pc:docMk/>
          <pc:sldMasterMk cId="3297968069" sldId="2147483655"/>
        </pc:sldMasterMkLst>
        <pc:sldLayoutChg chg="del">
          <pc:chgData name="Henry Boeree" userId="849ea6b0-eca9-4852-b5bd-d4d2f70ad678" providerId="ADAL" clId="{D233BC71-763C-4EE7-AA52-C8B7C2D14E36}" dt="2023-12-12T07:50:52.421" v="1085" actId="2696"/>
          <pc:sldLayoutMkLst>
            <pc:docMk/>
            <pc:sldMasterMk cId="3297968069" sldId="2147483655"/>
            <pc:sldLayoutMk cId="1882260818" sldId="2147483653"/>
          </pc:sldLayoutMkLst>
        </pc:sldLayoutChg>
      </pc:sldMasterChg>
    </pc:docChg>
  </pc:docChgLst>
  <pc:docChgLst>
    <pc:chgData name="Veronika Fedorchenko" userId="S::veronika.fedorchenko@eurisy.eu::ac6c900e-d366-4c0f-97e0-7b27d155a42c" providerId="AD" clId="Web-{BF5E8BAC-8265-6594-5987-A1224B5A4D52}"/>
    <pc:docChg chg="addSld delSld modSld">
      <pc:chgData name="Veronika Fedorchenko" userId="S::veronika.fedorchenko@eurisy.eu::ac6c900e-d366-4c0f-97e0-7b27d155a42c" providerId="AD" clId="Web-{BF5E8BAC-8265-6594-5987-A1224B5A4D52}" dt="2023-12-12T07:33:03.044" v="593"/>
      <pc:docMkLst>
        <pc:docMk/>
      </pc:docMkLst>
      <pc:sldChg chg="new del">
        <pc:chgData name="Veronika Fedorchenko" userId="S::veronika.fedorchenko@eurisy.eu::ac6c900e-d366-4c0f-97e0-7b27d155a42c" providerId="AD" clId="Web-{BF5E8BAC-8265-6594-5987-A1224B5A4D52}" dt="2023-12-11T16:48:20.917" v="2"/>
        <pc:sldMkLst>
          <pc:docMk/>
          <pc:sldMk cId="3031335736" sldId="362"/>
        </pc:sldMkLst>
      </pc:sldChg>
      <pc:sldChg chg="modSp new modNotes">
        <pc:chgData name="Veronika Fedorchenko" userId="S::veronika.fedorchenko@eurisy.eu::ac6c900e-d366-4c0f-97e0-7b27d155a42c" providerId="AD" clId="Web-{BF5E8BAC-8265-6594-5987-A1224B5A4D52}" dt="2023-12-11T17:10:46.207" v="372" actId="20577"/>
        <pc:sldMkLst>
          <pc:docMk/>
          <pc:sldMk cId="2134203294" sldId="363"/>
        </pc:sldMkLst>
        <pc:spChg chg="mod">
          <ac:chgData name="Veronika Fedorchenko" userId="S::veronika.fedorchenko@eurisy.eu::ac6c900e-d366-4c0f-97e0-7b27d155a42c" providerId="AD" clId="Web-{BF5E8BAC-8265-6594-5987-A1224B5A4D52}" dt="2023-12-11T17:10:46.207" v="372" actId="20577"/>
          <ac:spMkLst>
            <pc:docMk/>
            <pc:sldMk cId="2134203294" sldId="363"/>
            <ac:spMk id="2" creationId="{6266482E-2F95-6EB2-A25A-EEC33F22C3B6}"/>
          </ac:spMkLst>
        </pc:spChg>
        <pc:spChg chg="mod">
          <ac:chgData name="Veronika Fedorchenko" userId="S::veronika.fedorchenko@eurisy.eu::ac6c900e-d366-4c0f-97e0-7b27d155a42c" providerId="AD" clId="Web-{BF5E8BAC-8265-6594-5987-A1224B5A4D52}" dt="2023-12-11T17:03:09.850" v="220" actId="20577"/>
          <ac:spMkLst>
            <pc:docMk/>
            <pc:sldMk cId="2134203294" sldId="363"/>
            <ac:spMk id="3" creationId="{AFD877EF-344F-5276-D3C8-02ED702CAD3B}"/>
          </ac:spMkLst>
        </pc:spChg>
      </pc:sldChg>
      <pc:sldChg chg="addSp delSp modSp new">
        <pc:chgData name="Veronika Fedorchenko" userId="S::veronika.fedorchenko@eurisy.eu::ac6c900e-d366-4c0f-97e0-7b27d155a42c" providerId="AD" clId="Web-{BF5E8BAC-8265-6594-5987-A1224B5A4D52}" dt="2023-12-11T17:07:53.499" v="236" actId="20577"/>
        <pc:sldMkLst>
          <pc:docMk/>
          <pc:sldMk cId="1879749711" sldId="367"/>
        </pc:sldMkLst>
        <pc:spChg chg="mod">
          <ac:chgData name="Veronika Fedorchenko" userId="S::veronika.fedorchenko@eurisy.eu::ac6c900e-d366-4c0f-97e0-7b27d155a42c" providerId="AD" clId="Web-{BF5E8BAC-8265-6594-5987-A1224B5A4D52}" dt="2023-12-11T17:07:53.499" v="236" actId="20577"/>
          <ac:spMkLst>
            <pc:docMk/>
            <pc:sldMk cId="1879749711" sldId="367"/>
            <ac:spMk id="2" creationId="{8AD7A93E-B43C-D346-F821-569244F41034}"/>
          </ac:spMkLst>
        </pc:spChg>
        <pc:spChg chg="del">
          <ac:chgData name="Veronika Fedorchenko" userId="S::veronika.fedorchenko@eurisy.eu::ac6c900e-d366-4c0f-97e0-7b27d155a42c" providerId="AD" clId="Web-{BF5E8BAC-8265-6594-5987-A1224B5A4D52}" dt="2023-12-11T17:06:58.653" v="221"/>
          <ac:spMkLst>
            <pc:docMk/>
            <pc:sldMk cId="1879749711" sldId="367"/>
            <ac:spMk id="3" creationId="{F0130B23-B770-BB72-9706-51BEECBEEE41}"/>
          </ac:spMkLst>
        </pc:spChg>
        <pc:picChg chg="add mod ord">
          <ac:chgData name="Veronika Fedorchenko" userId="S::veronika.fedorchenko@eurisy.eu::ac6c900e-d366-4c0f-97e0-7b27d155a42c" providerId="AD" clId="Web-{BF5E8BAC-8265-6594-5987-A1224B5A4D52}" dt="2023-12-11T17:07:33.686" v="228" actId="14100"/>
          <ac:picMkLst>
            <pc:docMk/>
            <pc:sldMk cId="1879749711" sldId="367"/>
            <ac:picMk id="4" creationId="{7EFE1BC3-D36B-5040-E836-C0831B0555DA}"/>
          </ac:picMkLst>
        </pc:picChg>
      </pc:sldChg>
      <pc:sldChg chg="new del">
        <pc:chgData name="Veronika Fedorchenko" userId="S::veronika.fedorchenko@eurisy.eu::ac6c900e-d366-4c0f-97e0-7b27d155a42c" providerId="AD" clId="Web-{BF5E8BAC-8265-6594-5987-A1224B5A4D52}" dt="2023-12-11T17:00:50.955" v="166"/>
        <pc:sldMkLst>
          <pc:docMk/>
          <pc:sldMk cId="2605975439" sldId="367"/>
        </pc:sldMkLst>
      </pc:sldChg>
      <pc:sldChg chg="addSp delSp modSp new modNotes">
        <pc:chgData name="Veronika Fedorchenko" userId="S::veronika.fedorchenko@eurisy.eu::ac6c900e-d366-4c0f-97e0-7b27d155a42c" providerId="AD" clId="Web-{BF5E8BAC-8265-6594-5987-A1224B5A4D52}" dt="2023-12-12T07:33:03.044" v="593"/>
        <pc:sldMkLst>
          <pc:docMk/>
          <pc:sldMk cId="2628832251" sldId="368"/>
        </pc:sldMkLst>
        <pc:spChg chg="mod">
          <ac:chgData name="Veronika Fedorchenko" userId="S::veronika.fedorchenko@eurisy.eu::ac6c900e-d366-4c0f-97e0-7b27d155a42c" providerId="AD" clId="Web-{BF5E8BAC-8265-6594-5987-A1224B5A4D52}" dt="2023-12-12T06:47:08.837" v="385" actId="20577"/>
          <ac:spMkLst>
            <pc:docMk/>
            <pc:sldMk cId="2628832251" sldId="368"/>
            <ac:spMk id="2" creationId="{8915535E-3117-F1C8-C1B9-034395FF7667}"/>
          </ac:spMkLst>
        </pc:spChg>
        <pc:spChg chg="mod">
          <ac:chgData name="Veronika Fedorchenko" userId="S::veronika.fedorchenko@eurisy.eu::ac6c900e-d366-4c0f-97e0-7b27d155a42c" providerId="AD" clId="Web-{BF5E8BAC-8265-6594-5987-A1224B5A4D52}" dt="2023-12-12T06:47:51.369" v="398" actId="20577"/>
          <ac:spMkLst>
            <pc:docMk/>
            <pc:sldMk cId="2628832251" sldId="368"/>
            <ac:spMk id="3" creationId="{20DFACEF-9FC0-5E7F-7112-16F722528B56}"/>
          </ac:spMkLst>
        </pc:spChg>
        <pc:spChg chg="add del">
          <ac:chgData name="Veronika Fedorchenko" userId="S::veronika.fedorchenko@eurisy.eu::ac6c900e-d366-4c0f-97e0-7b27d155a42c" providerId="AD" clId="Web-{BF5E8BAC-8265-6594-5987-A1224B5A4D52}" dt="2023-12-12T07:05:37.723" v="552"/>
          <ac:spMkLst>
            <pc:docMk/>
            <pc:sldMk cId="2628832251" sldId="368"/>
            <ac:spMk id="8" creationId="{EAE1AA85-A90C-060F-C75B-371E6837B565}"/>
          </ac:spMkLst>
        </pc:spChg>
        <pc:spChg chg="add mod">
          <ac:chgData name="Veronika Fedorchenko" userId="S::veronika.fedorchenko@eurisy.eu::ac6c900e-d366-4c0f-97e0-7b27d155a42c" providerId="AD" clId="Web-{BF5E8BAC-8265-6594-5987-A1224B5A4D52}" dt="2023-12-12T07:06:15.442" v="557" actId="14100"/>
          <ac:spMkLst>
            <pc:docMk/>
            <pc:sldMk cId="2628832251" sldId="368"/>
            <ac:spMk id="9" creationId="{36A03386-11B6-9199-A053-971FC237F168}"/>
          </ac:spMkLst>
        </pc:spChg>
        <pc:picChg chg="add del mod">
          <ac:chgData name="Veronika Fedorchenko" userId="S::veronika.fedorchenko@eurisy.eu::ac6c900e-d366-4c0f-97e0-7b27d155a42c" providerId="AD" clId="Web-{BF5E8BAC-8265-6594-5987-A1224B5A4D52}" dt="2023-12-12T06:47:53.994" v="400"/>
          <ac:picMkLst>
            <pc:docMk/>
            <pc:sldMk cId="2628832251" sldId="368"/>
            <ac:picMk id="4" creationId="{57E8EC2C-AF6F-5518-704B-CC5F339E76C2}"/>
          </ac:picMkLst>
        </pc:picChg>
        <pc:picChg chg="add mod">
          <ac:chgData name="Veronika Fedorchenko" userId="S::veronika.fedorchenko@eurisy.eu::ac6c900e-d366-4c0f-97e0-7b27d155a42c" providerId="AD" clId="Web-{BF5E8BAC-8265-6594-5987-A1224B5A4D52}" dt="2023-12-12T06:49:14.324" v="403" actId="1076"/>
          <ac:picMkLst>
            <pc:docMk/>
            <pc:sldMk cId="2628832251" sldId="368"/>
            <ac:picMk id="5" creationId="{566C5122-107B-A7EF-2CAC-FF0C6D9AB2AC}"/>
          </ac:picMkLst>
        </pc:picChg>
        <pc:picChg chg="add mod">
          <ac:chgData name="Veronika Fedorchenko" userId="S::veronika.fedorchenko@eurisy.eu::ac6c900e-d366-4c0f-97e0-7b27d155a42c" providerId="AD" clId="Web-{BF5E8BAC-8265-6594-5987-A1224B5A4D52}" dt="2023-12-12T06:50:01.810" v="410" actId="14100"/>
          <ac:picMkLst>
            <pc:docMk/>
            <pc:sldMk cId="2628832251" sldId="368"/>
            <ac:picMk id="6" creationId="{6421D7A2-91AC-31D2-403C-5ED2A319DA1E}"/>
          </ac:picMkLst>
        </pc:picChg>
        <pc:picChg chg="add mod">
          <ac:chgData name="Veronika Fedorchenko" userId="S::veronika.fedorchenko@eurisy.eu::ac6c900e-d366-4c0f-97e0-7b27d155a42c" providerId="AD" clId="Web-{BF5E8BAC-8265-6594-5987-A1224B5A4D52}" dt="2023-12-12T06:53:31.674" v="414" actId="14100"/>
          <ac:picMkLst>
            <pc:docMk/>
            <pc:sldMk cId="2628832251" sldId="368"/>
            <ac:picMk id="7" creationId="{1D46C969-FFE3-0059-DBBF-A4EDF02E908C}"/>
          </ac:picMkLst>
        </pc:picChg>
      </pc:sldChg>
      <pc:sldChg chg="addSp delSp modSp new">
        <pc:chgData name="Veronika Fedorchenko" userId="S::veronika.fedorchenko@eurisy.eu::ac6c900e-d366-4c0f-97e0-7b27d155a42c" providerId="AD" clId="Web-{BF5E8BAC-8265-6594-5987-A1224B5A4D52}" dt="2023-12-12T07:31:12.307" v="591" actId="1076"/>
        <pc:sldMkLst>
          <pc:docMk/>
          <pc:sldMk cId="2308152172" sldId="369"/>
        </pc:sldMkLst>
        <pc:spChg chg="mod">
          <ac:chgData name="Veronika Fedorchenko" userId="S::veronika.fedorchenko@eurisy.eu::ac6c900e-d366-4c0f-97e0-7b27d155a42c" providerId="AD" clId="Web-{BF5E8BAC-8265-6594-5987-A1224B5A4D52}" dt="2023-12-12T07:07:02.819" v="567" actId="20577"/>
          <ac:spMkLst>
            <pc:docMk/>
            <pc:sldMk cId="2308152172" sldId="369"/>
            <ac:spMk id="2" creationId="{592619EB-A99B-E271-07DE-8BAD319A3BD1}"/>
          </ac:spMkLst>
        </pc:spChg>
        <pc:spChg chg="del">
          <ac:chgData name="Veronika Fedorchenko" userId="S::veronika.fedorchenko@eurisy.eu::ac6c900e-d366-4c0f-97e0-7b27d155a42c" providerId="AD" clId="Web-{BF5E8BAC-8265-6594-5987-A1224B5A4D52}" dt="2023-12-12T07:11:26.029" v="568"/>
          <ac:spMkLst>
            <pc:docMk/>
            <pc:sldMk cId="2308152172" sldId="369"/>
            <ac:spMk id="3" creationId="{4A56A82D-B61E-8E5E-E833-36C6D7456EA1}"/>
          </ac:spMkLst>
        </pc:spChg>
        <pc:picChg chg="add mod ord">
          <ac:chgData name="Veronika Fedorchenko" userId="S::veronika.fedorchenko@eurisy.eu::ac6c900e-d366-4c0f-97e0-7b27d155a42c" providerId="AD" clId="Web-{BF5E8BAC-8265-6594-5987-A1224B5A4D52}" dt="2023-12-12T07:13:48.579" v="574" actId="1076"/>
          <ac:picMkLst>
            <pc:docMk/>
            <pc:sldMk cId="2308152172" sldId="369"/>
            <ac:picMk id="4" creationId="{B1227602-1BB3-1665-7168-9377CDA64CF5}"/>
          </ac:picMkLst>
        </pc:picChg>
        <pc:picChg chg="add mod">
          <ac:chgData name="Veronika Fedorchenko" userId="S::veronika.fedorchenko@eurisy.eu::ac6c900e-d366-4c0f-97e0-7b27d155a42c" providerId="AD" clId="Web-{BF5E8BAC-8265-6594-5987-A1224B5A4D52}" dt="2023-12-12T07:31:09.713" v="590" actId="1076"/>
          <ac:picMkLst>
            <pc:docMk/>
            <pc:sldMk cId="2308152172" sldId="369"/>
            <ac:picMk id="5" creationId="{4F4392AE-A309-C471-FEBF-C1A1A5F2C269}"/>
          </ac:picMkLst>
        </pc:picChg>
        <pc:picChg chg="add del mod">
          <ac:chgData name="Veronika Fedorchenko" userId="S::veronika.fedorchenko@eurisy.eu::ac6c900e-d366-4c0f-97e0-7b27d155a42c" providerId="AD" clId="Web-{BF5E8BAC-8265-6594-5987-A1224B5A4D52}" dt="2023-12-12T07:23:58.500" v="583"/>
          <ac:picMkLst>
            <pc:docMk/>
            <pc:sldMk cId="2308152172" sldId="369"/>
            <ac:picMk id="6" creationId="{4E4495B0-E89A-E32A-AA9A-434FF3C38B40}"/>
          </ac:picMkLst>
        </pc:picChg>
        <pc:picChg chg="add mod">
          <ac:chgData name="Veronika Fedorchenko" userId="S::veronika.fedorchenko@eurisy.eu::ac6c900e-d366-4c0f-97e0-7b27d155a42c" providerId="AD" clId="Web-{BF5E8BAC-8265-6594-5987-A1224B5A4D52}" dt="2023-12-12T07:29:11.054" v="586" actId="1076"/>
          <ac:picMkLst>
            <pc:docMk/>
            <pc:sldMk cId="2308152172" sldId="369"/>
            <ac:picMk id="7" creationId="{5B56E88E-D6FE-7723-FB41-2ED12CA3F98A}"/>
          </ac:picMkLst>
        </pc:picChg>
        <pc:picChg chg="add mod">
          <ac:chgData name="Veronika Fedorchenko" userId="S::veronika.fedorchenko@eurisy.eu::ac6c900e-d366-4c0f-97e0-7b27d155a42c" providerId="AD" clId="Web-{BF5E8BAC-8265-6594-5987-A1224B5A4D52}" dt="2023-12-12T07:31:12.307" v="591" actId="1076"/>
          <ac:picMkLst>
            <pc:docMk/>
            <pc:sldMk cId="2308152172" sldId="369"/>
            <ac:picMk id="8" creationId="{E47EC5AF-81CA-081D-16D8-EF8E0EBD01B5}"/>
          </ac:picMkLst>
        </pc:picChg>
      </pc:sldChg>
    </pc:docChg>
  </pc:docChgLst>
  <pc:docChgLst>
    <pc:chgData name="Admin Eurisy" userId="189b7240-5fd0-4118-8d4e-e22fd8b74678" providerId="ADAL" clId="{049E8FB8-676D-4543-B7D5-19AD40C62441}"/>
    <pc:docChg chg="undo custSel addSld delSld modSld sldOrd">
      <pc:chgData name="Admin Eurisy" userId="189b7240-5fd0-4118-8d4e-e22fd8b74678" providerId="ADAL" clId="{049E8FB8-676D-4543-B7D5-19AD40C62441}" dt="2023-12-11T21:19:25.556" v="1261" actId="1076"/>
      <pc:docMkLst>
        <pc:docMk/>
      </pc:docMkLst>
      <pc:sldChg chg="addSp delSp modSp mod">
        <pc:chgData name="Admin Eurisy" userId="189b7240-5fd0-4118-8d4e-e22fd8b74678" providerId="ADAL" clId="{049E8FB8-676D-4543-B7D5-19AD40C62441}" dt="2023-12-09T15:00:20.836" v="3" actId="962"/>
        <pc:sldMkLst>
          <pc:docMk/>
          <pc:sldMk cId="300231311" sldId="256"/>
        </pc:sldMkLst>
        <pc:picChg chg="del">
          <ac:chgData name="Admin Eurisy" userId="189b7240-5fd0-4118-8d4e-e22fd8b74678" providerId="ADAL" clId="{049E8FB8-676D-4543-B7D5-19AD40C62441}" dt="2023-12-09T15:00:12.779" v="0" actId="478"/>
          <ac:picMkLst>
            <pc:docMk/>
            <pc:sldMk cId="300231311" sldId="256"/>
            <ac:picMk id="3" creationId="{441E444C-FDF8-A06C-BC2F-5D4889A3D0BA}"/>
          </ac:picMkLst>
        </pc:picChg>
        <pc:picChg chg="add mod">
          <ac:chgData name="Admin Eurisy" userId="189b7240-5fd0-4118-8d4e-e22fd8b74678" providerId="ADAL" clId="{049E8FB8-676D-4543-B7D5-19AD40C62441}" dt="2023-12-09T15:00:20.836" v="3" actId="962"/>
          <ac:picMkLst>
            <pc:docMk/>
            <pc:sldMk cId="300231311" sldId="256"/>
            <ac:picMk id="5" creationId="{04C4AEC2-EB5D-440D-1609-C93612EAFFEA}"/>
          </ac:picMkLst>
        </pc:picChg>
      </pc:sldChg>
      <pc:sldChg chg="add">
        <pc:chgData name="Admin Eurisy" userId="189b7240-5fd0-4118-8d4e-e22fd8b74678" providerId="ADAL" clId="{049E8FB8-676D-4543-B7D5-19AD40C62441}" dt="2023-12-09T15:01:05.151" v="4"/>
        <pc:sldMkLst>
          <pc:docMk/>
          <pc:sldMk cId="0" sldId="257"/>
        </pc:sldMkLst>
      </pc:sldChg>
      <pc:sldChg chg="add del">
        <pc:chgData name="Admin Eurisy" userId="189b7240-5fd0-4118-8d4e-e22fd8b74678" providerId="ADAL" clId="{049E8FB8-676D-4543-B7D5-19AD40C62441}" dt="2023-12-11T21:03:40.266" v="1176" actId="47"/>
        <pc:sldMkLst>
          <pc:docMk/>
          <pc:sldMk cId="4069206384" sldId="265"/>
        </pc:sldMkLst>
      </pc:sldChg>
      <pc:sldChg chg="ord">
        <pc:chgData name="Admin Eurisy" userId="189b7240-5fd0-4118-8d4e-e22fd8b74678" providerId="ADAL" clId="{049E8FB8-676D-4543-B7D5-19AD40C62441}" dt="2023-12-10T11:51:56.247" v="1102"/>
        <pc:sldMkLst>
          <pc:docMk/>
          <pc:sldMk cId="445817440" sldId="268"/>
        </pc:sldMkLst>
      </pc:sldChg>
      <pc:sldChg chg="addSp delSp modSp mod">
        <pc:chgData name="Admin Eurisy" userId="189b7240-5fd0-4118-8d4e-e22fd8b74678" providerId="ADAL" clId="{049E8FB8-676D-4543-B7D5-19AD40C62441}" dt="2023-12-11T21:16:49.120" v="1224" actId="20577"/>
        <pc:sldMkLst>
          <pc:docMk/>
          <pc:sldMk cId="1559552063" sldId="272"/>
        </pc:sldMkLst>
        <pc:spChg chg="mod">
          <ac:chgData name="Admin Eurisy" userId="189b7240-5fd0-4118-8d4e-e22fd8b74678" providerId="ADAL" clId="{049E8FB8-676D-4543-B7D5-19AD40C62441}" dt="2023-12-11T21:16:49.120" v="1224" actId="20577"/>
          <ac:spMkLst>
            <pc:docMk/>
            <pc:sldMk cId="1559552063" sldId="272"/>
            <ac:spMk id="18" creationId="{B9C66C35-AF99-4827-9990-873FCF4351A2}"/>
          </ac:spMkLst>
        </pc:spChg>
        <pc:picChg chg="del">
          <ac:chgData name="Admin Eurisy" userId="189b7240-5fd0-4118-8d4e-e22fd8b74678" providerId="ADAL" clId="{049E8FB8-676D-4543-B7D5-19AD40C62441}" dt="2023-12-11T21:11:52.289" v="1184" actId="478"/>
          <ac:picMkLst>
            <pc:docMk/>
            <pc:sldMk cId="1559552063" sldId="272"/>
            <ac:picMk id="2" creationId="{71AA5AF5-BBA7-4044-81A7-7691CFB1E593}"/>
          </ac:picMkLst>
        </pc:picChg>
        <pc:picChg chg="del">
          <ac:chgData name="Admin Eurisy" userId="189b7240-5fd0-4118-8d4e-e22fd8b74678" providerId="ADAL" clId="{049E8FB8-676D-4543-B7D5-19AD40C62441}" dt="2023-12-11T21:12:27.106" v="1192" actId="478"/>
          <ac:picMkLst>
            <pc:docMk/>
            <pc:sldMk cId="1559552063" sldId="272"/>
            <ac:picMk id="3" creationId="{364335DC-9C3A-4F3D-8EC5-2460D5DF37D0}"/>
          </ac:picMkLst>
        </pc:picChg>
        <pc:picChg chg="del">
          <ac:chgData name="Admin Eurisy" userId="189b7240-5fd0-4118-8d4e-e22fd8b74678" providerId="ADAL" clId="{049E8FB8-676D-4543-B7D5-19AD40C62441}" dt="2023-12-11T21:11:20.091" v="1180" actId="478"/>
          <ac:picMkLst>
            <pc:docMk/>
            <pc:sldMk cId="1559552063" sldId="272"/>
            <ac:picMk id="5" creationId="{CA51903F-2CC6-401F-AE64-74BA420C69C2}"/>
          </ac:picMkLst>
        </pc:picChg>
        <pc:picChg chg="add mod">
          <ac:chgData name="Admin Eurisy" userId="189b7240-5fd0-4118-8d4e-e22fd8b74678" providerId="ADAL" clId="{049E8FB8-676D-4543-B7D5-19AD40C62441}" dt="2023-12-11T21:14:29.223" v="1201" actId="1076"/>
          <ac:picMkLst>
            <pc:docMk/>
            <pc:sldMk cId="1559552063" sldId="272"/>
            <ac:picMk id="6" creationId="{4A9EA445-BC76-F376-27AC-F41E0C06685D}"/>
          </ac:picMkLst>
        </pc:picChg>
        <pc:picChg chg="add mod">
          <ac:chgData name="Admin Eurisy" userId="189b7240-5fd0-4118-8d4e-e22fd8b74678" providerId="ADAL" clId="{049E8FB8-676D-4543-B7D5-19AD40C62441}" dt="2023-12-11T21:14:33.540" v="1202" actId="1076"/>
          <ac:picMkLst>
            <pc:docMk/>
            <pc:sldMk cId="1559552063" sldId="272"/>
            <ac:picMk id="7" creationId="{E7E152AD-0265-AC0B-078B-36B690DBABA1}"/>
          </ac:picMkLst>
        </pc:picChg>
        <pc:picChg chg="del">
          <ac:chgData name="Admin Eurisy" userId="189b7240-5fd0-4118-8d4e-e22fd8b74678" providerId="ADAL" clId="{049E8FB8-676D-4543-B7D5-19AD40C62441}" dt="2023-12-11T21:12:19.801" v="1189" actId="478"/>
          <ac:picMkLst>
            <pc:docMk/>
            <pc:sldMk cId="1559552063" sldId="272"/>
            <ac:picMk id="9" creationId="{829D34AF-4678-4229-9196-DCC539F4B395}"/>
          </ac:picMkLst>
        </pc:picChg>
        <pc:picChg chg="del">
          <ac:chgData name="Admin Eurisy" userId="189b7240-5fd0-4118-8d4e-e22fd8b74678" providerId="ADAL" clId="{049E8FB8-676D-4543-B7D5-19AD40C62441}" dt="2023-12-11T21:12:24.882" v="1191" actId="478"/>
          <ac:picMkLst>
            <pc:docMk/>
            <pc:sldMk cId="1559552063" sldId="272"/>
            <ac:picMk id="11" creationId="{3AA35EF7-51D7-475A-984E-2F8F0BCDEE96}"/>
          </ac:picMkLst>
        </pc:picChg>
        <pc:picChg chg="add mod">
          <ac:chgData name="Admin Eurisy" userId="189b7240-5fd0-4118-8d4e-e22fd8b74678" providerId="ADAL" clId="{049E8FB8-676D-4543-B7D5-19AD40C62441}" dt="2023-12-11T21:15:25.007" v="1211" actId="170"/>
          <ac:picMkLst>
            <pc:docMk/>
            <pc:sldMk cId="1559552063" sldId="272"/>
            <ac:picMk id="1026" creationId="{B9A2CA62-CC1E-2CD0-89A3-B73E8F623AFF}"/>
          </ac:picMkLst>
        </pc:picChg>
        <pc:picChg chg="add mod">
          <ac:chgData name="Admin Eurisy" userId="189b7240-5fd0-4118-8d4e-e22fd8b74678" providerId="ADAL" clId="{049E8FB8-676D-4543-B7D5-19AD40C62441}" dt="2023-12-11T21:15:28.958" v="1212" actId="1076"/>
          <ac:picMkLst>
            <pc:docMk/>
            <pc:sldMk cId="1559552063" sldId="272"/>
            <ac:picMk id="1028" creationId="{51AF4421-6904-6CFA-9DE5-F8B42866542F}"/>
          </ac:picMkLst>
        </pc:picChg>
        <pc:picChg chg="add mod">
          <ac:chgData name="Admin Eurisy" userId="189b7240-5fd0-4118-8d4e-e22fd8b74678" providerId="ADAL" clId="{049E8FB8-676D-4543-B7D5-19AD40C62441}" dt="2023-12-11T21:15:32.437" v="1213" actId="1076"/>
          <ac:picMkLst>
            <pc:docMk/>
            <pc:sldMk cId="1559552063" sldId="272"/>
            <ac:picMk id="1030" creationId="{E8CCF9B9-9987-74A1-4FB8-5CE8878CBD30}"/>
          </ac:picMkLst>
        </pc:picChg>
        <pc:picChg chg="add mod">
          <ac:chgData name="Admin Eurisy" userId="189b7240-5fd0-4118-8d4e-e22fd8b74678" providerId="ADAL" clId="{049E8FB8-676D-4543-B7D5-19AD40C62441}" dt="2023-12-11T21:16:16.296" v="1222" actId="1076"/>
          <ac:picMkLst>
            <pc:docMk/>
            <pc:sldMk cId="1559552063" sldId="272"/>
            <ac:picMk id="1032" creationId="{5B053715-B81B-426E-48A6-BCB949FD584D}"/>
          </ac:picMkLst>
        </pc:picChg>
      </pc:sldChg>
      <pc:sldChg chg="del">
        <pc:chgData name="Admin Eurisy" userId="189b7240-5fd0-4118-8d4e-e22fd8b74678" providerId="ADAL" clId="{049E8FB8-676D-4543-B7D5-19AD40C62441}" dt="2023-12-09T15:17:46.432" v="447" actId="47"/>
        <pc:sldMkLst>
          <pc:docMk/>
          <pc:sldMk cId="2044417208" sldId="275"/>
        </pc:sldMkLst>
      </pc:sldChg>
      <pc:sldChg chg="ord">
        <pc:chgData name="Admin Eurisy" userId="189b7240-5fd0-4118-8d4e-e22fd8b74678" providerId="ADAL" clId="{049E8FB8-676D-4543-B7D5-19AD40C62441}" dt="2023-12-09T15:36:05.058" v="855"/>
        <pc:sldMkLst>
          <pc:docMk/>
          <pc:sldMk cId="86948393" sldId="277"/>
        </pc:sldMkLst>
      </pc:sldChg>
      <pc:sldChg chg="modSp mod ord">
        <pc:chgData name="Admin Eurisy" userId="189b7240-5fd0-4118-8d4e-e22fd8b74678" providerId="ADAL" clId="{049E8FB8-676D-4543-B7D5-19AD40C62441}" dt="2023-12-09T15:34:58.679" v="849" actId="14100"/>
        <pc:sldMkLst>
          <pc:docMk/>
          <pc:sldMk cId="626893099" sldId="278"/>
        </pc:sldMkLst>
        <pc:spChg chg="mod">
          <ac:chgData name="Admin Eurisy" userId="189b7240-5fd0-4118-8d4e-e22fd8b74678" providerId="ADAL" clId="{049E8FB8-676D-4543-B7D5-19AD40C62441}" dt="2023-12-09T15:34:58.679" v="849" actId="14100"/>
          <ac:spMkLst>
            <pc:docMk/>
            <pc:sldMk cId="626893099" sldId="278"/>
            <ac:spMk id="11" creationId="{129B3CEB-32D9-F75C-B8EF-E6ABBF135CEA}"/>
          </ac:spMkLst>
        </pc:spChg>
        <pc:picChg chg="mod">
          <ac:chgData name="Admin Eurisy" userId="189b7240-5fd0-4118-8d4e-e22fd8b74678" providerId="ADAL" clId="{049E8FB8-676D-4543-B7D5-19AD40C62441}" dt="2023-12-09T15:34:43.289" v="844" actId="14100"/>
          <ac:picMkLst>
            <pc:docMk/>
            <pc:sldMk cId="626893099" sldId="278"/>
            <ac:picMk id="3" creationId="{BFC8A839-8179-6CFA-A8B9-35E310D6C583}"/>
          </ac:picMkLst>
        </pc:picChg>
        <pc:picChg chg="mod">
          <ac:chgData name="Admin Eurisy" userId="189b7240-5fd0-4118-8d4e-e22fd8b74678" providerId="ADAL" clId="{049E8FB8-676D-4543-B7D5-19AD40C62441}" dt="2023-12-09T15:34:51.632" v="847" actId="1076"/>
          <ac:picMkLst>
            <pc:docMk/>
            <pc:sldMk cId="626893099" sldId="278"/>
            <ac:picMk id="5" creationId="{2EF2F906-2E2A-A209-43AE-E0EBDF844163}"/>
          </ac:picMkLst>
        </pc:picChg>
        <pc:picChg chg="mod">
          <ac:chgData name="Admin Eurisy" userId="189b7240-5fd0-4118-8d4e-e22fd8b74678" providerId="ADAL" clId="{049E8FB8-676D-4543-B7D5-19AD40C62441}" dt="2023-12-09T15:34:54.605" v="848" actId="14100"/>
          <ac:picMkLst>
            <pc:docMk/>
            <pc:sldMk cId="626893099" sldId="278"/>
            <ac:picMk id="7" creationId="{CF850E1B-0444-9F82-B20B-AF898AB49107}"/>
          </ac:picMkLst>
        </pc:picChg>
        <pc:picChg chg="mod">
          <ac:chgData name="Admin Eurisy" userId="189b7240-5fd0-4118-8d4e-e22fd8b74678" providerId="ADAL" clId="{049E8FB8-676D-4543-B7D5-19AD40C62441}" dt="2023-12-09T15:34:03.309" v="842" actId="1076"/>
          <ac:picMkLst>
            <pc:docMk/>
            <pc:sldMk cId="626893099" sldId="278"/>
            <ac:picMk id="9" creationId="{2D8CE72B-6D89-7942-699D-ECF9237A185E}"/>
          </ac:picMkLst>
        </pc:picChg>
      </pc:sldChg>
      <pc:sldChg chg="del">
        <pc:chgData name="Admin Eurisy" userId="189b7240-5fd0-4118-8d4e-e22fd8b74678" providerId="ADAL" clId="{049E8FB8-676D-4543-B7D5-19AD40C62441}" dt="2023-12-09T15:32:11.958" v="836" actId="47"/>
        <pc:sldMkLst>
          <pc:docMk/>
          <pc:sldMk cId="838030697" sldId="298"/>
        </pc:sldMkLst>
      </pc:sldChg>
      <pc:sldChg chg="del">
        <pc:chgData name="Admin Eurisy" userId="189b7240-5fd0-4118-8d4e-e22fd8b74678" providerId="ADAL" clId="{049E8FB8-676D-4543-B7D5-19AD40C62441}" dt="2023-12-09T15:17:57.709" v="451" actId="47"/>
        <pc:sldMkLst>
          <pc:docMk/>
          <pc:sldMk cId="2820333832" sldId="312"/>
        </pc:sldMkLst>
      </pc:sldChg>
      <pc:sldChg chg="del">
        <pc:chgData name="Admin Eurisy" userId="189b7240-5fd0-4118-8d4e-e22fd8b74678" providerId="ADAL" clId="{049E8FB8-676D-4543-B7D5-19AD40C62441}" dt="2023-12-09T15:17:53.435" v="449" actId="47"/>
        <pc:sldMkLst>
          <pc:docMk/>
          <pc:sldMk cId="3841460976" sldId="322"/>
        </pc:sldMkLst>
      </pc:sldChg>
      <pc:sldChg chg="addSp modSp mod ord modAnim">
        <pc:chgData name="Admin Eurisy" userId="189b7240-5fd0-4118-8d4e-e22fd8b74678" providerId="ADAL" clId="{049E8FB8-676D-4543-B7D5-19AD40C62441}" dt="2023-12-09T15:29:29.014" v="768" actId="14100"/>
        <pc:sldMkLst>
          <pc:docMk/>
          <pc:sldMk cId="0" sldId="323"/>
        </pc:sldMkLst>
        <pc:spChg chg="mod">
          <ac:chgData name="Admin Eurisy" userId="189b7240-5fd0-4118-8d4e-e22fd8b74678" providerId="ADAL" clId="{049E8FB8-676D-4543-B7D5-19AD40C62441}" dt="2023-12-09T15:28:04.792" v="763" actId="1076"/>
          <ac:spMkLst>
            <pc:docMk/>
            <pc:sldMk cId="0" sldId="323"/>
            <ac:spMk id="5" creationId="{00000000-0000-0000-0000-000000000000}"/>
          </ac:spMkLst>
        </pc:spChg>
        <pc:spChg chg="mod">
          <ac:chgData name="Admin Eurisy" userId="189b7240-5fd0-4118-8d4e-e22fd8b74678" providerId="ADAL" clId="{049E8FB8-676D-4543-B7D5-19AD40C62441}" dt="2023-12-09T15:27:49.507" v="760" actId="1076"/>
          <ac:spMkLst>
            <pc:docMk/>
            <pc:sldMk cId="0" sldId="323"/>
            <ac:spMk id="8" creationId="{9D684E37-2F98-436E-A6FF-781FA07BDDA2}"/>
          </ac:spMkLst>
        </pc:spChg>
        <pc:picChg chg="mod">
          <ac:chgData name="Admin Eurisy" userId="189b7240-5fd0-4118-8d4e-e22fd8b74678" providerId="ADAL" clId="{049E8FB8-676D-4543-B7D5-19AD40C62441}" dt="2023-12-09T15:27:31.808" v="756" actId="1076"/>
          <ac:picMkLst>
            <pc:docMk/>
            <pc:sldMk cId="0" sldId="323"/>
            <ac:picMk id="3" creationId="{00000000-0000-0000-0000-000000000000}"/>
          </ac:picMkLst>
        </pc:picChg>
        <pc:picChg chg="mod">
          <ac:chgData name="Admin Eurisy" userId="189b7240-5fd0-4118-8d4e-e22fd8b74678" providerId="ADAL" clId="{049E8FB8-676D-4543-B7D5-19AD40C62441}" dt="2023-12-09T15:27:35.854" v="757" actId="1076"/>
          <ac:picMkLst>
            <pc:docMk/>
            <pc:sldMk cId="0" sldId="323"/>
            <ac:picMk id="4" creationId="{00000000-0000-0000-0000-000000000000}"/>
          </ac:picMkLst>
        </pc:picChg>
        <pc:picChg chg="add mod">
          <ac:chgData name="Admin Eurisy" userId="189b7240-5fd0-4118-8d4e-e22fd8b74678" providerId="ADAL" clId="{049E8FB8-676D-4543-B7D5-19AD40C62441}" dt="2023-12-09T15:29:29.014" v="768" actId="14100"/>
          <ac:picMkLst>
            <pc:docMk/>
            <pc:sldMk cId="0" sldId="323"/>
            <ac:picMk id="9" creationId="{204C489F-D7A0-10F6-9DB9-53C0F77D6E28}"/>
          </ac:picMkLst>
        </pc:picChg>
      </pc:sldChg>
      <pc:sldChg chg="add">
        <pc:chgData name="Admin Eurisy" userId="189b7240-5fd0-4118-8d4e-e22fd8b74678" providerId="ADAL" clId="{049E8FB8-676D-4543-B7D5-19AD40C62441}" dt="2023-12-10T11:51:35.041" v="1099"/>
        <pc:sldMkLst>
          <pc:docMk/>
          <pc:sldMk cId="3930722520" sldId="325"/>
        </pc:sldMkLst>
      </pc:sldChg>
      <pc:sldChg chg="del">
        <pc:chgData name="Admin Eurisy" userId="189b7240-5fd0-4118-8d4e-e22fd8b74678" providerId="ADAL" clId="{049E8FB8-676D-4543-B7D5-19AD40C62441}" dt="2023-12-09T15:32:45.155" v="837" actId="47"/>
        <pc:sldMkLst>
          <pc:docMk/>
          <pc:sldMk cId="2742681499" sldId="326"/>
        </pc:sldMkLst>
      </pc:sldChg>
      <pc:sldChg chg="del">
        <pc:chgData name="Admin Eurisy" userId="189b7240-5fd0-4118-8d4e-e22fd8b74678" providerId="ADAL" clId="{049E8FB8-676D-4543-B7D5-19AD40C62441}" dt="2023-12-09T15:01:07.130" v="5" actId="47"/>
        <pc:sldMkLst>
          <pc:docMk/>
          <pc:sldMk cId="3894725750" sldId="327"/>
        </pc:sldMkLst>
      </pc:sldChg>
      <pc:sldChg chg="del">
        <pc:chgData name="Admin Eurisy" userId="189b7240-5fd0-4118-8d4e-e22fd8b74678" providerId="ADAL" clId="{049E8FB8-676D-4543-B7D5-19AD40C62441}" dt="2023-12-09T15:35:48.051" v="853" actId="47"/>
        <pc:sldMkLst>
          <pc:docMk/>
          <pc:sldMk cId="865048268" sldId="331"/>
        </pc:sldMkLst>
      </pc:sldChg>
      <pc:sldChg chg="ord">
        <pc:chgData name="Admin Eurisy" userId="189b7240-5fd0-4118-8d4e-e22fd8b74678" providerId="ADAL" clId="{049E8FB8-676D-4543-B7D5-19AD40C62441}" dt="2023-12-09T15:36:24.739" v="857"/>
        <pc:sldMkLst>
          <pc:docMk/>
          <pc:sldMk cId="660673932" sldId="333"/>
        </pc:sldMkLst>
      </pc:sldChg>
      <pc:sldChg chg="del">
        <pc:chgData name="Admin Eurisy" userId="189b7240-5fd0-4118-8d4e-e22fd8b74678" providerId="ADAL" clId="{049E8FB8-676D-4543-B7D5-19AD40C62441}" dt="2023-12-10T11:52:34.061" v="1103" actId="47"/>
        <pc:sldMkLst>
          <pc:docMk/>
          <pc:sldMk cId="915694711" sldId="334"/>
        </pc:sldMkLst>
      </pc:sldChg>
      <pc:sldChg chg="del">
        <pc:chgData name="Admin Eurisy" userId="189b7240-5fd0-4118-8d4e-e22fd8b74678" providerId="ADAL" clId="{049E8FB8-676D-4543-B7D5-19AD40C62441}" dt="2023-12-09T15:17:49.697" v="448" actId="47"/>
        <pc:sldMkLst>
          <pc:docMk/>
          <pc:sldMk cId="2475306031" sldId="335"/>
        </pc:sldMkLst>
      </pc:sldChg>
      <pc:sldChg chg="ord">
        <pc:chgData name="Admin Eurisy" userId="189b7240-5fd0-4118-8d4e-e22fd8b74678" providerId="ADAL" clId="{049E8FB8-676D-4543-B7D5-19AD40C62441}" dt="2023-12-09T15:09:24.076" v="370"/>
        <pc:sldMkLst>
          <pc:docMk/>
          <pc:sldMk cId="3263845487" sldId="337"/>
        </pc:sldMkLst>
      </pc:sldChg>
      <pc:sldChg chg="delSp modSp ord">
        <pc:chgData name="Admin Eurisy" userId="189b7240-5fd0-4118-8d4e-e22fd8b74678" providerId="ADAL" clId="{049E8FB8-676D-4543-B7D5-19AD40C62441}" dt="2023-12-09T15:35:26.232" v="851" actId="1076"/>
        <pc:sldMkLst>
          <pc:docMk/>
          <pc:sldMk cId="3188725891" sldId="338"/>
        </pc:sldMkLst>
        <pc:picChg chg="mod">
          <ac:chgData name="Admin Eurisy" userId="189b7240-5fd0-4118-8d4e-e22fd8b74678" providerId="ADAL" clId="{049E8FB8-676D-4543-B7D5-19AD40C62441}" dt="2023-12-09T15:35:26.232" v="851" actId="1076"/>
          <ac:picMkLst>
            <pc:docMk/>
            <pc:sldMk cId="3188725891" sldId="338"/>
            <ac:picMk id="4100" creationId="{EAD00397-4C5C-E997-8DDA-9EAB66EBF992}"/>
          </ac:picMkLst>
        </pc:picChg>
        <pc:picChg chg="del">
          <ac:chgData name="Admin Eurisy" userId="189b7240-5fd0-4118-8d4e-e22fd8b74678" providerId="ADAL" clId="{049E8FB8-676D-4543-B7D5-19AD40C62441}" dt="2023-12-09T15:35:22.700" v="850" actId="478"/>
          <ac:picMkLst>
            <pc:docMk/>
            <pc:sldMk cId="3188725891" sldId="338"/>
            <ac:picMk id="4102" creationId="{AF3E7B20-BDB1-B187-E016-1B8C60200830}"/>
          </ac:picMkLst>
        </pc:picChg>
      </pc:sldChg>
      <pc:sldChg chg="del">
        <pc:chgData name="Admin Eurisy" userId="189b7240-5fd0-4118-8d4e-e22fd8b74678" providerId="ADAL" clId="{049E8FB8-676D-4543-B7D5-19AD40C62441}" dt="2023-12-09T15:17:55.083" v="450" actId="47"/>
        <pc:sldMkLst>
          <pc:docMk/>
          <pc:sldMk cId="2234641498" sldId="340"/>
        </pc:sldMkLst>
      </pc:sldChg>
      <pc:sldChg chg="addSp modSp mod ord">
        <pc:chgData name="Admin Eurisy" userId="189b7240-5fd0-4118-8d4e-e22fd8b74678" providerId="ADAL" clId="{049E8FB8-676D-4543-B7D5-19AD40C62441}" dt="2023-12-09T15:24:27.172" v="588" actId="20577"/>
        <pc:sldMkLst>
          <pc:docMk/>
          <pc:sldMk cId="1932127474" sldId="341"/>
        </pc:sldMkLst>
        <pc:spChg chg="add mod">
          <ac:chgData name="Admin Eurisy" userId="189b7240-5fd0-4118-8d4e-e22fd8b74678" providerId="ADAL" clId="{049E8FB8-676D-4543-B7D5-19AD40C62441}" dt="2023-12-09T15:24:27.172" v="588" actId="20577"/>
          <ac:spMkLst>
            <pc:docMk/>
            <pc:sldMk cId="1932127474" sldId="341"/>
            <ac:spMk id="2" creationId="{6F8C14C9-A45D-B9AB-7F8F-CD582A4D4CF3}"/>
          </ac:spMkLst>
        </pc:spChg>
      </pc:sldChg>
      <pc:sldChg chg="ord">
        <pc:chgData name="Admin Eurisy" userId="189b7240-5fd0-4118-8d4e-e22fd8b74678" providerId="ADAL" clId="{049E8FB8-676D-4543-B7D5-19AD40C62441}" dt="2023-12-09T15:08:38.976" v="368"/>
        <pc:sldMkLst>
          <pc:docMk/>
          <pc:sldMk cId="3769119670" sldId="342"/>
        </pc:sldMkLst>
      </pc:sldChg>
      <pc:sldChg chg="del">
        <pc:chgData name="Admin Eurisy" userId="189b7240-5fd0-4118-8d4e-e22fd8b74678" providerId="ADAL" clId="{049E8FB8-676D-4543-B7D5-19AD40C62441}" dt="2023-12-09T15:35:42.428" v="852" actId="47"/>
        <pc:sldMkLst>
          <pc:docMk/>
          <pc:sldMk cId="3964611361" sldId="343"/>
        </pc:sldMkLst>
      </pc:sldChg>
      <pc:sldChg chg="del">
        <pc:chgData name="Admin Eurisy" userId="189b7240-5fd0-4118-8d4e-e22fd8b74678" providerId="ADAL" clId="{049E8FB8-676D-4543-B7D5-19AD40C62441}" dt="2023-12-10T11:52:35.067" v="1104" actId="47"/>
        <pc:sldMkLst>
          <pc:docMk/>
          <pc:sldMk cId="1537216451" sldId="344"/>
        </pc:sldMkLst>
      </pc:sldChg>
      <pc:sldChg chg="modSp new mod">
        <pc:chgData name="Admin Eurisy" userId="189b7240-5fd0-4118-8d4e-e22fd8b74678" providerId="ADAL" clId="{049E8FB8-676D-4543-B7D5-19AD40C62441}" dt="2023-12-09T15:06:08.300" v="362" actId="20577"/>
        <pc:sldMkLst>
          <pc:docMk/>
          <pc:sldMk cId="3590540166" sldId="345"/>
        </pc:sldMkLst>
        <pc:spChg chg="mod">
          <ac:chgData name="Admin Eurisy" userId="189b7240-5fd0-4118-8d4e-e22fd8b74678" providerId="ADAL" clId="{049E8FB8-676D-4543-B7D5-19AD40C62441}" dt="2023-12-09T15:04:50.414" v="125" actId="1076"/>
          <ac:spMkLst>
            <pc:docMk/>
            <pc:sldMk cId="3590540166" sldId="345"/>
            <ac:spMk id="2" creationId="{CB1AE76A-E7B5-2810-114A-D0EFDA7F1724}"/>
          </ac:spMkLst>
        </pc:spChg>
        <pc:spChg chg="mod">
          <ac:chgData name="Admin Eurisy" userId="189b7240-5fd0-4118-8d4e-e22fd8b74678" providerId="ADAL" clId="{049E8FB8-676D-4543-B7D5-19AD40C62441}" dt="2023-12-09T15:06:08.300" v="362" actId="20577"/>
          <ac:spMkLst>
            <pc:docMk/>
            <pc:sldMk cId="3590540166" sldId="345"/>
            <ac:spMk id="3" creationId="{0C132BBD-0134-F994-8432-B057E3FB7CB1}"/>
          </ac:spMkLst>
        </pc:spChg>
      </pc:sldChg>
      <pc:sldChg chg="addSp delSp modSp new mod">
        <pc:chgData name="Admin Eurisy" userId="189b7240-5fd0-4118-8d4e-e22fd8b74678" providerId="ADAL" clId="{049E8FB8-676D-4543-B7D5-19AD40C62441}" dt="2023-12-09T15:04:35.213" v="121" actId="1076"/>
        <pc:sldMkLst>
          <pc:docMk/>
          <pc:sldMk cId="2498035144" sldId="346"/>
        </pc:sldMkLst>
        <pc:spChg chg="add del mod">
          <ac:chgData name="Admin Eurisy" userId="189b7240-5fd0-4118-8d4e-e22fd8b74678" providerId="ADAL" clId="{049E8FB8-676D-4543-B7D5-19AD40C62441}" dt="2023-12-09T15:04:27.402" v="117" actId="478"/>
          <ac:spMkLst>
            <pc:docMk/>
            <pc:sldMk cId="2498035144" sldId="346"/>
            <ac:spMk id="2" creationId="{9FEDF854-F003-E956-72C2-FAA7D38B76E3}"/>
          </ac:spMkLst>
        </pc:spChg>
        <pc:spChg chg="add mod">
          <ac:chgData name="Admin Eurisy" userId="189b7240-5fd0-4118-8d4e-e22fd8b74678" providerId="ADAL" clId="{049E8FB8-676D-4543-B7D5-19AD40C62441}" dt="2023-12-09T15:04:22.776" v="115" actId="20577"/>
          <ac:spMkLst>
            <pc:docMk/>
            <pc:sldMk cId="2498035144" sldId="346"/>
            <ac:spMk id="3" creationId="{1617EBDE-0C85-AFF9-482F-F44AD36A5F4E}"/>
          </ac:spMkLst>
        </pc:spChg>
        <pc:picChg chg="add mod">
          <ac:chgData name="Admin Eurisy" userId="189b7240-5fd0-4118-8d4e-e22fd8b74678" providerId="ADAL" clId="{049E8FB8-676D-4543-B7D5-19AD40C62441}" dt="2023-12-09T15:04:35.213" v="121" actId="1076"/>
          <ac:picMkLst>
            <pc:docMk/>
            <pc:sldMk cId="2498035144" sldId="346"/>
            <ac:picMk id="1026" creationId="{50E88321-8557-2A26-4D5A-F6F613C198B6}"/>
          </ac:picMkLst>
        </pc:picChg>
        <pc:picChg chg="add mod">
          <ac:chgData name="Admin Eurisy" userId="189b7240-5fd0-4118-8d4e-e22fd8b74678" providerId="ADAL" clId="{049E8FB8-676D-4543-B7D5-19AD40C62441}" dt="2023-12-09T15:04:31.220" v="119" actId="1076"/>
          <ac:picMkLst>
            <pc:docMk/>
            <pc:sldMk cId="2498035144" sldId="346"/>
            <ac:picMk id="1028" creationId="{1F081D28-F8B2-A08F-F6A5-6FF930440044}"/>
          </ac:picMkLst>
        </pc:picChg>
      </pc:sldChg>
      <pc:sldChg chg="addSp modSp new mod">
        <pc:chgData name="Admin Eurisy" userId="189b7240-5fd0-4118-8d4e-e22fd8b74678" providerId="ADAL" clId="{049E8FB8-676D-4543-B7D5-19AD40C62441}" dt="2023-12-09T15:27:12.585" v="754" actId="20577"/>
        <pc:sldMkLst>
          <pc:docMk/>
          <pc:sldMk cId="1567356079" sldId="347"/>
        </pc:sldMkLst>
        <pc:spChg chg="add mod">
          <ac:chgData name="Admin Eurisy" userId="189b7240-5fd0-4118-8d4e-e22fd8b74678" providerId="ADAL" clId="{049E8FB8-676D-4543-B7D5-19AD40C62441}" dt="2023-12-09T15:12:59.537" v="412" actId="20577"/>
          <ac:spMkLst>
            <pc:docMk/>
            <pc:sldMk cId="1567356079" sldId="347"/>
            <ac:spMk id="2" creationId="{5C69B2AD-E29A-3812-4418-75A036381F10}"/>
          </ac:spMkLst>
        </pc:spChg>
        <pc:spChg chg="add mod">
          <ac:chgData name="Admin Eurisy" userId="189b7240-5fd0-4118-8d4e-e22fd8b74678" providerId="ADAL" clId="{049E8FB8-676D-4543-B7D5-19AD40C62441}" dt="2023-12-09T15:27:12.585" v="754" actId="20577"/>
          <ac:spMkLst>
            <pc:docMk/>
            <pc:sldMk cId="1567356079" sldId="347"/>
            <ac:spMk id="3" creationId="{26032EAD-EE7E-61D2-B381-0FBDA4D61C97}"/>
          </ac:spMkLst>
        </pc:spChg>
      </pc:sldChg>
      <pc:sldChg chg="addSp modSp new">
        <pc:chgData name="Admin Eurisy" userId="189b7240-5fd0-4118-8d4e-e22fd8b74678" providerId="ADAL" clId="{049E8FB8-676D-4543-B7D5-19AD40C62441}" dt="2023-12-09T15:14:06.322" v="419" actId="14100"/>
        <pc:sldMkLst>
          <pc:docMk/>
          <pc:sldMk cId="3898053522" sldId="348"/>
        </pc:sldMkLst>
        <pc:picChg chg="add mod">
          <ac:chgData name="Admin Eurisy" userId="189b7240-5fd0-4118-8d4e-e22fd8b74678" providerId="ADAL" clId="{049E8FB8-676D-4543-B7D5-19AD40C62441}" dt="2023-12-09T15:14:06.322" v="419" actId="14100"/>
          <ac:picMkLst>
            <pc:docMk/>
            <pc:sldMk cId="3898053522" sldId="348"/>
            <ac:picMk id="2050" creationId="{BB08CE24-E4B7-BDF3-5EA4-0E9DC94A4681}"/>
          </ac:picMkLst>
        </pc:picChg>
      </pc:sldChg>
      <pc:sldChg chg="addSp modSp new mod">
        <pc:chgData name="Admin Eurisy" userId="189b7240-5fd0-4118-8d4e-e22fd8b74678" providerId="ADAL" clId="{049E8FB8-676D-4543-B7D5-19AD40C62441}" dt="2023-12-09T15:14:26.113" v="428" actId="20577"/>
        <pc:sldMkLst>
          <pc:docMk/>
          <pc:sldMk cId="2454201158" sldId="349"/>
        </pc:sldMkLst>
        <pc:spChg chg="add mod">
          <ac:chgData name="Admin Eurisy" userId="189b7240-5fd0-4118-8d4e-e22fd8b74678" providerId="ADAL" clId="{049E8FB8-676D-4543-B7D5-19AD40C62441}" dt="2023-12-09T15:14:26.113" v="428" actId="20577"/>
          <ac:spMkLst>
            <pc:docMk/>
            <pc:sldMk cId="2454201158" sldId="349"/>
            <ac:spMk id="2" creationId="{9D66D588-EF06-38B8-8B2C-B855BD4CB921}"/>
          </ac:spMkLst>
        </pc:spChg>
      </pc:sldChg>
      <pc:sldChg chg="addSp modSp new mod">
        <pc:chgData name="Admin Eurisy" userId="189b7240-5fd0-4118-8d4e-e22fd8b74678" providerId="ADAL" clId="{049E8FB8-676D-4543-B7D5-19AD40C62441}" dt="2023-12-09T15:15:03.116" v="433" actId="14100"/>
        <pc:sldMkLst>
          <pc:docMk/>
          <pc:sldMk cId="2082986369" sldId="350"/>
        </pc:sldMkLst>
        <pc:picChg chg="add mod">
          <ac:chgData name="Admin Eurisy" userId="189b7240-5fd0-4118-8d4e-e22fd8b74678" providerId="ADAL" clId="{049E8FB8-676D-4543-B7D5-19AD40C62441}" dt="2023-12-09T15:15:03.116" v="433" actId="14100"/>
          <ac:picMkLst>
            <pc:docMk/>
            <pc:sldMk cId="2082986369" sldId="350"/>
            <ac:picMk id="2" creationId="{5386134B-0611-F8FC-0A0B-16C0E90AA855}"/>
          </ac:picMkLst>
        </pc:picChg>
      </pc:sldChg>
      <pc:sldChg chg="addSp delSp modSp new mod">
        <pc:chgData name="Admin Eurisy" userId="189b7240-5fd0-4118-8d4e-e22fd8b74678" providerId="ADAL" clId="{049E8FB8-676D-4543-B7D5-19AD40C62441}" dt="2023-12-11T21:19:25.556" v="1261" actId="1076"/>
        <pc:sldMkLst>
          <pc:docMk/>
          <pc:sldMk cId="3647788209" sldId="351"/>
        </pc:sldMkLst>
        <pc:spChg chg="add mod">
          <ac:chgData name="Admin Eurisy" userId="189b7240-5fd0-4118-8d4e-e22fd8b74678" providerId="ADAL" clId="{049E8FB8-676D-4543-B7D5-19AD40C62441}" dt="2023-12-09T15:15:17.014" v="440" actId="20577"/>
          <ac:spMkLst>
            <pc:docMk/>
            <pc:sldMk cId="3647788209" sldId="351"/>
            <ac:spMk id="2" creationId="{E668DE03-B77A-BAAE-C31F-3DF2EB0682B9}"/>
          </ac:spMkLst>
        </pc:spChg>
        <pc:spChg chg="add mod">
          <ac:chgData name="Admin Eurisy" userId="189b7240-5fd0-4118-8d4e-e22fd8b74678" providerId="ADAL" clId="{049E8FB8-676D-4543-B7D5-19AD40C62441}" dt="2023-12-10T11:54:27.788" v="1106" actId="1076"/>
          <ac:spMkLst>
            <pc:docMk/>
            <pc:sldMk cId="3647788209" sldId="351"/>
            <ac:spMk id="3" creationId="{4E3FE29B-7F6E-D51D-C859-F5883ECFD048}"/>
          </ac:spMkLst>
        </pc:spChg>
        <pc:spChg chg="add mod">
          <ac:chgData name="Admin Eurisy" userId="189b7240-5fd0-4118-8d4e-e22fd8b74678" providerId="ADAL" clId="{049E8FB8-676D-4543-B7D5-19AD40C62441}" dt="2023-12-11T21:19:25.556" v="1261" actId="1076"/>
          <ac:spMkLst>
            <pc:docMk/>
            <pc:sldMk cId="3647788209" sldId="351"/>
            <ac:spMk id="5" creationId="{2732457F-F42F-BACE-F2D7-B303FD5779AA}"/>
          </ac:spMkLst>
        </pc:spChg>
        <pc:picChg chg="add del">
          <ac:chgData name="Admin Eurisy" userId="189b7240-5fd0-4118-8d4e-e22fd8b74678" providerId="ADAL" clId="{049E8FB8-676D-4543-B7D5-19AD40C62441}" dt="2023-12-09T15:19:58.902" v="462" actId="21"/>
          <ac:picMkLst>
            <pc:docMk/>
            <pc:sldMk cId="3647788209" sldId="351"/>
            <ac:picMk id="3074" creationId="{455A8CE7-2FA2-E359-013D-82488220C2E3}"/>
          </ac:picMkLst>
        </pc:picChg>
        <pc:picChg chg="add mod">
          <ac:chgData name="Admin Eurisy" userId="189b7240-5fd0-4118-8d4e-e22fd8b74678" providerId="ADAL" clId="{049E8FB8-676D-4543-B7D5-19AD40C62441}" dt="2023-12-10T11:54:27.788" v="1106" actId="1076"/>
          <ac:picMkLst>
            <pc:docMk/>
            <pc:sldMk cId="3647788209" sldId="351"/>
            <ac:picMk id="3075" creationId="{9176C287-4B79-C6F3-C4AF-E28B9355CEBF}"/>
          </ac:picMkLst>
        </pc:picChg>
      </pc:sldChg>
      <pc:sldChg chg="addSp modSp new mod">
        <pc:chgData name="Admin Eurisy" userId="189b7240-5fd0-4118-8d4e-e22fd8b74678" providerId="ADAL" clId="{049E8FB8-676D-4543-B7D5-19AD40C62441}" dt="2023-12-09T15:16:07.013" v="443" actId="14100"/>
        <pc:sldMkLst>
          <pc:docMk/>
          <pc:sldMk cId="2688973799" sldId="352"/>
        </pc:sldMkLst>
        <pc:picChg chg="add mod">
          <ac:chgData name="Admin Eurisy" userId="189b7240-5fd0-4118-8d4e-e22fd8b74678" providerId="ADAL" clId="{049E8FB8-676D-4543-B7D5-19AD40C62441}" dt="2023-12-09T15:16:07.013" v="443" actId="14100"/>
          <ac:picMkLst>
            <pc:docMk/>
            <pc:sldMk cId="2688973799" sldId="352"/>
            <ac:picMk id="2" creationId="{D5D16C1A-AB10-6E47-8ACB-463B6E5F541E}"/>
          </ac:picMkLst>
        </pc:picChg>
      </pc:sldChg>
      <pc:sldChg chg="addSp delSp modSp new mod setBg">
        <pc:chgData name="Admin Eurisy" userId="189b7240-5fd0-4118-8d4e-e22fd8b74678" providerId="ADAL" clId="{049E8FB8-676D-4543-B7D5-19AD40C62441}" dt="2023-12-09T15:19:01.370" v="459" actId="1076"/>
        <pc:sldMkLst>
          <pc:docMk/>
          <pc:sldMk cId="910061344" sldId="353"/>
        </pc:sldMkLst>
        <pc:spChg chg="add mod">
          <ac:chgData name="Admin Eurisy" userId="189b7240-5fd0-4118-8d4e-e22fd8b74678" providerId="ADAL" clId="{049E8FB8-676D-4543-B7D5-19AD40C62441}" dt="2023-12-09T15:19:01.370" v="459" actId="1076"/>
          <ac:spMkLst>
            <pc:docMk/>
            <pc:sldMk cId="910061344" sldId="353"/>
            <ac:spMk id="2" creationId="{7F938940-5FA5-68D0-DC1C-5B196676A731}"/>
          </ac:spMkLst>
        </pc:spChg>
        <pc:spChg chg="add del">
          <ac:chgData name="Admin Eurisy" userId="189b7240-5fd0-4118-8d4e-e22fd8b74678" providerId="ADAL" clId="{049E8FB8-676D-4543-B7D5-19AD40C62441}" dt="2023-12-09T15:18:50.463" v="455" actId="26606"/>
          <ac:spMkLst>
            <pc:docMk/>
            <pc:sldMk cId="910061344" sldId="353"/>
            <ac:spMk id="2" creationId="{C8649554-892B-74BC-37A9-445B631E99C7}"/>
          </ac:spMkLst>
        </pc:spChg>
        <pc:spChg chg="add del">
          <ac:chgData name="Admin Eurisy" userId="189b7240-5fd0-4118-8d4e-e22fd8b74678" providerId="ADAL" clId="{049E8FB8-676D-4543-B7D5-19AD40C62441}" dt="2023-12-09T15:18:50.463" v="455" actId="26606"/>
          <ac:spMkLst>
            <pc:docMk/>
            <pc:sldMk cId="910061344" sldId="353"/>
            <ac:spMk id="8" creationId="{A8384FB5-9ADC-4DDC-881B-597D56F5B15D}"/>
          </ac:spMkLst>
        </pc:spChg>
        <pc:spChg chg="add del">
          <ac:chgData name="Admin Eurisy" userId="189b7240-5fd0-4118-8d4e-e22fd8b74678" providerId="ADAL" clId="{049E8FB8-676D-4543-B7D5-19AD40C62441}" dt="2023-12-09T15:18:50.463" v="455" actId="26606"/>
          <ac:spMkLst>
            <pc:docMk/>
            <pc:sldMk cId="910061344" sldId="353"/>
            <ac:spMk id="10" creationId="{91E5A9A7-95C6-4F4F-B00E-C82E07FE62EF}"/>
          </ac:spMkLst>
        </pc:spChg>
        <pc:spChg chg="add del">
          <ac:chgData name="Admin Eurisy" userId="189b7240-5fd0-4118-8d4e-e22fd8b74678" providerId="ADAL" clId="{049E8FB8-676D-4543-B7D5-19AD40C62441}" dt="2023-12-09T15:18:50.463" v="455" actId="26606"/>
          <ac:spMkLst>
            <pc:docMk/>
            <pc:sldMk cId="910061344" sldId="353"/>
            <ac:spMk id="12" creationId="{D07DD2DE-F619-49DD-B5E7-03A290FF4ED1}"/>
          </ac:spMkLst>
        </pc:spChg>
        <pc:spChg chg="add del">
          <ac:chgData name="Admin Eurisy" userId="189b7240-5fd0-4118-8d4e-e22fd8b74678" providerId="ADAL" clId="{049E8FB8-676D-4543-B7D5-19AD40C62441}" dt="2023-12-09T15:18:50.463" v="455" actId="26606"/>
          <ac:spMkLst>
            <pc:docMk/>
            <pc:sldMk cId="910061344" sldId="353"/>
            <ac:spMk id="14" creationId="{85149191-5F60-4A28-AAFF-039F96B0F3EC}"/>
          </ac:spMkLst>
        </pc:spChg>
        <pc:spChg chg="add del">
          <ac:chgData name="Admin Eurisy" userId="189b7240-5fd0-4118-8d4e-e22fd8b74678" providerId="ADAL" clId="{049E8FB8-676D-4543-B7D5-19AD40C62441}" dt="2023-12-09T15:18:50.463" v="455" actId="26606"/>
          <ac:spMkLst>
            <pc:docMk/>
            <pc:sldMk cId="910061344" sldId="353"/>
            <ac:spMk id="16" creationId="{F8260ED5-17F7-4158-B241-D51DD4CF1B7E}"/>
          </ac:spMkLst>
        </pc:spChg>
        <pc:spChg chg="add">
          <ac:chgData name="Admin Eurisy" userId="189b7240-5fd0-4118-8d4e-e22fd8b74678" providerId="ADAL" clId="{049E8FB8-676D-4543-B7D5-19AD40C62441}" dt="2023-12-09T15:18:50.507" v="457" actId="26606"/>
          <ac:spMkLst>
            <pc:docMk/>
            <pc:sldMk cId="910061344" sldId="353"/>
            <ac:spMk id="18" creationId="{D4771268-CB57-404A-9271-370EB28F6090}"/>
          </ac:spMkLst>
        </pc:spChg>
        <pc:spChg chg="add del mod replId">
          <ac:chgData name="Admin Eurisy" userId="189b7240-5fd0-4118-8d4e-e22fd8b74678" providerId="ADAL" clId="{049E8FB8-676D-4543-B7D5-19AD40C62441}" dt="2023-12-09T15:18:50.507" v="457" actId="26606"/>
          <ac:spMkLst>
            <pc:docMk/>
            <pc:sldMk cId="910061344" sldId="353"/>
            <ac:spMk id="19" creationId="{6DADB071-3AF5-A7F7-69C3-53422B5C7931}"/>
          </ac:spMkLst>
        </pc:spChg>
        <pc:picChg chg="add del">
          <ac:chgData name="Admin Eurisy" userId="189b7240-5fd0-4118-8d4e-e22fd8b74678" providerId="ADAL" clId="{049E8FB8-676D-4543-B7D5-19AD40C62441}" dt="2023-12-09T15:18:50.463" v="455" actId="26606"/>
          <ac:picMkLst>
            <pc:docMk/>
            <pc:sldMk cId="910061344" sldId="353"/>
            <ac:picMk id="3" creationId="{495424B9-3F13-DAAA-334E-50C76FE3F181}"/>
          </ac:picMkLst>
        </pc:picChg>
        <pc:picChg chg="add mod">
          <ac:chgData name="Admin Eurisy" userId="189b7240-5fd0-4118-8d4e-e22fd8b74678" providerId="ADAL" clId="{049E8FB8-676D-4543-B7D5-19AD40C62441}" dt="2023-12-09T15:18:54.826" v="458" actId="1076"/>
          <ac:picMkLst>
            <pc:docMk/>
            <pc:sldMk cId="910061344" sldId="353"/>
            <ac:picMk id="3" creationId="{EFF32C1E-1170-F37F-6154-9F0FF3F9282F}"/>
          </ac:picMkLst>
        </pc:picChg>
        <pc:picChg chg="add del mod replId">
          <ac:chgData name="Admin Eurisy" userId="189b7240-5fd0-4118-8d4e-e22fd8b74678" providerId="ADAL" clId="{049E8FB8-676D-4543-B7D5-19AD40C62441}" dt="2023-12-09T15:18:50.507" v="457" actId="26606"/>
          <ac:picMkLst>
            <pc:docMk/>
            <pc:sldMk cId="910061344" sldId="353"/>
            <ac:picMk id="20" creationId="{A58D72C0-3733-85E0-A4BD-F886C590CD00}"/>
          </ac:picMkLst>
        </pc:picChg>
      </pc:sldChg>
      <pc:sldChg chg="add">
        <pc:chgData name="Admin Eurisy" userId="189b7240-5fd0-4118-8d4e-e22fd8b74678" providerId="ADAL" clId="{049E8FB8-676D-4543-B7D5-19AD40C62441}" dt="2023-12-09T15:17:15.854" v="445"/>
        <pc:sldMkLst>
          <pc:docMk/>
          <pc:sldMk cId="1429282119" sldId="354"/>
        </pc:sldMkLst>
      </pc:sldChg>
      <pc:sldChg chg="add">
        <pc:chgData name="Admin Eurisy" userId="189b7240-5fd0-4118-8d4e-e22fd8b74678" providerId="ADAL" clId="{049E8FB8-676D-4543-B7D5-19AD40C62441}" dt="2023-12-09T15:17:28.417" v="446"/>
        <pc:sldMkLst>
          <pc:docMk/>
          <pc:sldMk cId="4262523319" sldId="355"/>
        </pc:sldMkLst>
      </pc:sldChg>
      <pc:sldChg chg="addSp modSp new">
        <pc:chgData name="Admin Eurisy" userId="189b7240-5fd0-4118-8d4e-e22fd8b74678" providerId="ADAL" clId="{049E8FB8-676D-4543-B7D5-19AD40C62441}" dt="2023-12-09T15:20:06.872" v="466" actId="14100"/>
        <pc:sldMkLst>
          <pc:docMk/>
          <pc:sldMk cId="1053572099" sldId="356"/>
        </pc:sldMkLst>
        <pc:picChg chg="add mod">
          <ac:chgData name="Admin Eurisy" userId="189b7240-5fd0-4118-8d4e-e22fd8b74678" providerId="ADAL" clId="{049E8FB8-676D-4543-B7D5-19AD40C62441}" dt="2023-12-09T15:20:06.872" v="466" actId="14100"/>
          <ac:picMkLst>
            <pc:docMk/>
            <pc:sldMk cId="1053572099" sldId="356"/>
            <ac:picMk id="2" creationId="{1A13FC32-3B7E-E0CD-A048-80AF663426CB}"/>
          </ac:picMkLst>
        </pc:picChg>
      </pc:sldChg>
      <pc:sldChg chg="addSp modSp new mod">
        <pc:chgData name="Admin Eurisy" userId="189b7240-5fd0-4118-8d4e-e22fd8b74678" providerId="ADAL" clId="{049E8FB8-676D-4543-B7D5-19AD40C62441}" dt="2023-12-10T11:50:18.988" v="1098" actId="1076"/>
        <pc:sldMkLst>
          <pc:docMk/>
          <pc:sldMk cId="1818701714" sldId="357"/>
        </pc:sldMkLst>
        <pc:spChg chg="add mod">
          <ac:chgData name="Admin Eurisy" userId="189b7240-5fd0-4118-8d4e-e22fd8b74678" providerId="ADAL" clId="{049E8FB8-676D-4543-B7D5-19AD40C62441}" dt="2023-12-10T11:50:12.974" v="1096" actId="1076"/>
          <ac:spMkLst>
            <pc:docMk/>
            <pc:sldMk cId="1818701714" sldId="357"/>
            <ac:spMk id="2" creationId="{C431BF8F-4CB0-9CC0-A7D9-456335F832F1}"/>
          </ac:spMkLst>
        </pc:spChg>
        <pc:spChg chg="add mod">
          <ac:chgData name="Admin Eurisy" userId="189b7240-5fd0-4118-8d4e-e22fd8b74678" providerId="ADAL" clId="{049E8FB8-676D-4543-B7D5-19AD40C62441}" dt="2023-12-10T11:50:18.988" v="1098" actId="1076"/>
          <ac:spMkLst>
            <pc:docMk/>
            <pc:sldMk cId="1818701714" sldId="357"/>
            <ac:spMk id="4" creationId="{13BD9642-F1AC-051D-BB28-A65439B1194B}"/>
          </ac:spMkLst>
        </pc:spChg>
        <pc:picChg chg="add mod">
          <ac:chgData name="Admin Eurisy" userId="189b7240-5fd0-4118-8d4e-e22fd8b74678" providerId="ADAL" clId="{049E8FB8-676D-4543-B7D5-19AD40C62441}" dt="2023-12-10T11:50:15.109" v="1097" actId="1076"/>
          <ac:picMkLst>
            <pc:docMk/>
            <pc:sldMk cId="1818701714" sldId="357"/>
            <ac:picMk id="3" creationId="{47B49B45-B699-DBFA-A3AE-DC58EBED6BF3}"/>
          </ac:picMkLst>
        </pc:picChg>
        <pc:picChg chg="add mod">
          <ac:chgData name="Admin Eurisy" userId="189b7240-5fd0-4118-8d4e-e22fd8b74678" providerId="ADAL" clId="{049E8FB8-676D-4543-B7D5-19AD40C62441}" dt="2023-12-09T15:21:31.200" v="521" actId="1076"/>
          <ac:picMkLst>
            <pc:docMk/>
            <pc:sldMk cId="1818701714" sldId="357"/>
            <ac:picMk id="4098" creationId="{2F63CF8C-6F58-2045-3955-90A6C0EAA279}"/>
          </ac:picMkLst>
        </pc:picChg>
      </pc:sldChg>
      <pc:sldChg chg="addSp modSp new mod">
        <pc:chgData name="Admin Eurisy" userId="189b7240-5fd0-4118-8d4e-e22fd8b74678" providerId="ADAL" clId="{049E8FB8-676D-4543-B7D5-19AD40C62441}" dt="2023-12-11T21:18:51.088" v="1260" actId="1076"/>
        <pc:sldMkLst>
          <pc:docMk/>
          <pc:sldMk cId="73001888" sldId="358"/>
        </pc:sldMkLst>
        <pc:spChg chg="add mod">
          <ac:chgData name="Admin Eurisy" userId="189b7240-5fd0-4118-8d4e-e22fd8b74678" providerId="ADAL" clId="{049E8FB8-676D-4543-B7D5-19AD40C62441}" dt="2023-12-11T21:18:51.088" v="1260" actId="1076"/>
          <ac:spMkLst>
            <pc:docMk/>
            <pc:sldMk cId="73001888" sldId="358"/>
            <ac:spMk id="2" creationId="{1F21604A-8455-BB80-5BA8-42D7EFA3F85F}"/>
          </ac:spMkLst>
        </pc:spChg>
        <pc:spChg chg="add mod">
          <ac:chgData name="Admin Eurisy" userId="189b7240-5fd0-4118-8d4e-e22fd8b74678" providerId="ADAL" clId="{049E8FB8-676D-4543-B7D5-19AD40C62441}" dt="2023-12-10T11:47:46.312" v="911"/>
          <ac:spMkLst>
            <pc:docMk/>
            <pc:sldMk cId="73001888" sldId="358"/>
            <ac:spMk id="3" creationId="{190FA67D-B261-BA2B-2DB9-2C91EB2C1860}"/>
          </ac:spMkLst>
        </pc:spChg>
        <pc:picChg chg="add mod">
          <ac:chgData name="Admin Eurisy" userId="189b7240-5fd0-4118-8d4e-e22fd8b74678" providerId="ADAL" clId="{049E8FB8-676D-4543-B7D5-19AD40C62441}" dt="2023-12-10T11:47:27.280" v="909" actId="1076"/>
          <ac:picMkLst>
            <pc:docMk/>
            <pc:sldMk cId="73001888" sldId="358"/>
            <ac:picMk id="7170" creationId="{FEDA2CDA-C2B6-C2E6-1E4F-25736663F22B}"/>
          </ac:picMkLst>
        </pc:picChg>
      </pc:sldChg>
      <pc:sldChg chg="addSp modSp new">
        <pc:chgData name="Admin Eurisy" userId="189b7240-5fd0-4118-8d4e-e22fd8b74678" providerId="ADAL" clId="{049E8FB8-676D-4543-B7D5-19AD40C62441}" dt="2023-12-09T15:22:49.351" v="551" actId="14100"/>
        <pc:sldMkLst>
          <pc:docMk/>
          <pc:sldMk cId="1942078231" sldId="359"/>
        </pc:sldMkLst>
        <pc:picChg chg="add mod">
          <ac:chgData name="Admin Eurisy" userId="189b7240-5fd0-4118-8d4e-e22fd8b74678" providerId="ADAL" clId="{049E8FB8-676D-4543-B7D5-19AD40C62441}" dt="2023-12-09T15:22:49.351" v="551" actId="14100"/>
          <ac:picMkLst>
            <pc:docMk/>
            <pc:sldMk cId="1942078231" sldId="359"/>
            <ac:picMk id="6146" creationId="{B7CDC657-EA80-9159-6F0E-0D3A9F8A7B3F}"/>
          </ac:picMkLst>
        </pc:picChg>
      </pc:sldChg>
      <pc:sldChg chg="addSp modSp new del mod">
        <pc:chgData name="Admin Eurisy" userId="189b7240-5fd0-4118-8d4e-e22fd8b74678" providerId="ADAL" clId="{049E8FB8-676D-4543-B7D5-19AD40C62441}" dt="2023-12-10T11:51:39.685" v="1100" actId="47"/>
        <pc:sldMkLst>
          <pc:docMk/>
          <pc:sldMk cId="2023452492" sldId="360"/>
        </pc:sldMkLst>
        <pc:spChg chg="add mod">
          <ac:chgData name="Admin Eurisy" userId="189b7240-5fd0-4118-8d4e-e22fd8b74678" providerId="ADAL" clId="{049E8FB8-676D-4543-B7D5-19AD40C62441}" dt="2023-12-09T15:23:06.389" v="560" actId="20577"/>
          <ac:spMkLst>
            <pc:docMk/>
            <pc:sldMk cId="2023452492" sldId="360"/>
            <ac:spMk id="2" creationId="{2E2B4E18-81D4-E856-E707-A905206C17E9}"/>
          </ac:spMkLst>
        </pc:spChg>
      </pc:sldChg>
      <pc:sldChg chg="addSp modSp new mod">
        <pc:chgData name="Admin Eurisy" userId="189b7240-5fd0-4118-8d4e-e22fd8b74678" providerId="ADAL" clId="{049E8FB8-676D-4543-B7D5-19AD40C62441}" dt="2023-12-10T12:08:03.826" v="1175" actId="732"/>
        <pc:sldMkLst>
          <pc:docMk/>
          <pc:sldMk cId="1267248727" sldId="361"/>
        </pc:sldMkLst>
        <pc:spChg chg="add mod">
          <ac:chgData name="Admin Eurisy" userId="189b7240-5fd0-4118-8d4e-e22fd8b74678" providerId="ADAL" clId="{049E8FB8-676D-4543-B7D5-19AD40C62441}" dt="2023-12-09T15:31:47.476" v="835" actId="20577"/>
          <ac:spMkLst>
            <pc:docMk/>
            <pc:sldMk cId="1267248727" sldId="361"/>
            <ac:spMk id="2" creationId="{CED4DB0C-D3E7-F7BC-AD9F-371A945E204F}"/>
          </ac:spMkLst>
        </pc:spChg>
        <pc:spChg chg="add mod">
          <ac:chgData name="Admin Eurisy" userId="189b7240-5fd0-4118-8d4e-e22fd8b74678" providerId="ADAL" clId="{049E8FB8-676D-4543-B7D5-19AD40C62441}" dt="2023-12-09T15:37:12.374" v="905" actId="14100"/>
          <ac:spMkLst>
            <pc:docMk/>
            <pc:sldMk cId="1267248727" sldId="361"/>
            <ac:spMk id="3" creationId="{800EB9D1-E41B-4CFC-6774-4A198E878700}"/>
          </ac:spMkLst>
        </pc:spChg>
        <pc:picChg chg="add mod modCrop">
          <ac:chgData name="Admin Eurisy" userId="189b7240-5fd0-4118-8d4e-e22fd8b74678" providerId="ADAL" clId="{049E8FB8-676D-4543-B7D5-19AD40C62441}" dt="2023-12-10T12:06:50.114" v="1166" actId="1076"/>
          <ac:picMkLst>
            <pc:docMk/>
            <pc:sldMk cId="1267248727" sldId="361"/>
            <ac:picMk id="4" creationId="{5FDF820D-105E-1354-69B3-EAA871FFCD4B}"/>
          </ac:picMkLst>
        </pc:picChg>
        <pc:picChg chg="add mod">
          <ac:chgData name="Admin Eurisy" userId="189b7240-5fd0-4118-8d4e-e22fd8b74678" providerId="ADAL" clId="{049E8FB8-676D-4543-B7D5-19AD40C62441}" dt="2023-12-10T12:07:49.178" v="1172" actId="1076"/>
          <ac:picMkLst>
            <pc:docMk/>
            <pc:sldMk cId="1267248727" sldId="361"/>
            <ac:picMk id="9218" creationId="{96DCCEE5-5D34-E650-40BD-513AF4DD6343}"/>
          </ac:picMkLst>
        </pc:picChg>
        <pc:picChg chg="add mod">
          <ac:chgData name="Admin Eurisy" userId="189b7240-5fd0-4118-8d4e-e22fd8b74678" providerId="ADAL" clId="{049E8FB8-676D-4543-B7D5-19AD40C62441}" dt="2023-12-10T12:08:03.826" v="1175" actId="732"/>
          <ac:picMkLst>
            <pc:docMk/>
            <pc:sldMk cId="1267248727" sldId="361"/>
            <ac:picMk id="9220" creationId="{C78B77B1-AF27-D17F-9BBC-941EA1BFEEEB}"/>
          </ac:picMkLst>
        </pc:picChg>
      </pc:sldChg>
      <pc:sldChg chg="modSp mod">
        <pc:chgData name="Admin Eurisy" userId="189b7240-5fd0-4118-8d4e-e22fd8b74678" providerId="ADAL" clId="{049E8FB8-676D-4543-B7D5-19AD40C62441}" dt="2023-12-11T21:18:14.740" v="1256" actId="207"/>
        <pc:sldMkLst>
          <pc:docMk/>
          <pc:sldMk cId="2134203294" sldId="363"/>
        </pc:sldMkLst>
        <pc:spChg chg="mod">
          <ac:chgData name="Admin Eurisy" userId="189b7240-5fd0-4118-8d4e-e22fd8b74678" providerId="ADAL" clId="{049E8FB8-676D-4543-B7D5-19AD40C62441}" dt="2023-12-11T21:18:03.965" v="1252" actId="21"/>
          <ac:spMkLst>
            <pc:docMk/>
            <pc:sldMk cId="2134203294" sldId="363"/>
            <ac:spMk id="2" creationId="{6266482E-2F95-6EB2-A25A-EEC33F22C3B6}"/>
          </ac:spMkLst>
        </pc:spChg>
        <pc:spChg chg="mod">
          <ac:chgData name="Admin Eurisy" userId="189b7240-5fd0-4118-8d4e-e22fd8b74678" providerId="ADAL" clId="{049E8FB8-676D-4543-B7D5-19AD40C62441}" dt="2023-12-11T21:18:14.740" v="1256" actId="207"/>
          <ac:spMkLst>
            <pc:docMk/>
            <pc:sldMk cId="2134203294" sldId="363"/>
            <ac:spMk id="3" creationId="{AFD877EF-344F-5276-D3C8-02ED702CAD3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2BA3DB-808C-4408-8C55-584BD340CC0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D348034-08EC-4FCD-92F8-5F7812125B39}">
      <dgm:prSet/>
      <dgm:spPr/>
      <dgm:t>
        <a:bodyPr/>
        <a:lstStyle/>
        <a:p>
          <a:r>
            <a:rPr lang="en-US"/>
            <a:t>Identification of relevant good practices</a:t>
          </a:r>
        </a:p>
      </dgm:t>
    </dgm:pt>
    <dgm:pt modelId="{1033B978-BC34-4B13-81BB-0DF18FE3EB41}" type="parTrans" cxnId="{98F6B3B1-9691-49A7-804C-A07A707BEF1A}">
      <dgm:prSet/>
      <dgm:spPr/>
      <dgm:t>
        <a:bodyPr/>
        <a:lstStyle/>
        <a:p>
          <a:endParaRPr lang="en-US"/>
        </a:p>
      </dgm:t>
    </dgm:pt>
    <dgm:pt modelId="{97161B5A-7C59-4F9B-8EA6-6B5E511579FF}" type="sibTrans" cxnId="{98F6B3B1-9691-49A7-804C-A07A707BEF1A}">
      <dgm:prSet/>
      <dgm:spPr/>
      <dgm:t>
        <a:bodyPr/>
        <a:lstStyle/>
        <a:p>
          <a:endParaRPr lang="en-US"/>
        </a:p>
      </dgm:t>
    </dgm:pt>
    <dgm:pt modelId="{CCEE0F90-CA7C-4E9D-BDD4-EF7E4ACB3423}">
      <dgm:prSet/>
      <dgm:spPr/>
      <dgm:t>
        <a:bodyPr/>
        <a:lstStyle/>
        <a:p>
          <a:r>
            <a:rPr lang="en-US"/>
            <a:t>Stakeholder engagement and capacity building</a:t>
          </a:r>
        </a:p>
      </dgm:t>
    </dgm:pt>
    <dgm:pt modelId="{980037C1-A499-4A72-8659-FF0572DF1C1A}" type="parTrans" cxnId="{EE0D04D5-0902-4C8E-BC19-5C47F7EF47D0}">
      <dgm:prSet/>
      <dgm:spPr/>
      <dgm:t>
        <a:bodyPr/>
        <a:lstStyle/>
        <a:p>
          <a:endParaRPr lang="en-US"/>
        </a:p>
      </dgm:t>
    </dgm:pt>
    <dgm:pt modelId="{CFB3EAE3-9BAE-4CDB-8A4D-6B53E874053D}" type="sibTrans" cxnId="{EE0D04D5-0902-4C8E-BC19-5C47F7EF47D0}">
      <dgm:prSet/>
      <dgm:spPr/>
      <dgm:t>
        <a:bodyPr/>
        <a:lstStyle/>
        <a:p>
          <a:endParaRPr lang="en-US"/>
        </a:p>
      </dgm:t>
    </dgm:pt>
    <dgm:pt modelId="{FE09AF0B-1761-4E54-8250-D61581F20E25}">
      <dgm:prSet/>
      <dgm:spPr/>
      <dgm:t>
        <a:bodyPr/>
        <a:lstStyle/>
        <a:p>
          <a:r>
            <a:rPr lang="en-US"/>
            <a:t>User needs analysis</a:t>
          </a:r>
        </a:p>
      </dgm:t>
    </dgm:pt>
    <dgm:pt modelId="{2AE6D227-1822-4BEC-8293-7FCD8076C164}" type="parTrans" cxnId="{5D18B5B9-90A6-4517-9D56-C25428886C03}">
      <dgm:prSet/>
      <dgm:spPr/>
      <dgm:t>
        <a:bodyPr/>
        <a:lstStyle/>
        <a:p>
          <a:endParaRPr lang="en-US"/>
        </a:p>
      </dgm:t>
    </dgm:pt>
    <dgm:pt modelId="{074B9C2F-DE29-4759-9427-0485763AEA8A}" type="sibTrans" cxnId="{5D18B5B9-90A6-4517-9D56-C25428886C03}">
      <dgm:prSet/>
      <dgm:spPr/>
      <dgm:t>
        <a:bodyPr/>
        <a:lstStyle/>
        <a:p>
          <a:endParaRPr lang="en-US"/>
        </a:p>
      </dgm:t>
    </dgm:pt>
    <dgm:pt modelId="{A2202A89-CFC4-4EB9-B874-17225AD864D1}">
      <dgm:prSet/>
      <dgm:spPr/>
      <dgm:t>
        <a:bodyPr/>
        <a:lstStyle/>
        <a:p>
          <a:r>
            <a:rPr lang="en-US"/>
            <a:t>Liaising with local, national, European institutions involved</a:t>
          </a:r>
        </a:p>
      </dgm:t>
    </dgm:pt>
    <dgm:pt modelId="{FBA2F9B0-A086-4022-89EE-534154E335B4}" type="parTrans" cxnId="{617DF542-F18F-432C-98E5-7D79BEC50A91}">
      <dgm:prSet/>
      <dgm:spPr/>
      <dgm:t>
        <a:bodyPr/>
        <a:lstStyle/>
        <a:p>
          <a:endParaRPr lang="en-US"/>
        </a:p>
      </dgm:t>
    </dgm:pt>
    <dgm:pt modelId="{8E73300D-6F46-4E84-A145-90B33FC4DFAD}" type="sibTrans" cxnId="{617DF542-F18F-432C-98E5-7D79BEC50A91}">
      <dgm:prSet/>
      <dgm:spPr/>
      <dgm:t>
        <a:bodyPr/>
        <a:lstStyle/>
        <a:p>
          <a:endParaRPr lang="en-US"/>
        </a:p>
      </dgm:t>
    </dgm:pt>
    <dgm:pt modelId="{23506753-11E3-42AC-A4B4-8254AFB09FC6}">
      <dgm:prSet/>
      <dgm:spPr/>
      <dgm:t>
        <a:bodyPr/>
        <a:lstStyle/>
        <a:p>
          <a:r>
            <a:rPr lang="en-US"/>
            <a:t>Communication and dissemination</a:t>
          </a:r>
        </a:p>
      </dgm:t>
    </dgm:pt>
    <dgm:pt modelId="{F603C0A3-7014-45EA-BE41-375062E7BB2E}" type="parTrans" cxnId="{0EEB337F-F8E4-4A10-929B-8EABB448CE13}">
      <dgm:prSet/>
      <dgm:spPr/>
      <dgm:t>
        <a:bodyPr/>
        <a:lstStyle/>
        <a:p>
          <a:endParaRPr lang="en-US"/>
        </a:p>
      </dgm:t>
    </dgm:pt>
    <dgm:pt modelId="{3652F2CD-535C-4D54-B52B-27EE0A0A8BD3}" type="sibTrans" cxnId="{0EEB337F-F8E4-4A10-929B-8EABB448CE13}">
      <dgm:prSet/>
      <dgm:spPr/>
      <dgm:t>
        <a:bodyPr/>
        <a:lstStyle/>
        <a:p>
          <a:endParaRPr lang="en-US"/>
        </a:p>
      </dgm:t>
    </dgm:pt>
    <dgm:pt modelId="{6E40030A-EB51-4CDE-9125-DFA4EE90244A}">
      <dgm:prSet/>
      <dgm:spPr/>
      <dgm:t>
        <a:bodyPr/>
        <a:lstStyle/>
        <a:p>
          <a:r>
            <a:rPr lang="en-US"/>
            <a:t>Support for potential training courses and workshops</a:t>
          </a:r>
        </a:p>
      </dgm:t>
    </dgm:pt>
    <dgm:pt modelId="{E54A0F63-3DB4-4199-9ED3-B2239AE12EF0}" type="parTrans" cxnId="{D2E9C8D5-74DD-4373-A519-B4AC24CE78B1}">
      <dgm:prSet/>
      <dgm:spPr/>
      <dgm:t>
        <a:bodyPr/>
        <a:lstStyle/>
        <a:p>
          <a:endParaRPr lang="en-US"/>
        </a:p>
      </dgm:t>
    </dgm:pt>
    <dgm:pt modelId="{99F5EDB1-D79C-4F60-BD3C-C0A24DCC5BC6}" type="sibTrans" cxnId="{D2E9C8D5-74DD-4373-A519-B4AC24CE78B1}">
      <dgm:prSet/>
      <dgm:spPr/>
      <dgm:t>
        <a:bodyPr/>
        <a:lstStyle/>
        <a:p>
          <a:endParaRPr lang="en-US"/>
        </a:p>
      </dgm:t>
    </dgm:pt>
    <dgm:pt modelId="{9B7335D3-2166-4E47-B66E-C650A9263E4A}">
      <dgm:prSet/>
      <dgm:spPr/>
      <dgm:t>
        <a:bodyPr/>
        <a:lstStyle/>
        <a:p>
          <a:r>
            <a:rPr lang="en-US"/>
            <a:t>Policy recommendations development</a:t>
          </a:r>
        </a:p>
      </dgm:t>
    </dgm:pt>
    <dgm:pt modelId="{EDC8A22B-DFAA-4F90-B38E-89EB2D1FB857}" type="parTrans" cxnId="{FC6B067B-9C42-4BB6-9406-1CA1CFF34E10}">
      <dgm:prSet/>
      <dgm:spPr/>
      <dgm:t>
        <a:bodyPr/>
        <a:lstStyle/>
        <a:p>
          <a:endParaRPr lang="en-US"/>
        </a:p>
      </dgm:t>
    </dgm:pt>
    <dgm:pt modelId="{1B56FD8B-23B0-44F3-AF9A-3B64EF12220C}" type="sibTrans" cxnId="{FC6B067B-9C42-4BB6-9406-1CA1CFF34E10}">
      <dgm:prSet/>
      <dgm:spPr/>
      <dgm:t>
        <a:bodyPr/>
        <a:lstStyle/>
        <a:p>
          <a:endParaRPr lang="en-US"/>
        </a:p>
      </dgm:t>
    </dgm:pt>
    <dgm:pt modelId="{7EDEC930-843C-44A7-A03F-3677D6FB58C6}" type="pres">
      <dgm:prSet presAssocID="{062BA3DB-808C-4408-8C55-584BD340CC04}" presName="linear" presStyleCnt="0">
        <dgm:presLayoutVars>
          <dgm:animLvl val="lvl"/>
          <dgm:resizeHandles val="exact"/>
        </dgm:presLayoutVars>
      </dgm:prSet>
      <dgm:spPr/>
    </dgm:pt>
    <dgm:pt modelId="{C026FD2F-86A0-4A3D-9C40-B618BD73D537}" type="pres">
      <dgm:prSet presAssocID="{BD348034-08EC-4FCD-92F8-5F7812125B39}" presName="parentText" presStyleLbl="node1" presStyleIdx="0" presStyleCnt="7">
        <dgm:presLayoutVars>
          <dgm:chMax val="0"/>
          <dgm:bulletEnabled val="1"/>
        </dgm:presLayoutVars>
      </dgm:prSet>
      <dgm:spPr/>
    </dgm:pt>
    <dgm:pt modelId="{00AD3898-0858-4C32-BCB0-46E45FF259D7}" type="pres">
      <dgm:prSet presAssocID="{97161B5A-7C59-4F9B-8EA6-6B5E511579FF}" presName="spacer" presStyleCnt="0"/>
      <dgm:spPr/>
    </dgm:pt>
    <dgm:pt modelId="{C2777F35-E7C5-49B9-89AC-ECE81577156E}" type="pres">
      <dgm:prSet presAssocID="{CCEE0F90-CA7C-4E9D-BDD4-EF7E4ACB3423}" presName="parentText" presStyleLbl="node1" presStyleIdx="1" presStyleCnt="7">
        <dgm:presLayoutVars>
          <dgm:chMax val="0"/>
          <dgm:bulletEnabled val="1"/>
        </dgm:presLayoutVars>
      </dgm:prSet>
      <dgm:spPr/>
    </dgm:pt>
    <dgm:pt modelId="{A27DEB09-B903-4812-AD43-A76C3E82D069}" type="pres">
      <dgm:prSet presAssocID="{CFB3EAE3-9BAE-4CDB-8A4D-6B53E874053D}" presName="spacer" presStyleCnt="0"/>
      <dgm:spPr/>
    </dgm:pt>
    <dgm:pt modelId="{F94B7226-F742-4A2C-9EC5-10774961C081}" type="pres">
      <dgm:prSet presAssocID="{FE09AF0B-1761-4E54-8250-D61581F20E25}" presName="parentText" presStyleLbl="node1" presStyleIdx="2" presStyleCnt="7">
        <dgm:presLayoutVars>
          <dgm:chMax val="0"/>
          <dgm:bulletEnabled val="1"/>
        </dgm:presLayoutVars>
      </dgm:prSet>
      <dgm:spPr/>
    </dgm:pt>
    <dgm:pt modelId="{5776B961-35A0-4BF3-B843-24111A5EC2D9}" type="pres">
      <dgm:prSet presAssocID="{074B9C2F-DE29-4759-9427-0485763AEA8A}" presName="spacer" presStyleCnt="0"/>
      <dgm:spPr/>
    </dgm:pt>
    <dgm:pt modelId="{EA94C4B4-AAB6-4418-9132-84BA823F062C}" type="pres">
      <dgm:prSet presAssocID="{A2202A89-CFC4-4EB9-B874-17225AD864D1}" presName="parentText" presStyleLbl="node1" presStyleIdx="3" presStyleCnt="7">
        <dgm:presLayoutVars>
          <dgm:chMax val="0"/>
          <dgm:bulletEnabled val="1"/>
        </dgm:presLayoutVars>
      </dgm:prSet>
      <dgm:spPr/>
    </dgm:pt>
    <dgm:pt modelId="{02D308AD-8428-4A71-95D7-665EEBC1D306}" type="pres">
      <dgm:prSet presAssocID="{8E73300D-6F46-4E84-A145-90B33FC4DFAD}" presName="spacer" presStyleCnt="0"/>
      <dgm:spPr/>
    </dgm:pt>
    <dgm:pt modelId="{5F3D7548-B1D5-4626-B1AC-6A76D8F726D9}" type="pres">
      <dgm:prSet presAssocID="{23506753-11E3-42AC-A4B4-8254AFB09FC6}" presName="parentText" presStyleLbl="node1" presStyleIdx="4" presStyleCnt="7">
        <dgm:presLayoutVars>
          <dgm:chMax val="0"/>
          <dgm:bulletEnabled val="1"/>
        </dgm:presLayoutVars>
      </dgm:prSet>
      <dgm:spPr/>
    </dgm:pt>
    <dgm:pt modelId="{3BE1A4B8-1B5E-4D2E-B14F-9983B1C950D1}" type="pres">
      <dgm:prSet presAssocID="{3652F2CD-535C-4D54-B52B-27EE0A0A8BD3}" presName="spacer" presStyleCnt="0"/>
      <dgm:spPr/>
    </dgm:pt>
    <dgm:pt modelId="{BA9D506F-42DA-457E-9A3D-4296F5D4A749}" type="pres">
      <dgm:prSet presAssocID="{6E40030A-EB51-4CDE-9125-DFA4EE90244A}" presName="parentText" presStyleLbl="node1" presStyleIdx="5" presStyleCnt="7">
        <dgm:presLayoutVars>
          <dgm:chMax val="0"/>
          <dgm:bulletEnabled val="1"/>
        </dgm:presLayoutVars>
      </dgm:prSet>
      <dgm:spPr/>
    </dgm:pt>
    <dgm:pt modelId="{443F3BEA-5AB6-47D3-A067-582C9473994F}" type="pres">
      <dgm:prSet presAssocID="{99F5EDB1-D79C-4F60-BD3C-C0A24DCC5BC6}" presName="spacer" presStyleCnt="0"/>
      <dgm:spPr/>
    </dgm:pt>
    <dgm:pt modelId="{EFB9211E-C366-43A3-881D-AF5263790AB8}" type="pres">
      <dgm:prSet presAssocID="{9B7335D3-2166-4E47-B66E-C650A9263E4A}" presName="parentText" presStyleLbl="node1" presStyleIdx="6" presStyleCnt="7">
        <dgm:presLayoutVars>
          <dgm:chMax val="0"/>
          <dgm:bulletEnabled val="1"/>
        </dgm:presLayoutVars>
      </dgm:prSet>
      <dgm:spPr/>
    </dgm:pt>
  </dgm:ptLst>
  <dgm:cxnLst>
    <dgm:cxn modelId="{EA233629-02C2-4FBC-9452-808D7D0D0CB3}" type="presOf" srcId="{BD348034-08EC-4FCD-92F8-5F7812125B39}" destId="{C026FD2F-86A0-4A3D-9C40-B618BD73D537}" srcOrd="0" destOrd="0" presId="urn:microsoft.com/office/officeart/2005/8/layout/vList2"/>
    <dgm:cxn modelId="{87765C29-6CE0-4BF2-B37A-E8B420C96A9A}" type="presOf" srcId="{A2202A89-CFC4-4EB9-B874-17225AD864D1}" destId="{EA94C4B4-AAB6-4418-9132-84BA823F062C}" srcOrd="0" destOrd="0" presId="urn:microsoft.com/office/officeart/2005/8/layout/vList2"/>
    <dgm:cxn modelId="{FAFAF72C-45EE-44FD-9231-4D9E25C4580E}" type="presOf" srcId="{6E40030A-EB51-4CDE-9125-DFA4EE90244A}" destId="{BA9D506F-42DA-457E-9A3D-4296F5D4A749}" srcOrd="0" destOrd="0" presId="urn:microsoft.com/office/officeart/2005/8/layout/vList2"/>
    <dgm:cxn modelId="{617DF542-F18F-432C-98E5-7D79BEC50A91}" srcId="{062BA3DB-808C-4408-8C55-584BD340CC04}" destId="{A2202A89-CFC4-4EB9-B874-17225AD864D1}" srcOrd="3" destOrd="0" parTransId="{FBA2F9B0-A086-4022-89EE-534154E335B4}" sibTransId="{8E73300D-6F46-4E84-A145-90B33FC4DFAD}"/>
    <dgm:cxn modelId="{8EC8846F-73FC-4BC6-849E-5259A5CC44DE}" type="presOf" srcId="{FE09AF0B-1761-4E54-8250-D61581F20E25}" destId="{F94B7226-F742-4A2C-9EC5-10774961C081}" srcOrd="0" destOrd="0" presId="urn:microsoft.com/office/officeart/2005/8/layout/vList2"/>
    <dgm:cxn modelId="{E936E94F-148B-41D1-B766-C2EF7B756503}" type="presOf" srcId="{9B7335D3-2166-4E47-B66E-C650A9263E4A}" destId="{EFB9211E-C366-43A3-881D-AF5263790AB8}" srcOrd="0" destOrd="0" presId="urn:microsoft.com/office/officeart/2005/8/layout/vList2"/>
    <dgm:cxn modelId="{FC6B067B-9C42-4BB6-9406-1CA1CFF34E10}" srcId="{062BA3DB-808C-4408-8C55-584BD340CC04}" destId="{9B7335D3-2166-4E47-B66E-C650A9263E4A}" srcOrd="6" destOrd="0" parTransId="{EDC8A22B-DFAA-4F90-B38E-89EB2D1FB857}" sibTransId="{1B56FD8B-23B0-44F3-AF9A-3B64EF12220C}"/>
    <dgm:cxn modelId="{0EEB337F-F8E4-4A10-929B-8EABB448CE13}" srcId="{062BA3DB-808C-4408-8C55-584BD340CC04}" destId="{23506753-11E3-42AC-A4B4-8254AFB09FC6}" srcOrd="4" destOrd="0" parTransId="{F603C0A3-7014-45EA-BE41-375062E7BB2E}" sibTransId="{3652F2CD-535C-4D54-B52B-27EE0A0A8BD3}"/>
    <dgm:cxn modelId="{98F6B3B1-9691-49A7-804C-A07A707BEF1A}" srcId="{062BA3DB-808C-4408-8C55-584BD340CC04}" destId="{BD348034-08EC-4FCD-92F8-5F7812125B39}" srcOrd="0" destOrd="0" parTransId="{1033B978-BC34-4B13-81BB-0DF18FE3EB41}" sibTransId="{97161B5A-7C59-4F9B-8EA6-6B5E511579FF}"/>
    <dgm:cxn modelId="{5D18B5B9-90A6-4517-9D56-C25428886C03}" srcId="{062BA3DB-808C-4408-8C55-584BD340CC04}" destId="{FE09AF0B-1761-4E54-8250-D61581F20E25}" srcOrd="2" destOrd="0" parTransId="{2AE6D227-1822-4BEC-8293-7FCD8076C164}" sibTransId="{074B9C2F-DE29-4759-9427-0485763AEA8A}"/>
    <dgm:cxn modelId="{A541D3D0-1C14-4DB7-8DBE-E70E77950BD9}" type="presOf" srcId="{CCEE0F90-CA7C-4E9D-BDD4-EF7E4ACB3423}" destId="{C2777F35-E7C5-49B9-89AC-ECE81577156E}" srcOrd="0" destOrd="0" presId="urn:microsoft.com/office/officeart/2005/8/layout/vList2"/>
    <dgm:cxn modelId="{EE0D04D5-0902-4C8E-BC19-5C47F7EF47D0}" srcId="{062BA3DB-808C-4408-8C55-584BD340CC04}" destId="{CCEE0F90-CA7C-4E9D-BDD4-EF7E4ACB3423}" srcOrd="1" destOrd="0" parTransId="{980037C1-A499-4A72-8659-FF0572DF1C1A}" sibTransId="{CFB3EAE3-9BAE-4CDB-8A4D-6B53E874053D}"/>
    <dgm:cxn modelId="{D2E9C8D5-74DD-4373-A519-B4AC24CE78B1}" srcId="{062BA3DB-808C-4408-8C55-584BD340CC04}" destId="{6E40030A-EB51-4CDE-9125-DFA4EE90244A}" srcOrd="5" destOrd="0" parTransId="{E54A0F63-3DB4-4199-9ED3-B2239AE12EF0}" sibTransId="{99F5EDB1-D79C-4F60-BD3C-C0A24DCC5BC6}"/>
    <dgm:cxn modelId="{33F5EAE6-914E-4F9A-AFE5-71CAA465A8BB}" type="presOf" srcId="{23506753-11E3-42AC-A4B4-8254AFB09FC6}" destId="{5F3D7548-B1D5-4626-B1AC-6A76D8F726D9}" srcOrd="0" destOrd="0" presId="urn:microsoft.com/office/officeart/2005/8/layout/vList2"/>
    <dgm:cxn modelId="{EE882DFC-BD44-4E2E-BF7D-E20A240ED52C}" type="presOf" srcId="{062BA3DB-808C-4408-8C55-584BD340CC04}" destId="{7EDEC930-843C-44A7-A03F-3677D6FB58C6}" srcOrd="0" destOrd="0" presId="urn:microsoft.com/office/officeart/2005/8/layout/vList2"/>
    <dgm:cxn modelId="{FF25FC5C-7C12-4D18-AC83-56012BB2448F}" type="presParOf" srcId="{7EDEC930-843C-44A7-A03F-3677D6FB58C6}" destId="{C026FD2F-86A0-4A3D-9C40-B618BD73D537}" srcOrd="0" destOrd="0" presId="urn:microsoft.com/office/officeart/2005/8/layout/vList2"/>
    <dgm:cxn modelId="{759DA34D-E728-4D0D-9A85-E489CB4C5971}" type="presParOf" srcId="{7EDEC930-843C-44A7-A03F-3677D6FB58C6}" destId="{00AD3898-0858-4C32-BCB0-46E45FF259D7}" srcOrd="1" destOrd="0" presId="urn:microsoft.com/office/officeart/2005/8/layout/vList2"/>
    <dgm:cxn modelId="{78F739A6-76B9-4E5B-BFC5-87DBD8826299}" type="presParOf" srcId="{7EDEC930-843C-44A7-A03F-3677D6FB58C6}" destId="{C2777F35-E7C5-49B9-89AC-ECE81577156E}" srcOrd="2" destOrd="0" presId="urn:microsoft.com/office/officeart/2005/8/layout/vList2"/>
    <dgm:cxn modelId="{B492B836-A27C-4BC6-B030-3635729F4FE7}" type="presParOf" srcId="{7EDEC930-843C-44A7-A03F-3677D6FB58C6}" destId="{A27DEB09-B903-4812-AD43-A76C3E82D069}" srcOrd="3" destOrd="0" presId="urn:microsoft.com/office/officeart/2005/8/layout/vList2"/>
    <dgm:cxn modelId="{EC166409-8100-4DAC-B4AF-E7A3929213CE}" type="presParOf" srcId="{7EDEC930-843C-44A7-A03F-3677D6FB58C6}" destId="{F94B7226-F742-4A2C-9EC5-10774961C081}" srcOrd="4" destOrd="0" presId="urn:microsoft.com/office/officeart/2005/8/layout/vList2"/>
    <dgm:cxn modelId="{9114702F-0839-473E-9987-4EAFE26FCC80}" type="presParOf" srcId="{7EDEC930-843C-44A7-A03F-3677D6FB58C6}" destId="{5776B961-35A0-4BF3-B843-24111A5EC2D9}" srcOrd="5" destOrd="0" presId="urn:microsoft.com/office/officeart/2005/8/layout/vList2"/>
    <dgm:cxn modelId="{5E78E834-A1DA-4D46-9041-C18D1A4196A5}" type="presParOf" srcId="{7EDEC930-843C-44A7-A03F-3677D6FB58C6}" destId="{EA94C4B4-AAB6-4418-9132-84BA823F062C}" srcOrd="6" destOrd="0" presId="urn:microsoft.com/office/officeart/2005/8/layout/vList2"/>
    <dgm:cxn modelId="{938F60AC-BB51-42E7-BC7B-021BF02DB64A}" type="presParOf" srcId="{7EDEC930-843C-44A7-A03F-3677D6FB58C6}" destId="{02D308AD-8428-4A71-95D7-665EEBC1D306}" srcOrd="7" destOrd="0" presId="urn:microsoft.com/office/officeart/2005/8/layout/vList2"/>
    <dgm:cxn modelId="{5C04B764-4610-4099-A389-D74FAA670808}" type="presParOf" srcId="{7EDEC930-843C-44A7-A03F-3677D6FB58C6}" destId="{5F3D7548-B1D5-4626-B1AC-6A76D8F726D9}" srcOrd="8" destOrd="0" presId="urn:microsoft.com/office/officeart/2005/8/layout/vList2"/>
    <dgm:cxn modelId="{4B031317-63C7-4146-8032-3B43F48E77AA}" type="presParOf" srcId="{7EDEC930-843C-44A7-A03F-3677D6FB58C6}" destId="{3BE1A4B8-1B5E-4D2E-B14F-9983B1C950D1}" srcOrd="9" destOrd="0" presId="urn:microsoft.com/office/officeart/2005/8/layout/vList2"/>
    <dgm:cxn modelId="{3EEB6CB2-4867-486E-9A96-2DC33FE27FFA}" type="presParOf" srcId="{7EDEC930-843C-44A7-A03F-3677D6FB58C6}" destId="{BA9D506F-42DA-457E-9A3D-4296F5D4A749}" srcOrd="10" destOrd="0" presId="urn:microsoft.com/office/officeart/2005/8/layout/vList2"/>
    <dgm:cxn modelId="{F5A6632D-56B3-430F-A4BC-8CF02A497C03}" type="presParOf" srcId="{7EDEC930-843C-44A7-A03F-3677D6FB58C6}" destId="{443F3BEA-5AB6-47D3-A067-582C9473994F}" srcOrd="11" destOrd="0" presId="urn:microsoft.com/office/officeart/2005/8/layout/vList2"/>
    <dgm:cxn modelId="{3229DEAE-BA93-42A0-9061-EA42D846348E}" type="presParOf" srcId="{7EDEC930-843C-44A7-A03F-3677D6FB58C6}" destId="{EFB9211E-C366-43A3-881D-AF5263790AB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6FD2F-86A0-4A3D-9C40-B618BD73D537}">
      <dsp:nvSpPr>
        <dsp:cNvPr id="0" name=""/>
        <dsp:cNvSpPr/>
      </dsp:nvSpPr>
      <dsp:spPr>
        <a:xfrm>
          <a:off x="0" y="13869"/>
          <a:ext cx="4606242" cy="59587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Identification of relevant good practices</a:t>
          </a:r>
        </a:p>
      </dsp:txBody>
      <dsp:txXfrm>
        <a:off x="29088" y="42957"/>
        <a:ext cx="4548066" cy="537701"/>
      </dsp:txXfrm>
    </dsp:sp>
    <dsp:sp modelId="{C2777F35-E7C5-49B9-89AC-ECE81577156E}">
      <dsp:nvSpPr>
        <dsp:cNvPr id="0" name=""/>
        <dsp:cNvSpPr/>
      </dsp:nvSpPr>
      <dsp:spPr>
        <a:xfrm>
          <a:off x="0" y="652947"/>
          <a:ext cx="4606242" cy="595877"/>
        </a:xfrm>
        <a:prstGeom prst="round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Stakeholder engagement and capacity building</a:t>
          </a:r>
        </a:p>
      </dsp:txBody>
      <dsp:txXfrm>
        <a:off x="29088" y="682035"/>
        <a:ext cx="4548066" cy="537701"/>
      </dsp:txXfrm>
    </dsp:sp>
    <dsp:sp modelId="{F94B7226-F742-4A2C-9EC5-10774961C081}">
      <dsp:nvSpPr>
        <dsp:cNvPr id="0" name=""/>
        <dsp:cNvSpPr/>
      </dsp:nvSpPr>
      <dsp:spPr>
        <a:xfrm>
          <a:off x="0" y="1292024"/>
          <a:ext cx="4606242" cy="59587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User needs analysis</a:t>
          </a:r>
        </a:p>
      </dsp:txBody>
      <dsp:txXfrm>
        <a:off x="29088" y="1321112"/>
        <a:ext cx="4548066" cy="537701"/>
      </dsp:txXfrm>
    </dsp:sp>
    <dsp:sp modelId="{EA94C4B4-AAB6-4418-9132-84BA823F062C}">
      <dsp:nvSpPr>
        <dsp:cNvPr id="0" name=""/>
        <dsp:cNvSpPr/>
      </dsp:nvSpPr>
      <dsp:spPr>
        <a:xfrm>
          <a:off x="0" y="1931101"/>
          <a:ext cx="4606242" cy="595877"/>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Liaising with local, national, European institutions involved</a:t>
          </a:r>
        </a:p>
      </dsp:txBody>
      <dsp:txXfrm>
        <a:off x="29088" y="1960189"/>
        <a:ext cx="4548066" cy="537701"/>
      </dsp:txXfrm>
    </dsp:sp>
    <dsp:sp modelId="{5F3D7548-B1D5-4626-B1AC-6A76D8F726D9}">
      <dsp:nvSpPr>
        <dsp:cNvPr id="0" name=""/>
        <dsp:cNvSpPr/>
      </dsp:nvSpPr>
      <dsp:spPr>
        <a:xfrm>
          <a:off x="0" y="2570179"/>
          <a:ext cx="4606242" cy="59587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Communication and dissemination</a:t>
          </a:r>
        </a:p>
      </dsp:txBody>
      <dsp:txXfrm>
        <a:off x="29088" y="2599267"/>
        <a:ext cx="4548066" cy="537701"/>
      </dsp:txXfrm>
    </dsp:sp>
    <dsp:sp modelId="{BA9D506F-42DA-457E-9A3D-4296F5D4A749}">
      <dsp:nvSpPr>
        <dsp:cNvPr id="0" name=""/>
        <dsp:cNvSpPr/>
      </dsp:nvSpPr>
      <dsp:spPr>
        <a:xfrm>
          <a:off x="0" y="3209256"/>
          <a:ext cx="4606242" cy="595877"/>
        </a:xfrm>
        <a:prstGeom prst="round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Support for potential training courses and workshops</a:t>
          </a:r>
        </a:p>
      </dsp:txBody>
      <dsp:txXfrm>
        <a:off x="29088" y="3238344"/>
        <a:ext cx="4548066" cy="537701"/>
      </dsp:txXfrm>
    </dsp:sp>
    <dsp:sp modelId="{EFB9211E-C366-43A3-881D-AF5263790AB8}">
      <dsp:nvSpPr>
        <dsp:cNvPr id="0" name=""/>
        <dsp:cNvSpPr/>
      </dsp:nvSpPr>
      <dsp:spPr>
        <a:xfrm>
          <a:off x="0" y="3848333"/>
          <a:ext cx="4606242" cy="59587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Policy recommendations development</a:t>
          </a:r>
        </a:p>
      </dsp:txBody>
      <dsp:txXfrm>
        <a:off x="29088" y="3877421"/>
        <a:ext cx="4548066" cy="5377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FD05F-882F-41A8-9C6D-FDC8044EB2E7}" type="datetimeFigureOut">
              <a:rPr lang="en-US" smtClean="0"/>
              <a:t>12/13/2023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A3051-9A4B-4893-9C86-6B03DEE5C512}" type="slidenum">
              <a:rPr lang="en-US" smtClean="0"/>
              <a:t>‹#›</a:t>
            </a:fld>
            <a:endParaRPr lang="en-US"/>
          </a:p>
        </p:txBody>
      </p:sp>
    </p:spTree>
    <p:extLst>
      <p:ext uri="{BB962C8B-B14F-4D97-AF65-F5344CB8AC3E}">
        <p14:creationId xmlns:p14="http://schemas.microsoft.com/office/powerpoint/2010/main" val="12249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A3051-9A4B-4893-9C86-6B03DEE5C512}" type="slidenum">
              <a:rPr lang="en-US" smtClean="0"/>
              <a:t>1</a:t>
            </a:fld>
            <a:endParaRPr lang="en-US"/>
          </a:p>
        </p:txBody>
      </p:sp>
    </p:spTree>
    <p:extLst>
      <p:ext uri="{BB962C8B-B14F-4D97-AF65-F5344CB8AC3E}">
        <p14:creationId xmlns:p14="http://schemas.microsoft.com/office/powerpoint/2010/main" val="87741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en-US" b="1"/>
              <a:t>Site traffic began to steadily grow starting from Aug 2023 reaching its peak on 23 November 2023 marked by the publication of the article on the outcomes of the Spatial Data for Biodiversity Hackathon and of the Satellite-based services for DRM </a:t>
            </a:r>
            <a:r>
              <a:rPr lang="en-US" b="1" err="1"/>
              <a:t>worskhop</a:t>
            </a:r>
            <a:r>
              <a:rPr lang="en-US" b="1"/>
              <a:t> in Slovakia.  The peak activity in October is linked to the holding of the Spatial Data for Biodiversity Hackathon in Ede.</a:t>
            </a:r>
            <a:endParaRPr lang="fr-FR">
              <a:cs typeface="Calibri"/>
            </a:endParaRPr>
          </a:p>
          <a:p>
            <a:pPr algn="ctr"/>
            <a:r>
              <a:rPr lang="en-US"/>
              <a:t>In light of the above, it can be concluded that </a:t>
            </a:r>
            <a:r>
              <a:rPr lang="en-US" b="1"/>
              <a:t>the value of workshops and partnership </a:t>
            </a:r>
            <a:r>
              <a:rPr lang="en-US" b="1" err="1"/>
              <a:t>even﻿ts</a:t>
            </a:r>
            <a:r>
              <a:rPr lang="en-US" b="1"/>
              <a:t> </a:t>
            </a:r>
            <a:r>
              <a:rPr lang="en-US"/>
              <a:t>in the process of raising awareness about satellite-derived services tailored for the use by national and regional stakeholders is of great importance and represents a powerful outreach tool.</a:t>
            </a:r>
            <a:endParaRPr lang="fr-FR"/>
          </a:p>
          <a:p>
            <a:endParaRPr lang="en-US">
              <a:cs typeface="Calibri"/>
            </a:endParaRPr>
          </a:p>
        </p:txBody>
      </p:sp>
      <p:sp>
        <p:nvSpPr>
          <p:cNvPr id="4" name="Espace réservé du numéro de diapositive 3"/>
          <p:cNvSpPr>
            <a:spLocks noGrp="1"/>
          </p:cNvSpPr>
          <p:nvPr>
            <p:ph type="sldNum" sz="quarter" idx="5"/>
          </p:nvPr>
        </p:nvSpPr>
        <p:spPr/>
        <p:txBody>
          <a:bodyPr/>
          <a:lstStyle/>
          <a:p>
            <a:fld id="{F69A3051-9A4B-4893-9C86-6B03DEE5C512}" type="slidenum">
              <a:rPr lang="en-US" smtClean="0"/>
              <a:t>5</a:t>
            </a:fld>
            <a:endParaRPr lang="en-US"/>
          </a:p>
        </p:txBody>
      </p:sp>
    </p:spTree>
    <p:extLst>
      <p:ext uri="{BB962C8B-B14F-4D97-AF65-F5344CB8AC3E}">
        <p14:creationId xmlns:p14="http://schemas.microsoft.com/office/powerpoint/2010/main" val="319024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Companies were asked to consider the most significant barriers to their growth. These results are consistent with our previous survey. The most important barriers are related to three main issues: market/user acceptance, finding new customers and lack of development funding.</a:t>
            </a:r>
          </a:p>
          <a:p>
            <a:endParaRPr lang="en-US"/>
          </a:p>
          <a:p>
            <a:r>
              <a:rPr lang="en-US"/>
              <a:t>According to our survey’s respondents, the difficulty for customers to be convinced that EO provides them with a business solution is the most important barrier. The lack of awareness of the utility of EO applied to their business processes also represent an important barrier</a:t>
            </a:r>
          </a:p>
        </p:txBody>
      </p:sp>
      <p:sp>
        <p:nvSpPr>
          <p:cNvPr id="4" name="Slide Number Placeholder 3"/>
          <p:cNvSpPr>
            <a:spLocks noGrp="1"/>
          </p:cNvSpPr>
          <p:nvPr>
            <p:ph type="sldNum" sz="quarter" idx="5"/>
          </p:nvPr>
        </p:nvSpPr>
        <p:spPr/>
        <p:txBody>
          <a:bodyPr/>
          <a:lstStyle/>
          <a:p>
            <a:fld id="{DF3ECE47-18E9-2B4D-870F-C7BE9AC66A67}" type="slidenum">
              <a:rPr lang="pt-PT" smtClean="0"/>
              <a:t>9</a:t>
            </a:fld>
            <a:endParaRPr lang="pt-PT"/>
          </a:p>
        </p:txBody>
      </p:sp>
    </p:spTree>
    <p:extLst>
      <p:ext uri="{BB962C8B-B14F-4D97-AF65-F5344CB8AC3E}">
        <p14:creationId xmlns:p14="http://schemas.microsoft.com/office/powerpoint/2010/main" val="415736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00"/>
              </a:spcBef>
            </a:pPr>
            <a:r>
              <a:rPr lang="fr-FR"/>
              <a:t>Hackathon planning</a:t>
            </a:r>
          </a:p>
          <a:p>
            <a:pPr>
              <a:lnSpc>
                <a:spcPct val="90000"/>
              </a:lnSpc>
              <a:spcBef>
                <a:spcPts val="1000"/>
              </a:spcBef>
            </a:pPr>
            <a:r>
              <a:rPr lang="fr-FR"/>
              <a:t>• identification of </a:t>
            </a:r>
            <a:r>
              <a:rPr lang="fr-FR" err="1"/>
              <a:t>target</a:t>
            </a:r>
            <a:r>
              <a:rPr lang="fr-FR"/>
              <a:t> audience </a:t>
            </a:r>
          </a:p>
          <a:p>
            <a:pPr>
              <a:lnSpc>
                <a:spcPct val="90000"/>
              </a:lnSpc>
              <a:spcBef>
                <a:spcPts val="1000"/>
              </a:spcBef>
            </a:pPr>
            <a:r>
              <a:rPr lang="fr-FR"/>
              <a:t>• mapping of stakeholders in collaboration </a:t>
            </a:r>
            <a:r>
              <a:rPr lang="fr-FR" err="1"/>
              <a:t>with</a:t>
            </a:r>
            <a:r>
              <a:rPr lang="fr-FR"/>
              <a:t> Wageningen </a:t>
            </a:r>
            <a:r>
              <a:rPr lang="fr-FR" err="1"/>
              <a:t>University</a:t>
            </a:r>
            <a:r>
              <a:rPr lang="fr-FR"/>
              <a:t> and </a:t>
            </a:r>
            <a:r>
              <a:rPr lang="fr-FR" err="1"/>
              <a:t>Research</a:t>
            </a:r>
            <a:endParaRPr lang="fr-FR" err="1">
              <a:cs typeface="Calibri" panose="020F0502020204030204"/>
            </a:endParaRPr>
          </a:p>
          <a:p>
            <a:pPr>
              <a:lnSpc>
                <a:spcPct val="90000"/>
              </a:lnSpc>
              <a:spcBef>
                <a:spcPts val="1000"/>
              </a:spcBef>
            </a:pPr>
            <a:r>
              <a:rPr lang="fr-FR"/>
              <a:t>• identification of experts, </a:t>
            </a:r>
            <a:r>
              <a:rPr lang="fr-FR" err="1"/>
              <a:t>tutors</a:t>
            </a:r>
            <a:r>
              <a:rPr lang="fr-FR"/>
              <a:t>/jury </a:t>
            </a:r>
            <a:r>
              <a:rPr lang="fr-FR" err="1"/>
              <a:t>members</a:t>
            </a:r>
            <a:r>
              <a:rPr lang="fr-FR"/>
              <a:t> + invitation to </a:t>
            </a:r>
            <a:r>
              <a:rPr lang="fr-FR" err="1"/>
              <a:t>join</a:t>
            </a:r>
            <a:r>
              <a:rPr lang="fr-FR"/>
              <a:t> the jury </a:t>
            </a:r>
            <a:endParaRPr lang="fr-FR">
              <a:cs typeface="Calibri" panose="020F0502020204030204"/>
            </a:endParaRPr>
          </a:p>
          <a:p>
            <a:pPr>
              <a:lnSpc>
                <a:spcPct val="90000"/>
              </a:lnSpc>
              <a:spcBef>
                <a:spcPts val="1000"/>
              </a:spcBef>
            </a:pPr>
            <a:r>
              <a:rPr lang="fr-FR"/>
              <a:t>•setting of the </a:t>
            </a:r>
            <a:r>
              <a:rPr lang="fr-FR" err="1"/>
              <a:t>calendar</a:t>
            </a:r>
            <a:r>
              <a:rPr lang="fr-FR"/>
              <a:t> for the </a:t>
            </a:r>
            <a:r>
              <a:rPr lang="fr-FR" err="1"/>
              <a:t>implementation</a:t>
            </a:r>
            <a:r>
              <a:rPr lang="fr-FR"/>
              <a:t> of the hackathon </a:t>
            </a:r>
            <a:endParaRPr lang="fr-FR">
              <a:cs typeface="Calibri" panose="020F0502020204030204"/>
            </a:endParaRPr>
          </a:p>
          <a:p>
            <a:pPr>
              <a:lnSpc>
                <a:spcPct val="90000"/>
              </a:lnSpc>
              <a:spcBef>
                <a:spcPts val="1000"/>
              </a:spcBef>
            </a:pPr>
            <a:r>
              <a:rPr lang="fr-FR"/>
              <a:t>2.Coordination of the </a:t>
            </a:r>
            <a:r>
              <a:rPr lang="fr-FR" err="1"/>
              <a:t>Hackathon’s</a:t>
            </a:r>
            <a:r>
              <a:rPr lang="fr-FR"/>
              <a:t> </a:t>
            </a:r>
            <a:r>
              <a:rPr lang="fr-FR" err="1"/>
              <a:t>implementation</a:t>
            </a:r>
            <a:r>
              <a:rPr lang="fr-FR"/>
              <a:t> </a:t>
            </a:r>
            <a:endParaRPr lang="fr-FR">
              <a:cs typeface="Calibri" panose="020F0502020204030204"/>
            </a:endParaRPr>
          </a:p>
          <a:p>
            <a:pPr>
              <a:lnSpc>
                <a:spcPct val="90000"/>
              </a:lnSpc>
              <a:spcBef>
                <a:spcPts val="1000"/>
              </a:spcBef>
            </a:pPr>
            <a:r>
              <a:rPr lang="fr-FR"/>
              <a:t>•design of </a:t>
            </a:r>
            <a:r>
              <a:rPr lang="fr-FR" err="1"/>
              <a:t>visuals</a:t>
            </a:r>
            <a:r>
              <a:rPr lang="fr-FR"/>
              <a:t> and </a:t>
            </a:r>
            <a:r>
              <a:rPr lang="fr-FR" err="1"/>
              <a:t>banners</a:t>
            </a:r>
            <a:r>
              <a:rPr lang="fr-FR"/>
              <a:t> </a:t>
            </a:r>
            <a:endParaRPr lang="fr-FR">
              <a:cs typeface="Calibri"/>
            </a:endParaRPr>
          </a:p>
          <a:p>
            <a:pPr>
              <a:lnSpc>
                <a:spcPct val="90000"/>
              </a:lnSpc>
              <a:spcBef>
                <a:spcPts val="1000"/>
              </a:spcBef>
            </a:pPr>
            <a:r>
              <a:rPr lang="fr-FR"/>
              <a:t>•</a:t>
            </a:r>
            <a:r>
              <a:rPr lang="fr-FR" err="1"/>
              <a:t>creation</a:t>
            </a:r>
            <a:r>
              <a:rPr lang="fr-FR"/>
              <a:t>, launch and maintenance of the </a:t>
            </a:r>
            <a:r>
              <a:rPr lang="fr-FR" err="1"/>
              <a:t>Hackthon</a:t>
            </a:r>
            <a:r>
              <a:rPr lang="fr-FR"/>
              <a:t> </a:t>
            </a:r>
            <a:r>
              <a:rPr lang="fr-FR" err="1"/>
              <a:t>webpage</a:t>
            </a:r>
            <a:r>
              <a:rPr lang="fr-FR"/>
              <a:t> </a:t>
            </a:r>
            <a:r>
              <a:rPr lang="fr-FR" err="1"/>
              <a:t>hosted</a:t>
            </a:r>
            <a:r>
              <a:rPr lang="fr-FR"/>
              <a:t> by </a:t>
            </a:r>
            <a:r>
              <a:rPr lang="fr-FR" err="1"/>
              <a:t>Eurisy</a:t>
            </a:r>
            <a:r>
              <a:rPr lang="fr-FR"/>
              <a:t> </a:t>
            </a:r>
            <a:r>
              <a:rPr lang="fr-FR" err="1"/>
              <a:t>website</a:t>
            </a:r>
            <a:r>
              <a:rPr lang="fr-FR"/>
              <a:t> </a:t>
            </a:r>
            <a:endParaRPr lang="fr-FR">
              <a:cs typeface="Calibri"/>
            </a:endParaRPr>
          </a:p>
          <a:p>
            <a:pPr>
              <a:lnSpc>
                <a:spcPct val="90000"/>
              </a:lnSpc>
              <a:spcBef>
                <a:spcPts val="1000"/>
              </a:spcBef>
            </a:pPr>
            <a:r>
              <a:rPr lang="fr-FR"/>
              <a:t>•</a:t>
            </a:r>
            <a:r>
              <a:rPr lang="fr-FR" err="1"/>
              <a:t>creation</a:t>
            </a:r>
            <a:r>
              <a:rPr lang="fr-FR"/>
              <a:t> of a registration </a:t>
            </a:r>
            <a:r>
              <a:rPr lang="fr-FR" err="1"/>
              <a:t>webpage</a:t>
            </a:r>
            <a:endParaRPr lang="fr-FR" err="1">
              <a:cs typeface="Calibri"/>
            </a:endParaRPr>
          </a:p>
          <a:p>
            <a:pPr>
              <a:lnSpc>
                <a:spcPct val="90000"/>
              </a:lnSpc>
              <a:spcBef>
                <a:spcPts val="1000"/>
              </a:spcBef>
            </a:pPr>
            <a:r>
              <a:rPr lang="fr-FR"/>
              <a:t>•</a:t>
            </a:r>
            <a:r>
              <a:rPr lang="fr-FR" err="1"/>
              <a:t>creation</a:t>
            </a:r>
            <a:r>
              <a:rPr lang="fr-FR"/>
              <a:t> and </a:t>
            </a:r>
            <a:r>
              <a:rPr lang="fr-FR" err="1"/>
              <a:t>dissemination</a:t>
            </a:r>
            <a:r>
              <a:rPr lang="fr-FR"/>
              <a:t> of communication </a:t>
            </a:r>
            <a:r>
              <a:rPr lang="fr-FR" err="1"/>
              <a:t>materials</a:t>
            </a:r>
            <a:r>
              <a:rPr lang="fr-FR"/>
              <a:t>, incl. a social media </a:t>
            </a:r>
            <a:r>
              <a:rPr lang="fr-FR" err="1"/>
              <a:t>campaign</a:t>
            </a:r>
            <a:r>
              <a:rPr lang="fr-FR"/>
              <a:t> </a:t>
            </a:r>
            <a:endParaRPr lang="fr-FR">
              <a:cs typeface="Calibri"/>
            </a:endParaRPr>
          </a:p>
          <a:p>
            <a:pPr>
              <a:lnSpc>
                <a:spcPct val="90000"/>
              </a:lnSpc>
              <a:spcBef>
                <a:spcPts val="1000"/>
              </a:spcBef>
            </a:pPr>
            <a:r>
              <a:rPr lang="fr-FR"/>
              <a:t>•design and production of a 1,5-minutes teaser </a:t>
            </a:r>
            <a:r>
              <a:rPr lang="fr-FR" err="1"/>
              <a:t>video</a:t>
            </a:r>
            <a:r>
              <a:rPr lang="fr-FR"/>
              <a:t>  </a:t>
            </a:r>
            <a:endParaRPr lang="fr-FR">
              <a:cs typeface="Calibri"/>
            </a:endParaRPr>
          </a:p>
          <a:p>
            <a:pPr>
              <a:lnSpc>
                <a:spcPct val="90000"/>
              </a:lnSpc>
              <a:spcBef>
                <a:spcPts val="1000"/>
              </a:spcBef>
            </a:pPr>
            <a:r>
              <a:rPr lang="fr-FR"/>
              <a:t>3.Coordination of the launch </a:t>
            </a:r>
            <a:r>
              <a:rPr lang="fr-FR" err="1"/>
              <a:t>event</a:t>
            </a:r>
            <a:r>
              <a:rPr lang="fr-FR"/>
              <a:t>  (webinar) </a:t>
            </a:r>
            <a:r>
              <a:rPr lang="fr-FR" err="1"/>
              <a:t>held</a:t>
            </a:r>
            <a:r>
              <a:rPr lang="fr-FR"/>
              <a:t> on 6 </a:t>
            </a:r>
            <a:r>
              <a:rPr lang="fr-FR" err="1"/>
              <a:t>October</a:t>
            </a:r>
            <a:r>
              <a:rPr lang="fr-FR"/>
              <a:t> 2023</a:t>
            </a:r>
            <a:endParaRPr lang="en-US"/>
          </a:p>
          <a:p>
            <a:pPr>
              <a:lnSpc>
                <a:spcPct val="90000"/>
              </a:lnSpc>
              <a:spcBef>
                <a:spcPts val="1000"/>
              </a:spcBef>
            </a:pPr>
            <a:r>
              <a:rPr lang="fr-FR"/>
              <a:t>•</a:t>
            </a:r>
            <a:r>
              <a:rPr lang="fr-FR" err="1"/>
              <a:t>creation</a:t>
            </a:r>
            <a:r>
              <a:rPr lang="fr-FR"/>
              <a:t> of the </a:t>
            </a:r>
            <a:r>
              <a:rPr lang="fr-FR" err="1"/>
              <a:t>webpage</a:t>
            </a:r>
            <a:r>
              <a:rPr lang="fr-FR"/>
              <a:t> of the launch </a:t>
            </a:r>
            <a:r>
              <a:rPr lang="fr-FR" err="1"/>
              <a:t>event</a:t>
            </a:r>
            <a:r>
              <a:rPr lang="fr-FR"/>
              <a:t> </a:t>
            </a:r>
            <a:r>
              <a:rPr lang="fr-FR" err="1"/>
              <a:t>announcing</a:t>
            </a:r>
            <a:r>
              <a:rPr lang="fr-FR"/>
              <a:t> the hackathon (</a:t>
            </a:r>
            <a:r>
              <a:rPr lang="fr-FR" err="1"/>
              <a:t>this</a:t>
            </a:r>
            <a:r>
              <a:rPr lang="fr-FR"/>
              <a:t> webinar </a:t>
            </a:r>
            <a:r>
              <a:rPr lang="fr-FR" err="1"/>
              <a:t>aimed</a:t>
            </a:r>
            <a:r>
              <a:rPr lang="fr-FR"/>
              <a:t> at </a:t>
            </a:r>
            <a:r>
              <a:rPr lang="fr-FR" err="1"/>
              <a:t>informing</a:t>
            </a:r>
            <a:r>
              <a:rPr lang="fr-FR"/>
              <a:t> </a:t>
            </a:r>
            <a:r>
              <a:rPr lang="fr-FR" err="1"/>
              <a:t>potential</a:t>
            </a:r>
            <a:r>
              <a:rPr lang="fr-FR"/>
              <a:t> participants about the objectives of the hackathon, </a:t>
            </a:r>
            <a:r>
              <a:rPr lang="fr-FR" err="1"/>
              <a:t>its</a:t>
            </a:r>
            <a:r>
              <a:rPr lang="fr-FR"/>
              <a:t> challenges, the registration </a:t>
            </a:r>
            <a:r>
              <a:rPr lang="fr-FR" err="1"/>
              <a:t>criteria</a:t>
            </a:r>
            <a:r>
              <a:rPr lang="fr-FR"/>
              <a:t>, the </a:t>
            </a:r>
            <a:r>
              <a:rPr lang="fr-FR" err="1"/>
              <a:t>technical</a:t>
            </a:r>
            <a:r>
              <a:rPr lang="fr-FR"/>
              <a:t> </a:t>
            </a:r>
            <a:r>
              <a:rPr lang="fr-FR" err="1"/>
              <a:t>tools</a:t>
            </a:r>
            <a:r>
              <a:rPr lang="fr-FR"/>
              <a:t> to </a:t>
            </a:r>
            <a:r>
              <a:rPr lang="fr-FR" err="1"/>
              <a:t>be</a:t>
            </a:r>
            <a:r>
              <a:rPr lang="fr-FR"/>
              <a:t> </a:t>
            </a:r>
            <a:r>
              <a:rPr lang="fr-FR" err="1"/>
              <a:t>used</a:t>
            </a:r>
            <a:r>
              <a:rPr lang="fr-FR"/>
              <a:t>, and the </a:t>
            </a:r>
            <a:r>
              <a:rPr lang="fr-FR" err="1"/>
              <a:t>scheduled</a:t>
            </a:r>
            <a:r>
              <a:rPr lang="fr-FR"/>
              <a:t> </a:t>
            </a:r>
            <a:r>
              <a:rPr lang="fr-FR" err="1"/>
              <a:t>implementation</a:t>
            </a:r>
            <a:r>
              <a:rPr lang="fr-FR"/>
              <a:t> of the hackathon)</a:t>
            </a:r>
            <a:endParaRPr lang="en-US">
              <a:cs typeface="Calibri" panose="020F0502020204030204"/>
            </a:endParaRPr>
          </a:p>
          <a:p>
            <a:pPr>
              <a:lnSpc>
                <a:spcPct val="90000"/>
              </a:lnSpc>
              <a:spcBef>
                <a:spcPts val="1000"/>
              </a:spcBef>
            </a:pPr>
            <a:r>
              <a:rPr lang="fr-FR"/>
              <a:t>•communication about the launch </a:t>
            </a:r>
            <a:r>
              <a:rPr lang="fr-FR" err="1"/>
              <a:t>event</a:t>
            </a:r>
            <a:r>
              <a:rPr lang="fr-FR"/>
              <a:t> </a:t>
            </a:r>
            <a:r>
              <a:rPr lang="fr-FR" err="1"/>
              <a:t>through</a:t>
            </a:r>
            <a:r>
              <a:rPr lang="fr-FR"/>
              <a:t> social media and direct mailing</a:t>
            </a:r>
            <a:endParaRPr lang="en-US">
              <a:cs typeface="Calibri" panose="020F0502020204030204"/>
            </a:endParaRPr>
          </a:p>
          <a:p>
            <a:pPr>
              <a:lnSpc>
                <a:spcPct val="90000"/>
              </a:lnSpc>
              <a:spcBef>
                <a:spcPts val="1000"/>
              </a:spcBef>
            </a:pPr>
            <a:r>
              <a:rPr lang="fr-FR"/>
              <a:t>•</a:t>
            </a:r>
            <a:r>
              <a:rPr lang="fr-FR" err="1"/>
              <a:t>definition</a:t>
            </a:r>
            <a:r>
              <a:rPr lang="fr-FR"/>
              <a:t> of the agenda of the launch </a:t>
            </a:r>
            <a:r>
              <a:rPr lang="fr-FR" err="1"/>
              <a:t>event</a:t>
            </a:r>
            <a:endParaRPr lang="en-US" err="1">
              <a:cs typeface="Calibri" panose="020F0502020204030204"/>
            </a:endParaRPr>
          </a:p>
          <a:p>
            <a:pPr>
              <a:lnSpc>
                <a:spcPct val="90000"/>
              </a:lnSpc>
              <a:spcBef>
                <a:spcPts val="1000"/>
              </a:spcBef>
            </a:pPr>
            <a:r>
              <a:rPr lang="fr-FR"/>
              <a:t>•coordination of the webinars’ </a:t>
            </a:r>
            <a:r>
              <a:rPr lang="fr-FR" err="1"/>
              <a:t>implementation</a:t>
            </a:r>
            <a:r>
              <a:rPr lang="fr-FR"/>
              <a:t> (</a:t>
            </a:r>
            <a:r>
              <a:rPr lang="fr-FR" err="1"/>
              <a:t>creation</a:t>
            </a:r>
            <a:r>
              <a:rPr lang="fr-FR"/>
              <a:t> of registration links, </a:t>
            </a:r>
            <a:r>
              <a:rPr lang="fr-FR" err="1"/>
              <a:t>dissemination</a:t>
            </a:r>
            <a:r>
              <a:rPr lang="fr-FR"/>
              <a:t>, and setting up of the webinars’ platforms and </a:t>
            </a:r>
            <a:r>
              <a:rPr lang="fr-FR" err="1"/>
              <a:t>moderation</a:t>
            </a:r>
            <a:r>
              <a:rPr lang="fr-FR"/>
              <a:t> of the webinar)</a:t>
            </a:r>
            <a:endParaRPr lang="en-US">
              <a:cs typeface="Calibri" panose="020F0502020204030204"/>
            </a:endParaRPr>
          </a:p>
          <a:p>
            <a:pPr marL="171450" indent="-171450">
              <a:lnSpc>
                <a:spcPct val="90000"/>
              </a:lnSpc>
              <a:spcBef>
                <a:spcPts val="1000"/>
              </a:spcBef>
              <a:buFont typeface="Arial"/>
              <a:buChar char="•"/>
            </a:pPr>
            <a:r>
              <a:rPr lang="fr-FR"/>
              <a:t>publication of the </a:t>
            </a:r>
            <a:r>
              <a:rPr lang="fr-FR" err="1"/>
              <a:t>recording</a:t>
            </a:r>
            <a:r>
              <a:rPr lang="fr-FR"/>
              <a:t> of the launch </a:t>
            </a:r>
            <a:r>
              <a:rPr lang="fr-FR" err="1"/>
              <a:t>event</a:t>
            </a:r>
            <a:r>
              <a:rPr lang="fr-FR"/>
              <a:t> on </a:t>
            </a:r>
            <a:r>
              <a:rPr lang="fr-FR" err="1"/>
              <a:t>Eurisy</a:t>
            </a:r>
            <a:r>
              <a:rPr lang="fr-FR"/>
              <a:t> </a:t>
            </a:r>
            <a:r>
              <a:rPr lang="fr-FR" err="1"/>
              <a:t>Youtube</a:t>
            </a:r>
            <a:r>
              <a:rPr lang="fr-FR"/>
              <a:t> </a:t>
            </a:r>
            <a:r>
              <a:rPr lang="fr-FR" err="1"/>
              <a:t>channel</a:t>
            </a:r>
            <a:endParaRPr lang="en-US" err="1"/>
          </a:p>
          <a:p>
            <a:pPr>
              <a:lnSpc>
                <a:spcPct val="90000"/>
              </a:lnSpc>
              <a:spcBef>
                <a:spcPts val="1000"/>
              </a:spcBef>
            </a:pPr>
            <a:r>
              <a:rPr lang="fr-FR"/>
              <a:t>4.Coordination of the Hackathon </a:t>
            </a:r>
            <a:r>
              <a:rPr lang="fr-FR" err="1"/>
              <a:t>implementation</a:t>
            </a:r>
            <a:r>
              <a:rPr lang="fr-FR"/>
              <a:t> </a:t>
            </a:r>
            <a:endParaRPr lang="fr-FR">
              <a:cs typeface="Calibri" panose="020F0502020204030204"/>
            </a:endParaRPr>
          </a:p>
          <a:p>
            <a:pPr>
              <a:lnSpc>
                <a:spcPct val="90000"/>
              </a:lnSpc>
              <a:spcBef>
                <a:spcPts val="1000"/>
              </a:spcBef>
            </a:pPr>
            <a:r>
              <a:rPr lang="fr-FR"/>
              <a:t>•</a:t>
            </a:r>
            <a:r>
              <a:rPr lang="fr-FR" err="1"/>
              <a:t>proposal</a:t>
            </a:r>
            <a:r>
              <a:rPr lang="fr-FR"/>
              <a:t> of the draft agenda of the hackathon for 2 </a:t>
            </a:r>
            <a:r>
              <a:rPr lang="fr-FR" err="1"/>
              <a:t>days</a:t>
            </a:r>
            <a:endParaRPr lang="fr-FR" err="1">
              <a:cs typeface="Calibri" panose="020F0502020204030204"/>
            </a:endParaRPr>
          </a:p>
          <a:p>
            <a:pPr>
              <a:lnSpc>
                <a:spcPct val="90000"/>
              </a:lnSpc>
              <a:spcBef>
                <a:spcPts val="1000"/>
              </a:spcBef>
            </a:pPr>
            <a:r>
              <a:rPr lang="fr-FR"/>
              <a:t>•support </a:t>
            </a:r>
            <a:r>
              <a:rPr lang="fr-FR" err="1"/>
              <a:t>during</a:t>
            </a:r>
            <a:r>
              <a:rPr lang="fr-FR"/>
              <a:t> the 2 </a:t>
            </a:r>
            <a:r>
              <a:rPr lang="fr-FR" err="1"/>
              <a:t>days</a:t>
            </a:r>
            <a:r>
              <a:rPr lang="fr-FR"/>
              <a:t> of the hackathon – </a:t>
            </a:r>
            <a:r>
              <a:rPr lang="fr-FR" err="1"/>
              <a:t>moderation</a:t>
            </a:r>
            <a:r>
              <a:rPr lang="fr-FR"/>
              <a:t>, </a:t>
            </a:r>
            <a:r>
              <a:rPr lang="fr-FR" err="1"/>
              <a:t>logistic</a:t>
            </a:r>
            <a:r>
              <a:rPr lang="fr-FR"/>
              <a:t> and animation of the </a:t>
            </a:r>
            <a:r>
              <a:rPr lang="fr-FR" err="1"/>
              <a:t>Hackthon</a:t>
            </a:r>
            <a:r>
              <a:rPr lang="fr-FR"/>
              <a:t> </a:t>
            </a:r>
            <a:endParaRPr lang="fr-FR">
              <a:cs typeface="Calibri" panose="020F0502020204030204"/>
            </a:endParaRPr>
          </a:p>
          <a:p>
            <a:pPr>
              <a:lnSpc>
                <a:spcPct val="90000"/>
              </a:lnSpc>
              <a:spcBef>
                <a:spcPts val="1000"/>
              </a:spcBef>
            </a:pPr>
            <a:r>
              <a:rPr lang="fr-FR"/>
              <a:t>•participation as a jury </a:t>
            </a:r>
            <a:r>
              <a:rPr lang="fr-FR" err="1"/>
              <a:t>member</a:t>
            </a:r>
            <a:r>
              <a:rPr lang="fr-FR"/>
              <a:t> </a:t>
            </a:r>
            <a:endParaRPr lang="fr-FR">
              <a:cs typeface="Calibri" panose="020F0502020204030204"/>
            </a:endParaRPr>
          </a:p>
          <a:p>
            <a:pPr>
              <a:lnSpc>
                <a:spcPct val="90000"/>
              </a:lnSpc>
              <a:spcBef>
                <a:spcPts val="1000"/>
              </a:spcBef>
            </a:pPr>
            <a:r>
              <a:rPr lang="fr-FR"/>
              <a:t>5.Post-hackathon Communications</a:t>
            </a:r>
            <a:endParaRPr lang="fr-FR">
              <a:cs typeface="Calibri" panose="020F0502020204030204"/>
            </a:endParaRPr>
          </a:p>
          <a:p>
            <a:pPr>
              <a:lnSpc>
                <a:spcPct val="90000"/>
              </a:lnSpc>
              <a:spcBef>
                <a:spcPts val="1000"/>
              </a:spcBef>
            </a:pPr>
            <a:r>
              <a:rPr lang="fr-FR"/>
              <a:t>•</a:t>
            </a:r>
            <a:r>
              <a:rPr lang="fr-FR" err="1"/>
              <a:t>conducted</a:t>
            </a:r>
            <a:r>
              <a:rPr lang="fr-FR"/>
              <a:t> interview </a:t>
            </a:r>
            <a:r>
              <a:rPr lang="fr-FR" err="1"/>
              <a:t>with</a:t>
            </a:r>
            <a:r>
              <a:rPr lang="fr-FR"/>
              <a:t> the Hackathon winners</a:t>
            </a:r>
            <a:endParaRPr lang="fr-FR">
              <a:cs typeface="Calibri" panose="020F0502020204030204"/>
            </a:endParaRPr>
          </a:p>
          <a:p>
            <a:pPr>
              <a:lnSpc>
                <a:spcPct val="90000"/>
              </a:lnSpc>
              <a:spcBef>
                <a:spcPts val="1000"/>
              </a:spcBef>
            </a:pPr>
            <a:r>
              <a:rPr lang="fr-FR"/>
              <a:t>•</a:t>
            </a:r>
            <a:r>
              <a:rPr lang="fr-FR" err="1"/>
              <a:t>drafted</a:t>
            </a:r>
            <a:r>
              <a:rPr lang="fr-FR"/>
              <a:t> </a:t>
            </a:r>
            <a:r>
              <a:rPr lang="fr-FR" err="1"/>
              <a:t>two</a:t>
            </a:r>
            <a:r>
              <a:rPr lang="fr-FR"/>
              <a:t> articles on the </a:t>
            </a:r>
            <a:r>
              <a:rPr lang="fr-FR" err="1"/>
              <a:t>outcomes</a:t>
            </a:r>
            <a:r>
              <a:rPr lang="fr-FR"/>
              <a:t> of the challenge and the solutions </a:t>
            </a:r>
            <a:r>
              <a:rPr lang="fr-FR" err="1"/>
              <a:t>proposed</a:t>
            </a:r>
            <a:r>
              <a:rPr lang="fr-FR"/>
              <a:t> by the </a:t>
            </a:r>
            <a:r>
              <a:rPr lang="fr-FR" err="1"/>
              <a:t>winning</a:t>
            </a:r>
            <a:r>
              <a:rPr lang="fr-FR"/>
              <a:t> teams, </a:t>
            </a:r>
            <a:r>
              <a:rPr lang="fr-FR" err="1"/>
              <a:t>published</a:t>
            </a:r>
            <a:r>
              <a:rPr lang="fr-FR"/>
              <a:t> </a:t>
            </a:r>
            <a:r>
              <a:rPr lang="fr-FR" err="1"/>
              <a:t>them</a:t>
            </a:r>
            <a:r>
              <a:rPr lang="fr-FR"/>
              <a:t> on the Hackathon </a:t>
            </a:r>
            <a:r>
              <a:rPr lang="fr-FR" err="1"/>
              <a:t>webpage</a:t>
            </a:r>
            <a:endParaRPr lang="fr-FR" err="1">
              <a:cs typeface="Calibri" panose="020F0502020204030204"/>
            </a:endParaRPr>
          </a:p>
          <a:p>
            <a:pPr>
              <a:lnSpc>
                <a:spcPct val="90000"/>
              </a:lnSpc>
              <a:spcBef>
                <a:spcPts val="1000"/>
              </a:spcBef>
            </a:pPr>
            <a:r>
              <a:rPr lang="fr-FR"/>
              <a:t>•</a:t>
            </a:r>
            <a:r>
              <a:rPr lang="fr-FR" err="1"/>
              <a:t>promoted</a:t>
            </a:r>
            <a:r>
              <a:rPr lang="fr-FR"/>
              <a:t> the article on social media channels</a:t>
            </a:r>
            <a:endParaRPr lang="fr-FR">
              <a:cs typeface="Calibri"/>
            </a:endParaRPr>
          </a:p>
          <a:p>
            <a:pPr marL="171450" indent="-171450">
              <a:lnSpc>
                <a:spcPct val="90000"/>
              </a:lnSpc>
              <a:spcBef>
                <a:spcPts val="1000"/>
              </a:spcBef>
              <a:buFont typeface="Arial"/>
              <a:buChar char="•"/>
            </a:pPr>
            <a:endParaRPr lang="fr-FR">
              <a:cs typeface="Calibri"/>
            </a:endParaRPr>
          </a:p>
          <a:p>
            <a:pPr>
              <a:lnSpc>
                <a:spcPct val="90000"/>
              </a:lnSpc>
              <a:spcBef>
                <a:spcPts val="1000"/>
              </a:spcBef>
            </a:pPr>
            <a:endParaRPr lang="fr-FR">
              <a:cs typeface="Calibri"/>
            </a:endParaRPr>
          </a:p>
          <a:p>
            <a:pPr>
              <a:lnSpc>
                <a:spcPct val="90000"/>
              </a:lnSpc>
              <a:spcBef>
                <a:spcPts val="1000"/>
              </a:spcBef>
            </a:pPr>
            <a:endParaRPr lang="fr-FR">
              <a:cs typeface="Calibri"/>
            </a:endParaRPr>
          </a:p>
          <a:p>
            <a:endParaRPr lang="en-US">
              <a:cs typeface="Calibri"/>
            </a:endParaRPr>
          </a:p>
        </p:txBody>
      </p:sp>
      <p:sp>
        <p:nvSpPr>
          <p:cNvPr id="4" name="Espace réservé du numéro de diapositive 3"/>
          <p:cNvSpPr>
            <a:spLocks noGrp="1"/>
          </p:cNvSpPr>
          <p:nvPr>
            <p:ph type="sldNum" sz="quarter" idx="5"/>
          </p:nvPr>
        </p:nvSpPr>
        <p:spPr/>
        <p:txBody>
          <a:bodyPr/>
          <a:lstStyle/>
          <a:p>
            <a:fld id="{F69A3051-9A4B-4893-9C86-6B03DEE5C512}" type="slidenum">
              <a:rPr lang="en-US" smtClean="0"/>
              <a:t>12</a:t>
            </a:fld>
            <a:endParaRPr lang="en-US"/>
          </a:p>
        </p:txBody>
      </p:sp>
    </p:spTree>
    <p:extLst>
      <p:ext uri="{BB962C8B-B14F-4D97-AF65-F5344CB8AC3E}">
        <p14:creationId xmlns:p14="http://schemas.microsoft.com/office/powerpoint/2010/main" val="58097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challenges of the 21st century are posing a threat to the achievement of social progress, environmental and social sustainability, and peaceful relations between countries. In this scenario, the recent outbreak of Covid-19 and ongoing climate change have exacerbated social and economic conditions at European and global level, and had a particularly striking impact on the younger generation, whose educational choices have been influenced with regard to transition and orientation to school and university. As a core component of its agenda, the European Union strongly </a:t>
            </a:r>
            <a:r>
              <a:rPr lang="en-US" err="1"/>
              <a:t>emphasises</a:t>
            </a:r>
            <a:r>
              <a:rPr lang="en-US"/>
              <a:t> the importance of forging a resilient generation of young learners who are able to deal with emerging global issues. In this context, STEM (science, technology, engineering and mathematics) education plays a fundamental role in building a more sustainable society. </a:t>
            </a:r>
            <a:r>
              <a:rPr lang="en-US" err="1"/>
              <a:t>Nontheless</a:t>
            </a:r>
            <a:r>
              <a:rPr lang="en-US"/>
              <a:t>, STEM pathways are only taken by a minority of students in Europe. </a:t>
            </a:r>
          </a:p>
          <a:p>
            <a:endParaRPr lang="en-US">
              <a:cs typeface="Calibri"/>
            </a:endParaRPr>
          </a:p>
        </p:txBody>
      </p:sp>
      <p:sp>
        <p:nvSpPr>
          <p:cNvPr id="4" name="Slide Number Placeholder 3"/>
          <p:cNvSpPr>
            <a:spLocks noGrp="1"/>
          </p:cNvSpPr>
          <p:nvPr>
            <p:ph type="sldNum" sz="quarter" idx="5"/>
          </p:nvPr>
        </p:nvSpPr>
        <p:spPr/>
        <p:txBody>
          <a:bodyPr/>
          <a:lstStyle/>
          <a:p>
            <a:fld id="{DF3ECE47-18E9-2B4D-870F-C7BE9AC66A67}" type="slidenum">
              <a:rPr lang="pt-PT" smtClean="0"/>
              <a:t>18</a:t>
            </a:fld>
            <a:endParaRPr lang="pt-PT"/>
          </a:p>
        </p:txBody>
      </p:sp>
    </p:spTree>
    <p:extLst>
      <p:ext uri="{BB962C8B-B14F-4D97-AF65-F5344CB8AC3E}">
        <p14:creationId xmlns:p14="http://schemas.microsoft.com/office/powerpoint/2010/main" val="103206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STEM tertiary educational pathways are embarked on by a minority of European students. A quarter (26%) of total graduates in EU-28 countries (EU-27 + the UK) holds a STEM degree or qualification, with some variations depending on each country. This picture has been largely stable in Europe over the past five years, with virtually no change in the proportion of STEM graduates since 2016. Germany is a leading country for STEM education, where almost four graduates in ten hold a STEM qualification or degree. </a:t>
            </a:r>
          </a:p>
          <a:p>
            <a:r>
              <a:rPr lang="en-US"/>
              <a:t>Students and NEETs interviewed in Italy and Greece mentioned the lack of guidance from school teachers as a challenge in the transition to the next educational level. Students, NEETs and workers also highly rate the role of family and school in shaping high school students’ decisions about their future educational pathway.</a:t>
            </a:r>
          </a:p>
          <a:p>
            <a:r>
              <a:rPr lang="en-US"/>
              <a:t>Stereotypes and biased opinions about STEM disciplines shape student’s educational choices. One element is clearly identified as a deterrent to choosing STEM paths: on balance, STEM subjects are perceived as being more difficult than non-STEM subjects, and it is commonly believed that they are only suited to some people. This result does not significantly vary across the countries and targets considered, where students and NEETs believe that these disciplines are not suitable for women, showing the persistence of deeply rooted gender stereotypes, at least among a minority of respondents. In a nutshell, lack of self-awareness, misguided advice, fixed mindsets, and the idea that STEM degrees are too difficult, too long and too expensive for the average student, might deter a substantial number of high-school students from studying STEM subjects in tertiary education.</a:t>
            </a:r>
            <a:endParaRPr lang="fr-FR"/>
          </a:p>
        </p:txBody>
      </p:sp>
      <p:sp>
        <p:nvSpPr>
          <p:cNvPr id="4" name="Slide Number Placeholder 3"/>
          <p:cNvSpPr>
            <a:spLocks noGrp="1"/>
          </p:cNvSpPr>
          <p:nvPr>
            <p:ph type="sldNum" sz="quarter" idx="5"/>
          </p:nvPr>
        </p:nvSpPr>
        <p:spPr/>
        <p:txBody>
          <a:bodyPr/>
          <a:lstStyle/>
          <a:p>
            <a:fld id="{DF3ECE47-18E9-2B4D-870F-C7BE9AC66A67}" type="slidenum">
              <a:rPr lang="pt-PT" smtClean="0"/>
              <a:t>19</a:t>
            </a:fld>
            <a:endParaRPr lang="pt-PT"/>
          </a:p>
        </p:txBody>
      </p:sp>
    </p:spTree>
    <p:extLst>
      <p:ext uri="{BB962C8B-B14F-4D97-AF65-F5344CB8AC3E}">
        <p14:creationId xmlns:p14="http://schemas.microsoft.com/office/powerpoint/2010/main" val="291616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a:effectLst/>
                <a:latin typeface="Calibri" panose="020F0502020204030204" pitchFamily="34" charset="0"/>
                <a:ea typeface="Calibri" panose="020F0502020204030204" pitchFamily="34" charset="0"/>
                <a:cs typeface="Arial" panose="020B0604020202020204" pitchFamily="34" charset="0"/>
              </a:rPr>
              <a:t>GEO-Academy</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Erasmus+ Project</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Kicked off June 2023, 36 months until June 2026, with a sustainability plan to ensure continual availability of resources for several years after</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Consortium of 12 members from 7 EU countries (France, Portugal, Greece, Sweden, Austria, Bulgaria, Cyprus) </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With expertise from across geo-spatial and climate science, pedagogical experts and educators, </a:t>
            </a:r>
            <a:r>
              <a:rPr lang="en-GB" sz="1100" b="1">
                <a:effectLst/>
                <a:latin typeface="Calibri" panose="020F0502020204030204" pitchFamily="34" charset="0"/>
                <a:ea typeface="Calibri" panose="020F0502020204030204" pitchFamily="34" charset="0"/>
                <a:cs typeface="Arial" panose="020B0604020202020204" pitchFamily="34" charset="0"/>
              </a:rPr>
              <a:t>communications + dissemination, policy</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Builds off our experience from GIS4Schools</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But this time targeting teachers</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Targeting teachers pre- and in-service (from primary to upper secondary)</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The problem</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Climate change + sustainable development as key societal challenges, core aspects of EU policy, a clear demand for these topics and engagement from young people/ school students. Education for sustainable development is an important pillar of UNESCO </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But is inconsistently implemented within national curricula in Europe, both on the national level as well as across subjects</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Teachers lack both the knowledge and skills to be able to teach these effectively within their subject</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Knowledge in terms of e.g. what is the greenhouse effect </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Skills in terms of how to effectively convey this to students (e.g. using satellite-data, GIS, map storytelling) – access, analyse, convey/present</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One hindrance to both these issues is a lack of accessible training, that fits within their schedules, that fits within their curricula, that is designed by and with teachers to be incorporated by teachers, and that is based on proven pedagogical models</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Enter GEO-Academy </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GEO-Academy aims to offer a </a:t>
            </a:r>
            <a:r>
              <a:rPr lang="en-GB" sz="1100" b="1">
                <a:effectLst/>
                <a:latin typeface="Calibri" panose="020F0502020204030204" pitchFamily="34" charset="0"/>
                <a:ea typeface="Calibri" panose="020F0502020204030204" pitchFamily="34" charset="0"/>
                <a:cs typeface="Arial" panose="020B0604020202020204" pitchFamily="34" charset="0"/>
              </a:rPr>
              <a:t>comprehensive teacher training and development program</a:t>
            </a:r>
            <a:r>
              <a:rPr lang="en-GB" sz="1100">
                <a:effectLst/>
                <a:latin typeface="Calibri" panose="020F0502020204030204" pitchFamily="34" charset="0"/>
                <a:ea typeface="Calibri" panose="020F0502020204030204" pitchFamily="34" charset="0"/>
                <a:cs typeface="Arial" panose="020B0604020202020204" pitchFamily="34" charset="0"/>
              </a:rPr>
              <a:t> for pre- and in-service teachers</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Based around providing resources and training activities to support teachers professional development in their green, spatial, and digital in a range of key tools such as:</a:t>
            </a:r>
          </a:p>
          <a:p>
            <a:pPr marL="1143000" lvl="2" indent="-228600">
              <a:lnSpc>
                <a:spcPct val="107000"/>
              </a:lnSpc>
              <a:buFont typeface="Wingdings" panose="05000000000000000000" pitchFamily="2" charset="2"/>
              <a:buChar char=""/>
            </a:pPr>
            <a:r>
              <a:rPr lang="en-GB" sz="1100" b="1">
                <a:effectLst/>
                <a:latin typeface="Calibri" panose="020F0502020204030204" pitchFamily="34" charset="0"/>
                <a:ea typeface="Calibri" panose="020F0502020204030204" pitchFamily="34" charset="0"/>
                <a:cs typeface="Arial" panose="020B0604020202020204" pitchFamily="34" charset="0"/>
              </a:rPr>
              <a:t>Geographic Information Systems (GIS),</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100" b="1">
                <a:effectLst/>
                <a:latin typeface="Calibri" panose="020F0502020204030204" pitchFamily="34" charset="0"/>
                <a:ea typeface="Calibri" panose="020F0502020204030204" pitchFamily="34" charset="0"/>
                <a:cs typeface="Arial" panose="020B0604020202020204" pitchFamily="34" charset="0"/>
              </a:rPr>
              <a:t>Remote Sensing (RS),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100" b="1">
                <a:effectLst/>
                <a:latin typeface="Calibri" panose="020F0502020204030204" pitchFamily="34" charset="0"/>
                <a:ea typeface="Calibri" panose="020F0502020204030204" pitchFamily="34" charset="0"/>
                <a:cs typeface="Arial" panose="020B0604020202020204" pitchFamily="34" charset="0"/>
              </a:rPr>
              <a:t>Earth Observation (EO),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100" b="1">
                <a:effectLst/>
                <a:latin typeface="Calibri" panose="020F0502020204030204" pitchFamily="34" charset="0"/>
                <a:ea typeface="Calibri" panose="020F0502020204030204" pitchFamily="34" charset="0"/>
                <a:cs typeface="Arial" panose="020B0604020202020204" pitchFamily="34" charset="0"/>
              </a:rPr>
              <a:t>Geospatial Storytelling</a:t>
            </a:r>
            <a:r>
              <a:rPr lang="en-GB" sz="1100">
                <a:effectLst/>
                <a:latin typeface="Calibri" panose="020F0502020204030204" pitchFamily="34" charset="0"/>
                <a:ea typeface="Calibri" panose="020F0502020204030204" pitchFamily="34" charset="0"/>
                <a:cs typeface="Arial" panose="020B0604020202020204" pitchFamily="34" charset="0"/>
              </a:rPr>
              <a:t> technologies within Education for Sustainable Development</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5 GEO-Concepts (of which Eurisy is directly involved in 3?)</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Cartography and spatial skills</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Visualisation and map storytelling </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GIS for Earth Sciences</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Satellite applications</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STEAM education, robotic, coding with a focus on urban sustainability</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Using evidence based-pedagogical approach </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Specific outcomes</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Training activities, both national in 7 countries and international (and eligible for KA1 funding!)</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Summer and Winter schools, the first of which is in Greece in June 2024</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Developing e-learning resources hosted on the GEOBSERVE Platform</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A central hub hosting learning and professional development resources, activities, and acting as a community of practice </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Schools as GEO-Hubs, establishing national networks of participating schools based around national needs </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Local ambassadors for education for sustainable development</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Supplied with kits including digital resources and sensor kits for Arduino, Raspberry Pi etc.</a:t>
            </a:r>
          </a:p>
          <a:p>
            <a:pPr marL="342900" lvl="0" indent="-342900">
              <a:lnSpc>
                <a:spcPct val="107000"/>
              </a:lnSpc>
              <a:buFont typeface="Calibri" panose="020F0502020204030204" pitchFamily="34" charset="0"/>
              <a:buChar char="-"/>
            </a:pPr>
            <a:r>
              <a:rPr lang="en-GB" sz="1100">
                <a:effectLst/>
                <a:latin typeface="Calibri" panose="020F0502020204030204" pitchFamily="34" charset="0"/>
                <a:ea typeface="Calibri" panose="020F0502020204030204" pitchFamily="34" charset="0"/>
                <a:cs typeface="Arial" panose="020B0604020202020204" pitchFamily="34" charset="0"/>
              </a:rPr>
              <a:t>Where are we now</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Developing the tools, resources,</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Developing a network of stakeholders and mapping out interested parties</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Soon be reaching out teachers</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Understand their needs in more depth </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Inviting to participate </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Arial" panose="020B0604020202020204" pitchFamily="34" charset="0"/>
              </a:rPr>
              <a:t>2 step approaches </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Small scale, co-creation with teachers, testing implementation and incorporating feedback</a:t>
            </a:r>
          </a:p>
          <a:p>
            <a:pPr marL="1143000" lvl="2" indent="-228600">
              <a:lnSpc>
                <a:spcPct val="107000"/>
              </a:lnSpc>
              <a:buFont typeface="Wingdings" panose="05000000000000000000" pitchFamily="2"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Go big, scale up</a:t>
            </a:r>
          </a:p>
          <a:p>
            <a:pPr marL="1600200" lvl="3" indent="-228600">
              <a:lnSpc>
                <a:spcPct val="107000"/>
              </a:lnSpc>
              <a:spcAft>
                <a:spcPts val="800"/>
              </a:spcAft>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Arial" panose="020B0604020202020204" pitchFamily="34" charset="0"/>
              </a:rPr>
              <a:t>By June 2026 we want to have reached 2,000 teachers</a:t>
            </a:r>
          </a:p>
          <a:p>
            <a:endParaRPr lang="en-GB"/>
          </a:p>
        </p:txBody>
      </p:sp>
      <p:sp>
        <p:nvSpPr>
          <p:cNvPr id="4" name="Slide Number Placeholder 3"/>
          <p:cNvSpPr>
            <a:spLocks noGrp="1"/>
          </p:cNvSpPr>
          <p:nvPr>
            <p:ph type="sldNum" sz="quarter" idx="5"/>
          </p:nvPr>
        </p:nvSpPr>
        <p:spPr/>
        <p:txBody>
          <a:bodyPr/>
          <a:lstStyle/>
          <a:p>
            <a:fld id="{F69A3051-9A4B-4893-9C86-6B03DEE5C512}" type="slidenum">
              <a:rPr lang="en-US" smtClean="0"/>
              <a:t>22</a:t>
            </a:fld>
            <a:endParaRPr lang="en-US"/>
          </a:p>
        </p:txBody>
      </p:sp>
    </p:spTree>
    <p:extLst>
      <p:ext uri="{BB962C8B-B14F-4D97-AF65-F5344CB8AC3E}">
        <p14:creationId xmlns:p14="http://schemas.microsoft.com/office/powerpoint/2010/main" val="3822720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A23C-1AF5-4C2E-A119-FA852C1EB0EA}"/>
              </a:ext>
            </a:extLst>
          </p:cNvPr>
          <p:cNvSpPr>
            <a:spLocks noGrp="1"/>
          </p:cNvSpPr>
          <p:nvPr>
            <p:ph type="title"/>
          </p:nvPr>
        </p:nvSpPr>
        <p:spPr>
          <a:xfrm>
            <a:off x="3017520" y="0"/>
            <a:ext cx="771906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86444C-3B1D-462F-8061-80C87E76B6AA}"/>
              </a:ext>
            </a:extLst>
          </p:cNvPr>
          <p:cNvSpPr>
            <a:spLocks noGrp="1"/>
          </p:cNvSpPr>
          <p:nvPr>
            <p:ph idx="1"/>
          </p:nvPr>
        </p:nvSpPr>
        <p:spPr>
          <a:xfrm>
            <a:off x="838200" y="1257300"/>
            <a:ext cx="10515600" cy="49196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A2912-048E-43C2-B114-D49ABD26C84D}"/>
              </a:ext>
            </a:extLst>
          </p:cNvPr>
          <p:cNvSpPr>
            <a:spLocks noGrp="1"/>
          </p:cNvSpPr>
          <p:nvPr>
            <p:ph type="dt" sz="half" idx="10"/>
          </p:nvPr>
        </p:nvSpPr>
        <p:spPr/>
        <p:txBody>
          <a:bodyPr/>
          <a:lstStyle/>
          <a:p>
            <a:fld id="{31D1334B-D409-4518-9C81-CB59E381D7EC}" type="datetimeFigureOut">
              <a:rPr lang="en-GB" smtClean="0"/>
              <a:pPr/>
              <a:t>13/12/2023</a:t>
            </a:fld>
            <a:endParaRPr lang="en-GB"/>
          </a:p>
        </p:txBody>
      </p:sp>
      <p:sp>
        <p:nvSpPr>
          <p:cNvPr id="5" name="Footer Placeholder 4">
            <a:extLst>
              <a:ext uri="{FF2B5EF4-FFF2-40B4-BE49-F238E27FC236}">
                <a16:creationId xmlns:a16="http://schemas.microsoft.com/office/drawing/2014/main" id="{24CDB386-E578-4B62-A196-49482FA4F0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16AFA1-181F-4BC9-924D-A39761EC0BC2}"/>
              </a:ext>
            </a:extLst>
          </p:cNvPr>
          <p:cNvSpPr>
            <a:spLocks noGrp="1"/>
          </p:cNvSpPr>
          <p:nvPr>
            <p:ph type="sldNum" sz="quarter" idx="12"/>
          </p:nvPr>
        </p:nvSpPr>
        <p:spPr/>
        <p:txBody>
          <a:bodyPr/>
          <a:lstStyle/>
          <a:p>
            <a:fld id="{0D486987-2978-484F-A4E4-C8C632119FCF}" type="slidenum">
              <a:rPr lang="en-GB" smtClean="0"/>
              <a:pPr/>
              <a:t>‹#›</a:t>
            </a:fld>
            <a:endParaRPr lang="en-GB"/>
          </a:p>
        </p:txBody>
      </p:sp>
    </p:spTree>
    <p:extLst>
      <p:ext uri="{BB962C8B-B14F-4D97-AF65-F5344CB8AC3E}">
        <p14:creationId xmlns:p14="http://schemas.microsoft.com/office/powerpoint/2010/main" val="407108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3197-C68E-4185-BA05-C19AB24D70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DA302A-EBC0-4FC8-83EB-E579462BCE2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155C5B-B926-4BE4-A7CB-A64DC05D836A}"/>
              </a:ext>
            </a:extLst>
          </p:cNvPr>
          <p:cNvSpPr>
            <a:spLocks noGrp="1"/>
          </p:cNvSpPr>
          <p:nvPr>
            <p:ph type="dt" sz="half" idx="10"/>
          </p:nvPr>
        </p:nvSpPr>
        <p:spPr/>
        <p:txBody>
          <a:bodyPr/>
          <a:lstStyle/>
          <a:p>
            <a:fld id="{31D1334B-D409-4518-9C81-CB59E381D7EC}" type="datetimeFigureOut">
              <a:rPr lang="en-GB" smtClean="0"/>
              <a:pPr/>
              <a:t>13/12/2023</a:t>
            </a:fld>
            <a:endParaRPr lang="en-GB"/>
          </a:p>
        </p:txBody>
      </p:sp>
      <p:sp>
        <p:nvSpPr>
          <p:cNvPr id="5" name="Footer Placeholder 4">
            <a:extLst>
              <a:ext uri="{FF2B5EF4-FFF2-40B4-BE49-F238E27FC236}">
                <a16:creationId xmlns:a16="http://schemas.microsoft.com/office/drawing/2014/main" id="{226B0498-03FA-49AD-89F6-DB253D7304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7ADA79-9794-4F46-8496-AB97935CB333}"/>
              </a:ext>
            </a:extLst>
          </p:cNvPr>
          <p:cNvSpPr>
            <a:spLocks noGrp="1"/>
          </p:cNvSpPr>
          <p:nvPr>
            <p:ph type="sldNum" sz="quarter" idx="12"/>
          </p:nvPr>
        </p:nvSpPr>
        <p:spPr/>
        <p:txBody>
          <a:bodyPr/>
          <a:lstStyle/>
          <a:p>
            <a:fld id="{0D486987-2978-484F-A4E4-C8C632119FCF}" type="slidenum">
              <a:rPr lang="en-GB" smtClean="0"/>
              <a:pPr/>
              <a:t>‹#›</a:t>
            </a:fld>
            <a:endParaRPr lang="en-GB"/>
          </a:p>
        </p:txBody>
      </p:sp>
    </p:spTree>
    <p:extLst>
      <p:ext uri="{BB962C8B-B14F-4D97-AF65-F5344CB8AC3E}">
        <p14:creationId xmlns:p14="http://schemas.microsoft.com/office/powerpoint/2010/main" val="204609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784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45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1B1496D-08CC-6827-E593-327EE6ADC08A}"/>
              </a:ext>
            </a:extLst>
          </p:cNvPr>
          <p:cNvSpPr>
            <a:spLocks noGrp="1"/>
          </p:cNvSpPr>
          <p:nvPr>
            <p:ph type="subTitle" idx="1" hasCustomPrompt="1"/>
          </p:nvPr>
        </p:nvSpPr>
        <p:spPr>
          <a:xfrm>
            <a:off x="407984" y="3360629"/>
            <a:ext cx="11341099" cy="529950"/>
          </a:xfrm>
          <a:prstGeom prst="rect">
            <a:avLst/>
          </a:prstGeom>
        </p:spPr>
        <p:txBody>
          <a:bodyPr>
            <a:normAutofit/>
          </a:bodyPr>
          <a:lstStyle>
            <a:lvl1pPr marL="0" indent="0" algn="ct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err="1"/>
              <a:t>Click</a:t>
            </a:r>
            <a:r>
              <a:rPr lang="es-ES"/>
              <a:t> </a:t>
            </a:r>
            <a:r>
              <a:rPr lang="es-ES" err="1"/>
              <a:t>to</a:t>
            </a:r>
            <a:r>
              <a:rPr lang="es-ES"/>
              <a:t> </a:t>
            </a:r>
            <a:r>
              <a:rPr lang="es-ES" err="1"/>
              <a:t>add</a:t>
            </a:r>
            <a:r>
              <a:rPr lang="es-ES"/>
              <a:t> </a:t>
            </a:r>
            <a:r>
              <a:rPr lang="es-ES" err="1"/>
              <a:t>the</a:t>
            </a:r>
            <a:r>
              <a:rPr lang="es-ES"/>
              <a:t> </a:t>
            </a:r>
            <a:r>
              <a:rPr lang="es-ES" err="1"/>
              <a:t>subtitle</a:t>
            </a:r>
            <a:r>
              <a:rPr lang="es-ES"/>
              <a:t> </a:t>
            </a:r>
            <a:r>
              <a:rPr lang="es-ES" err="1"/>
              <a:t>of</a:t>
            </a:r>
            <a:r>
              <a:rPr lang="es-ES"/>
              <a:t> </a:t>
            </a:r>
            <a:r>
              <a:rPr lang="es-ES" err="1"/>
              <a:t>this</a:t>
            </a:r>
            <a:r>
              <a:rPr lang="es-ES"/>
              <a:t> </a:t>
            </a:r>
            <a:r>
              <a:rPr lang="es-ES" err="1"/>
              <a:t>slide</a:t>
            </a:r>
            <a:endParaRPr lang="es-ES"/>
          </a:p>
        </p:txBody>
      </p:sp>
      <p:sp>
        <p:nvSpPr>
          <p:cNvPr id="8" name="Marcador de posición de imagen 7">
            <a:extLst>
              <a:ext uri="{FF2B5EF4-FFF2-40B4-BE49-F238E27FC236}">
                <a16:creationId xmlns:a16="http://schemas.microsoft.com/office/drawing/2014/main" id="{0BC0AF19-4A64-5DCC-00F5-3B6B6AAC54FA}"/>
              </a:ext>
            </a:extLst>
          </p:cNvPr>
          <p:cNvSpPr>
            <a:spLocks noGrp="1"/>
          </p:cNvSpPr>
          <p:nvPr>
            <p:ph type="pic" sz="quarter" idx="10" hasCustomPrompt="1"/>
          </p:nvPr>
        </p:nvSpPr>
        <p:spPr>
          <a:xfrm>
            <a:off x="2743200" y="6329795"/>
            <a:ext cx="2324101" cy="437134"/>
          </a:xfrm>
        </p:spPr>
        <p:txBody>
          <a:bodyPr anchor="ctr">
            <a:noAutofit/>
          </a:bodyPr>
          <a:lstStyle>
            <a:lvl1pPr marL="0" indent="0">
              <a:buNone/>
              <a:defRPr sz="1400">
                <a:solidFill>
                  <a:schemeClr val="tx1"/>
                </a:solidFill>
              </a:defRPr>
            </a:lvl1pPr>
          </a:lstStyle>
          <a:p>
            <a:r>
              <a:rPr lang="es-ES" err="1"/>
              <a:t>Click</a:t>
            </a:r>
            <a:r>
              <a:rPr lang="es-ES"/>
              <a:t> </a:t>
            </a:r>
            <a:r>
              <a:rPr lang="es-ES" err="1"/>
              <a:t>to</a:t>
            </a:r>
            <a:r>
              <a:rPr lang="es-ES"/>
              <a:t> </a:t>
            </a:r>
            <a:r>
              <a:rPr lang="es-ES" err="1"/>
              <a:t>insert</a:t>
            </a:r>
            <a:r>
              <a:rPr lang="es-ES"/>
              <a:t> </a:t>
            </a:r>
            <a:r>
              <a:rPr lang="es-ES" err="1"/>
              <a:t>your</a:t>
            </a:r>
            <a:r>
              <a:rPr lang="es-ES"/>
              <a:t> </a:t>
            </a:r>
            <a:r>
              <a:rPr lang="es-ES" err="1"/>
              <a:t>institution</a:t>
            </a:r>
            <a:r>
              <a:rPr lang="es-ES"/>
              <a:t> logo</a:t>
            </a:r>
          </a:p>
        </p:txBody>
      </p:sp>
      <p:sp>
        <p:nvSpPr>
          <p:cNvPr id="10" name="Marcador de texto 9">
            <a:extLst>
              <a:ext uri="{FF2B5EF4-FFF2-40B4-BE49-F238E27FC236}">
                <a16:creationId xmlns:a16="http://schemas.microsoft.com/office/drawing/2014/main" id="{A0D92906-5FD1-A34B-EEAA-6777D084F445}"/>
              </a:ext>
            </a:extLst>
          </p:cNvPr>
          <p:cNvSpPr>
            <a:spLocks noGrp="1"/>
          </p:cNvSpPr>
          <p:nvPr>
            <p:ph type="body" sz="quarter" idx="11" hasCustomPrompt="1"/>
          </p:nvPr>
        </p:nvSpPr>
        <p:spPr>
          <a:xfrm>
            <a:off x="5505716" y="4013104"/>
            <a:ext cx="6243369" cy="387350"/>
          </a:xfrm>
        </p:spPr>
        <p:txBody>
          <a:bodyPr>
            <a:noAutofit/>
          </a:bodyPr>
          <a:lstStyle>
            <a:lvl1pPr marL="0" indent="0" algn="r">
              <a:buNone/>
              <a:defRPr sz="2400">
                <a:solidFill>
                  <a:schemeClr val="bg1"/>
                </a:solidFill>
              </a:defRPr>
            </a:lvl1pPr>
          </a:lstStyle>
          <a:p>
            <a:pPr lvl="0"/>
            <a:r>
              <a:rPr lang="es-ES" err="1"/>
              <a:t>Insert</a:t>
            </a:r>
            <a:r>
              <a:rPr lang="es-ES"/>
              <a:t> </a:t>
            </a:r>
            <a:r>
              <a:rPr lang="es-ES" err="1"/>
              <a:t>here</a:t>
            </a:r>
            <a:r>
              <a:rPr lang="es-ES"/>
              <a:t> </a:t>
            </a:r>
            <a:r>
              <a:rPr lang="es-ES" err="1"/>
              <a:t>your</a:t>
            </a:r>
            <a:r>
              <a:rPr lang="es-ES"/>
              <a:t> </a:t>
            </a:r>
            <a:r>
              <a:rPr lang="es-ES" err="1"/>
              <a:t>name</a:t>
            </a:r>
            <a:endParaRPr lang="es-ES"/>
          </a:p>
        </p:txBody>
      </p:sp>
      <p:sp>
        <p:nvSpPr>
          <p:cNvPr id="12" name="Marcador de texto 11">
            <a:extLst>
              <a:ext uri="{FF2B5EF4-FFF2-40B4-BE49-F238E27FC236}">
                <a16:creationId xmlns:a16="http://schemas.microsoft.com/office/drawing/2014/main" id="{408B42F5-47F4-401C-F87E-44057903B27E}"/>
              </a:ext>
            </a:extLst>
          </p:cNvPr>
          <p:cNvSpPr>
            <a:spLocks noGrp="1"/>
          </p:cNvSpPr>
          <p:nvPr>
            <p:ph type="body" sz="quarter" idx="12" hasCustomPrompt="1"/>
          </p:nvPr>
        </p:nvSpPr>
        <p:spPr>
          <a:xfrm>
            <a:off x="5505716" y="4470304"/>
            <a:ext cx="6243370" cy="387350"/>
          </a:xfrm>
        </p:spPr>
        <p:txBody>
          <a:bodyPr>
            <a:noAutofit/>
          </a:bodyPr>
          <a:lstStyle>
            <a:lvl1pPr marL="0" indent="0" algn="r">
              <a:buNone/>
              <a:defRPr lang="es-ES" sz="2400" kern="1200" dirty="0">
                <a:solidFill>
                  <a:schemeClr val="bg1"/>
                </a:solidFill>
                <a:latin typeface="+mn-lt"/>
                <a:ea typeface="+mn-ea"/>
                <a:cs typeface="+mn-cs"/>
              </a:defRPr>
            </a:lvl1pPr>
          </a:lstStyle>
          <a:p>
            <a:pPr lvl="0"/>
            <a:r>
              <a:rPr lang="es-ES" err="1"/>
              <a:t>Insert</a:t>
            </a:r>
            <a:r>
              <a:rPr lang="es-ES"/>
              <a:t> </a:t>
            </a:r>
            <a:r>
              <a:rPr lang="es-ES" err="1"/>
              <a:t>here</a:t>
            </a:r>
            <a:r>
              <a:rPr lang="es-ES"/>
              <a:t> </a:t>
            </a:r>
            <a:r>
              <a:rPr lang="es-ES" err="1"/>
              <a:t>the</a:t>
            </a:r>
            <a:r>
              <a:rPr lang="es-ES"/>
              <a:t> </a:t>
            </a:r>
            <a:r>
              <a:rPr lang="es-ES" err="1"/>
              <a:t>name</a:t>
            </a:r>
            <a:r>
              <a:rPr lang="es-ES"/>
              <a:t> </a:t>
            </a:r>
            <a:r>
              <a:rPr lang="es-ES" err="1"/>
              <a:t>of</a:t>
            </a:r>
            <a:r>
              <a:rPr lang="es-ES"/>
              <a:t> </a:t>
            </a:r>
            <a:r>
              <a:rPr lang="es-ES" err="1"/>
              <a:t>your</a:t>
            </a:r>
            <a:r>
              <a:rPr lang="es-ES"/>
              <a:t> </a:t>
            </a:r>
            <a:r>
              <a:rPr lang="es-ES" err="1"/>
              <a:t>institution</a:t>
            </a:r>
            <a:endParaRPr lang="es-ES"/>
          </a:p>
        </p:txBody>
      </p:sp>
      <p:sp>
        <p:nvSpPr>
          <p:cNvPr id="13" name="Marcador de texto 11">
            <a:extLst>
              <a:ext uri="{FF2B5EF4-FFF2-40B4-BE49-F238E27FC236}">
                <a16:creationId xmlns:a16="http://schemas.microsoft.com/office/drawing/2014/main" id="{9C24CCBA-2C10-624F-9AE0-5D99E84A2E95}"/>
              </a:ext>
            </a:extLst>
          </p:cNvPr>
          <p:cNvSpPr>
            <a:spLocks noGrp="1"/>
          </p:cNvSpPr>
          <p:nvPr>
            <p:ph type="body" sz="quarter" idx="13" hasCustomPrompt="1"/>
          </p:nvPr>
        </p:nvSpPr>
        <p:spPr>
          <a:xfrm>
            <a:off x="5505713" y="4980179"/>
            <a:ext cx="6243370" cy="387350"/>
          </a:xfrm>
        </p:spPr>
        <p:txBody>
          <a:bodyPr>
            <a:noAutofit/>
          </a:bodyPr>
          <a:lstStyle>
            <a:lvl1pPr marL="0" indent="0" algn="r">
              <a:buNone/>
              <a:defRPr lang="es-ES" sz="2400" kern="1200" dirty="0">
                <a:solidFill>
                  <a:schemeClr val="bg1"/>
                </a:solidFill>
                <a:latin typeface="+mn-lt"/>
                <a:ea typeface="+mn-ea"/>
                <a:cs typeface="+mn-cs"/>
              </a:defRPr>
            </a:lvl1pPr>
          </a:lstStyle>
          <a:p>
            <a:pPr lvl="0"/>
            <a:r>
              <a:rPr lang="es-ES" err="1"/>
              <a:t>Insert</a:t>
            </a:r>
            <a:r>
              <a:rPr lang="es-ES"/>
              <a:t> </a:t>
            </a:r>
            <a:r>
              <a:rPr lang="es-ES" err="1"/>
              <a:t>here</a:t>
            </a:r>
            <a:r>
              <a:rPr lang="es-ES"/>
              <a:t> </a:t>
            </a:r>
            <a:r>
              <a:rPr lang="es-ES" err="1"/>
              <a:t>your</a:t>
            </a:r>
            <a:r>
              <a:rPr lang="es-ES"/>
              <a:t> email</a:t>
            </a:r>
          </a:p>
        </p:txBody>
      </p:sp>
      <p:pic>
        <p:nvPicPr>
          <p:cNvPr id="5" name="Image 16" descr="Une image contenant écriture manuscrite, dessin, nuit&#10;&#10;Description générée automatiquement">
            <a:extLst>
              <a:ext uri="{FF2B5EF4-FFF2-40B4-BE49-F238E27FC236}">
                <a16:creationId xmlns:a16="http://schemas.microsoft.com/office/drawing/2014/main" id="{2DFE691D-085D-985D-4453-1934F720A86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8000" r="14400" b="50173"/>
          <a:stretch/>
        </p:blipFill>
        <p:spPr>
          <a:xfrm>
            <a:off x="9611431" y="5427778"/>
            <a:ext cx="2580569" cy="959481"/>
          </a:xfrm>
          <a:prstGeom prst="rect">
            <a:avLst/>
          </a:prstGeom>
        </p:spPr>
      </p:pic>
      <p:pic>
        <p:nvPicPr>
          <p:cNvPr id="7" name="Image 13" descr="Une image contenant cercle, art, léger&#10;&#10;Description générée automatiquement">
            <a:extLst>
              <a:ext uri="{FF2B5EF4-FFF2-40B4-BE49-F238E27FC236}">
                <a16:creationId xmlns:a16="http://schemas.microsoft.com/office/drawing/2014/main" id="{BDDEFE6D-29D9-6E4F-59EF-C727CF38558D}"/>
              </a:ext>
            </a:extLst>
          </p:cNvPr>
          <p:cNvPicPr>
            <a:picLocks noChangeAspect="1"/>
          </p:cNvPicPr>
          <p:nvPr userDrawn="1"/>
        </p:nvPicPr>
        <p:blipFill rotWithShape="1">
          <a:blip r:embed="rId4">
            <a:alphaModFix amt="14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7806" t="13792" r="22069" b="32161"/>
          <a:stretch/>
        </p:blipFill>
        <p:spPr>
          <a:xfrm>
            <a:off x="-1452" y="3194091"/>
            <a:ext cx="2267225" cy="3053846"/>
          </a:xfrm>
          <a:prstGeom prst="rect">
            <a:avLst/>
          </a:prstGeom>
        </p:spPr>
      </p:pic>
      <p:sp>
        <p:nvSpPr>
          <p:cNvPr id="11" name="Rectángulo 10">
            <a:extLst>
              <a:ext uri="{FF2B5EF4-FFF2-40B4-BE49-F238E27FC236}">
                <a16:creationId xmlns:a16="http://schemas.microsoft.com/office/drawing/2014/main" id="{3A6A1502-283C-4D86-ADE2-A1B57F7573F7}"/>
              </a:ext>
            </a:extLst>
          </p:cNvPr>
          <p:cNvSpPr/>
          <p:nvPr userDrawn="1"/>
        </p:nvSpPr>
        <p:spPr>
          <a:xfrm>
            <a:off x="-1452" y="0"/>
            <a:ext cx="12159974" cy="10806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 32">
            <a:extLst>
              <a:ext uri="{FF2B5EF4-FFF2-40B4-BE49-F238E27FC236}">
                <a16:creationId xmlns:a16="http://schemas.microsoft.com/office/drawing/2014/main" id="{66E76634-7620-A540-F3D9-72AC14D9F80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860814" y="184743"/>
            <a:ext cx="4470373" cy="1646978"/>
          </a:xfrm>
          <a:prstGeom prst="rect">
            <a:avLst/>
          </a:prstGeom>
        </p:spPr>
      </p:pic>
      <p:sp>
        <p:nvSpPr>
          <p:cNvPr id="14" name="CuadroTexto 13">
            <a:extLst>
              <a:ext uri="{FF2B5EF4-FFF2-40B4-BE49-F238E27FC236}">
                <a16:creationId xmlns:a16="http://schemas.microsoft.com/office/drawing/2014/main" id="{8180686E-239F-4767-F7D0-4CC1212CF5D0}"/>
              </a:ext>
            </a:extLst>
          </p:cNvPr>
          <p:cNvSpPr txBox="1"/>
          <p:nvPr userDrawn="1"/>
        </p:nvSpPr>
        <p:spPr>
          <a:xfrm>
            <a:off x="5137547" y="6241091"/>
            <a:ext cx="6763198"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1"/>
                </a:solidFill>
                <a:effectLst/>
                <a:latin typeface="+mn-lt"/>
              </a:rPr>
              <a:t>The THETIDA project has received funding from the European Union's Horizon Europe </a:t>
            </a:r>
            <a:r>
              <a:rPr lang="en-US" sz="900" b="0" i="0" err="1">
                <a:solidFill>
                  <a:schemeClr val="accent1"/>
                </a:solidFill>
                <a:effectLst/>
                <a:latin typeface="+mn-lt"/>
              </a:rPr>
              <a:t>programme</a:t>
            </a:r>
            <a:r>
              <a:rPr lang="en-US" sz="900" b="0" i="0">
                <a:solidFill>
                  <a:schemeClr val="accent1"/>
                </a:solidFill>
                <a:effectLst/>
                <a:latin typeface="+mn-lt"/>
              </a:rPr>
              <a:t> under grant agreement 101095253. Views and opinions expressed are however those of the author(s) only and do not necessarily reflect those of the European Union or the European Commission. Neither the European Union nor the granting authority can be held responsible for them.</a:t>
            </a:r>
            <a:endParaRPr lang="es-ES" sz="1600">
              <a:solidFill>
                <a:schemeClr val="accent1"/>
              </a:solidFill>
              <a:latin typeface="+mn-lt"/>
            </a:endParaRPr>
          </a:p>
        </p:txBody>
      </p:sp>
      <p:sp>
        <p:nvSpPr>
          <p:cNvPr id="2" name="Título 1">
            <a:extLst>
              <a:ext uri="{FF2B5EF4-FFF2-40B4-BE49-F238E27FC236}">
                <a16:creationId xmlns:a16="http://schemas.microsoft.com/office/drawing/2014/main" id="{F3880290-FB62-E85E-17BE-84480FA3F06D}"/>
              </a:ext>
            </a:extLst>
          </p:cNvPr>
          <p:cNvSpPr>
            <a:spLocks noGrp="1"/>
          </p:cNvSpPr>
          <p:nvPr>
            <p:ph type="ctrTitle" hasCustomPrompt="1"/>
          </p:nvPr>
        </p:nvSpPr>
        <p:spPr>
          <a:xfrm>
            <a:off x="407985" y="1954246"/>
            <a:ext cx="11341100" cy="1293682"/>
          </a:xfrm>
        </p:spPr>
        <p:txBody>
          <a:bodyPr anchor="b"/>
          <a:lstStyle>
            <a:lvl1pPr algn="ctr">
              <a:defRPr sz="6000">
                <a:solidFill>
                  <a:schemeClr val="bg1"/>
                </a:solidFill>
              </a:defRPr>
            </a:lvl1pPr>
          </a:lstStyle>
          <a:p>
            <a:r>
              <a:rPr lang="es-ES" err="1"/>
              <a:t>Click</a:t>
            </a:r>
            <a:r>
              <a:rPr lang="es-ES"/>
              <a:t> </a:t>
            </a:r>
            <a:r>
              <a:rPr lang="es-ES" err="1"/>
              <a:t>to</a:t>
            </a:r>
            <a:r>
              <a:rPr lang="es-ES"/>
              <a:t> </a:t>
            </a:r>
            <a:r>
              <a:rPr lang="es-ES" err="1"/>
              <a:t>add</a:t>
            </a:r>
            <a:r>
              <a:rPr lang="es-ES"/>
              <a:t> </a:t>
            </a:r>
            <a:r>
              <a:rPr lang="es-ES" err="1"/>
              <a:t>the</a:t>
            </a:r>
            <a:r>
              <a:rPr lang="es-ES"/>
              <a:t> </a:t>
            </a:r>
            <a:r>
              <a:rPr lang="es-ES" err="1"/>
              <a:t>title</a:t>
            </a:r>
            <a:r>
              <a:rPr lang="es-ES"/>
              <a:t> </a:t>
            </a:r>
            <a:r>
              <a:rPr lang="es-ES" err="1"/>
              <a:t>of</a:t>
            </a:r>
            <a:r>
              <a:rPr lang="es-ES"/>
              <a:t> </a:t>
            </a:r>
            <a:r>
              <a:rPr lang="es-ES" err="1"/>
              <a:t>this</a:t>
            </a:r>
            <a:r>
              <a:rPr lang="es-ES"/>
              <a:t> </a:t>
            </a:r>
            <a:r>
              <a:rPr lang="es-ES" err="1"/>
              <a:t>slide</a:t>
            </a:r>
            <a:endParaRPr lang="es-ES"/>
          </a:p>
        </p:txBody>
      </p:sp>
    </p:spTree>
    <p:extLst>
      <p:ext uri="{BB962C8B-B14F-4D97-AF65-F5344CB8AC3E}">
        <p14:creationId xmlns:p14="http://schemas.microsoft.com/office/powerpoint/2010/main" val="50295408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25B877-6FDF-4960-8F9C-667B6B465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@EURISY2020</a:t>
            </a:r>
          </a:p>
        </p:txBody>
      </p:sp>
      <p:sp>
        <p:nvSpPr>
          <p:cNvPr id="5" name="Footer Placeholder 4">
            <a:extLst>
              <a:ext uri="{FF2B5EF4-FFF2-40B4-BE49-F238E27FC236}">
                <a16:creationId xmlns:a16="http://schemas.microsoft.com/office/drawing/2014/main" id="{B888670E-FBAA-4A70-A12A-E4C4124A5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r>
              <a:rPr lang="en-GB"/>
              <a:t>www.eurisy.org</a:t>
            </a:r>
          </a:p>
        </p:txBody>
      </p:sp>
      <p:sp>
        <p:nvSpPr>
          <p:cNvPr id="6" name="Slide Number Placeholder 5">
            <a:extLst>
              <a:ext uri="{FF2B5EF4-FFF2-40B4-BE49-F238E27FC236}">
                <a16:creationId xmlns:a16="http://schemas.microsoft.com/office/drawing/2014/main" id="{2A29D9D2-03EA-46B0-A9EF-B975A412D6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a:t>Page #1</a:t>
            </a:r>
          </a:p>
        </p:txBody>
      </p:sp>
      <p:pic>
        <p:nvPicPr>
          <p:cNvPr id="7" name="Picture 2">
            <a:extLst>
              <a:ext uri="{FF2B5EF4-FFF2-40B4-BE49-F238E27FC236}">
                <a16:creationId xmlns:a16="http://schemas.microsoft.com/office/drawing/2014/main" id="{7F469F28-74E1-438D-89AD-604BCF5C2B42}"/>
              </a:ext>
            </a:extLst>
          </p:cNvPr>
          <p:cNvPicPr>
            <a:picLocks noChangeAspect="1" noChangeArrowheads="1"/>
          </p:cNvPicPr>
          <p:nvPr userDrawn="1"/>
        </p:nvPicPr>
        <p:blipFill>
          <a:blip r:embed="rId7" cstate="print"/>
          <a:stretch>
            <a:fillRect/>
          </a:stretch>
        </p:blipFill>
        <p:spPr bwMode="auto">
          <a:xfrm flipV="1">
            <a:off x="0" y="-1"/>
            <a:ext cx="12192000" cy="150533"/>
          </a:xfrm>
          <a:prstGeom prst="rect">
            <a:avLst/>
          </a:prstGeom>
          <a:noFill/>
          <a:ln w="9525">
            <a:noFill/>
            <a:miter lim="800000"/>
            <a:headEnd/>
            <a:tailEnd/>
          </a:ln>
        </p:spPr>
      </p:pic>
      <p:pic>
        <p:nvPicPr>
          <p:cNvPr id="8" name="Picture 7" descr="logo_quadri_long.jpg">
            <a:extLst>
              <a:ext uri="{FF2B5EF4-FFF2-40B4-BE49-F238E27FC236}">
                <a16:creationId xmlns:a16="http://schemas.microsoft.com/office/drawing/2014/main" id="{294B1A9D-2209-4794-8446-8802866EC719}"/>
              </a:ext>
            </a:extLst>
          </p:cNvPr>
          <p:cNvPicPr>
            <a:picLocks noChangeAspect="1"/>
          </p:cNvPicPr>
          <p:nvPr userDrawn="1"/>
        </p:nvPicPr>
        <p:blipFill>
          <a:blip r:embed="rId8" cstate="print"/>
          <a:stretch>
            <a:fillRect/>
          </a:stretch>
        </p:blipFill>
        <p:spPr>
          <a:xfrm>
            <a:off x="28935" y="150532"/>
            <a:ext cx="2880360" cy="1080516"/>
          </a:xfrm>
          <a:prstGeom prst="rect">
            <a:avLst/>
          </a:prstGeom>
        </p:spPr>
      </p:pic>
      <p:sp>
        <p:nvSpPr>
          <p:cNvPr id="9" name="TextBox 1">
            <a:extLst>
              <a:ext uri="{FF2B5EF4-FFF2-40B4-BE49-F238E27FC236}">
                <a16:creationId xmlns:a16="http://schemas.microsoft.com/office/drawing/2014/main" id="{7D76F974-EE06-4BE5-9BAE-A9A766CCB5F2}"/>
              </a:ext>
            </a:extLst>
          </p:cNvPr>
          <p:cNvSpPr txBox="1">
            <a:spLocks noChangeArrowheads="1"/>
          </p:cNvSpPr>
          <p:nvPr userDrawn="1"/>
        </p:nvSpPr>
        <p:spPr bwMode="auto">
          <a:xfrm>
            <a:off x="8014904" y="448605"/>
            <a:ext cx="393459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de-AT" altLang="de-DE" sz="800">
                <a:solidFill>
                  <a:schemeClr val="bg1">
                    <a:lumMod val="50000"/>
                  </a:schemeClr>
                </a:solidFill>
                <a:cs typeface="Times New Roman" panose="02020603050405020304" pitchFamily="18" charset="0"/>
              </a:rPr>
              <a:t>Eurisy</a:t>
            </a:r>
          </a:p>
        </p:txBody>
      </p:sp>
      <p:sp>
        <p:nvSpPr>
          <p:cNvPr id="17" name="Title Placeholder 16">
            <a:extLst>
              <a:ext uri="{FF2B5EF4-FFF2-40B4-BE49-F238E27FC236}">
                <a16:creationId xmlns:a16="http://schemas.microsoft.com/office/drawing/2014/main" id="{78BA1734-D14F-4591-9337-238B0124A817}"/>
              </a:ext>
            </a:extLst>
          </p:cNvPr>
          <p:cNvSpPr>
            <a:spLocks noGrp="1"/>
          </p:cNvSpPr>
          <p:nvPr>
            <p:ph type="title"/>
          </p:nvPr>
        </p:nvSpPr>
        <p:spPr>
          <a:xfrm>
            <a:off x="773430" y="2811510"/>
            <a:ext cx="7379970" cy="3024309"/>
          </a:xfrm>
          <a:prstGeom prst="rect">
            <a:avLst/>
          </a:prstGeom>
        </p:spPr>
        <p:txBody>
          <a:bodyPr vert="horz" lIns="91440" tIns="45720" rIns="91440" bIns="45720" rtlCol="0" anchor="ctr">
            <a:normAutofit/>
          </a:bodyPr>
          <a:lstStyle/>
          <a:p>
            <a:r>
              <a:rPr lang="en-US"/>
              <a:t>Click to edit Master title style</a:t>
            </a:r>
            <a:br>
              <a:rPr lang="en-US" sz="2400"/>
            </a:br>
            <a:br>
              <a:rPr lang="en-US" sz="2400"/>
            </a:br>
            <a:br>
              <a:rPr lang="en-US" sz="2400"/>
            </a:br>
            <a:r>
              <a:rPr lang="en-US" sz="2400"/>
              <a:t>Event/Location</a:t>
            </a:r>
            <a:br>
              <a:rPr lang="en-US" sz="2400"/>
            </a:br>
            <a:r>
              <a:rPr lang="en-US" sz="2400"/>
              <a:t>Name Surname</a:t>
            </a:r>
            <a:br>
              <a:rPr lang="en-US"/>
            </a:br>
            <a:endParaRPr lang="en-GB"/>
          </a:p>
        </p:txBody>
      </p:sp>
      <p:cxnSp>
        <p:nvCxnSpPr>
          <p:cNvPr id="10" name="Straight Connector 9">
            <a:extLst>
              <a:ext uri="{FF2B5EF4-FFF2-40B4-BE49-F238E27FC236}">
                <a16:creationId xmlns:a16="http://schemas.microsoft.com/office/drawing/2014/main" id="{EFC3855D-3689-441D-A456-95A62D8DFD0D}"/>
              </a:ext>
            </a:extLst>
          </p:cNvPr>
          <p:cNvCxnSpPr>
            <a:cxnSpLocks/>
          </p:cNvCxnSpPr>
          <p:nvPr userDrawn="1"/>
        </p:nvCxnSpPr>
        <p:spPr>
          <a:xfrm flipV="1">
            <a:off x="2915816" y="1055093"/>
            <a:ext cx="8977171" cy="472"/>
          </a:xfrm>
          <a:prstGeom prst="line">
            <a:avLst/>
          </a:prstGeom>
          <a:ln>
            <a:solidFill>
              <a:srgbClr val="009AA6"/>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97968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4" r:id="rId5"/>
  </p:sldLayoutIdLst>
  <p:txStyles>
    <p:titleStyle>
      <a:lvl1pPr algn="l" defTabSz="914400" rtl="0" eaLnBrk="1" latinLnBrk="0" hangingPunct="1">
        <a:lnSpc>
          <a:spcPct val="90000"/>
        </a:lnSpc>
        <a:spcBef>
          <a:spcPct val="0"/>
        </a:spcBef>
        <a:buNone/>
        <a:defRPr sz="4400" b="1" kern="1200">
          <a:solidFill>
            <a:srgbClr val="009A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xml"/><Relationship Id="rId1" Type="http://schemas.openxmlformats.org/officeDocument/2006/relationships/video" Target="https://www.youtube.com/embed/HKwp9AxSxbc?start=8&amp;feature=oembe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video" Target="https://www.youtube.com/embed/HeXnJK4rTTU?feature=oembed" TargetMode="External"/><Relationship Id="rId6" Type="http://schemas.openxmlformats.org/officeDocument/2006/relationships/hyperlink" Target="https://www.eurisy.eu/space-service-hub/"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Layout" Target="../slideLayouts/slideLayout4.xml"/><Relationship Id="rId1" Type="http://schemas.openxmlformats.org/officeDocument/2006/relationships/video" Target="https://www.youtube.com/embed/dxFMQmEN0qY?feature=oembed" TargetMode="External"/><Relationship Id="rId6" Type="http://schemas.microsoft.com/office/2007/relationships/hdphoto" Target="../media/hdphoto4.wdp"/><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geoacademy.eu/" TargetMode="External"/><Relationship Id="rId5" Type="http://schemas.openxmlformats.org/officeDocument/2006/relationships/image" Target="../media/image94.sv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video" Target="https://www.youtube.com/embed/cLagHzf2Mlw?feature=oembed" TargetMode="Externa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svg"/></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cid:image001.png@01DA1620.8EE77930" TargetMode="External"/><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sv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5.svg"/><Relationship Id="rId5" Type="http://schemas.openxmlformats.org/officeDocument/2006/relationships/image" Target="../media/image120.jpe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hyperlink" Target="https://www.facebook.com/eurisy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svg"/><Relationship Id="rId7"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C9EF78C-6213-4AFD-99CE-2731C558424E}"/>
              </a:ext>
            </a:extLst>
          </p:cNvPr>
          <p:cNvGrpSpPr/>
          <p:nvPr/>
        </p:nvGrpSpPr>
        <p:grpSpPr>
          <a:xfrm rot="-5400000">
            <a:off x="5833995" y="-259387"/>
            <a:ext cx="1288601" cy="13055601"/>
            <a:chOff x="0" y="0"/>
            <a:chExt cx="2353310" cy="16733952"/>
          </a:xfrm>
          <a:noFill/>
        </p:grpSpPr>
        <p:sp>
          <p:nvSpPr>
            <p:cNvPr id="20" name="Freeform 8">
              <a:extLst>
                <a:ext uri="{FF2B5EF4-FFF2-40B4-BE49-F238E27FC236}">
                  <a16:creationId xmlns:a16="http://schemas.microsoft.com/office/drawing/2014/main" id="{D5F5F6A1-65A3-4A5F-9DE0-B108037214B3}"/>
                </a:ext>
              </a:extLst>
            </p:cNvPr>
            <p:cNvSpPr/>
            <p:nvPr/>
          </p:nvSpPr>
          <p:spPr>
            <a:xfrm>
              <a:off x="0" y="0"/>
              <a:ext cx="2353310" cy="16733952"/>
            </a:xfrm>
            <a:custGeom>
              <a:avLst/>
              <a:gdLst/>
              <a:ahLst/>
              <a:cxnLst/>
              <a:rect l="l" t="t" r="r" b="b"/>
              <a:pathLst>
                <a:path w="2353310" h="16733952">
                  <a:moveTo>
                    <a:pt x="784860" y="16666643"/>
                  </a:moveTo>
                  <a:cubicBezTo>
                    <a:pt x="905510" y="16707283"/>
                    <a:pt x="1042670" y="16733952"/>
                    <a:pt x="1177290" y="16733952"/>
                  </a:cubicBezTo>
                  <a:cubicBezTo>
                    <a:pt x="1311910" y="16733952"/>
                    <a:pt x="1441450" y="16711093"/>
                    <a:pt x="1560830" y="16670452"/>
                  </a:cubicBezTo>
                  <a:cubicBezTo>
                    <a:pt x="1563370" y="16669183"/>
                    <a:pt x="1565910" y="16669183"/>
                    <a:pt x="1568450" y="16667913"/>
                  </a:cubicBezTo>
                  <a:cubicBezTo>
                    <a:pt x="2016760" y="16505352"/>
                    <a:pt x="2346960" y="16076093"/>
                    <a:pt x="2353310" y="15531782"/>
                  </a:cubicBezTo>
                  <a:lnTo>
                    <a:pt x="2353310" y="0"/>
                  </a:lnTo>
                  <a:lnTo>
                    <a:pt x="0" y="0"/>
                  </a:lnTo>
                  <a:lnTo>
                    <a:pt x="0" y="15519846"/>
                  </a:lnTo>
                  <a:cubicBezTo>
                    <a:pt x="6350" y="16078633"/>
                    <a:pt x="331470" y="16507893"/>
                    <a:pt x="784860" y="16666643"/>
                  </a:cubicBezTo>
                  <a:close/>
                </a:path>
              </a:pathLst>
            </a:custGeom>
            <a:grpFill/>
          </p:spPr>
          <p:txBody>
            <a:bodyPr/>
            <a:lstStyle/>
            <a:p>
              <a:endParaRPr lang="en-US"/>
            </a:p>
          </p:txBody>
        </p:sp>
      </p:grpSp>
      <p:sp>
        <p:nvSpPr>
          <p:cNvPr id="17" name="TextBox 12">
            <a:extLst>
              <a:ext uri="{FF2B5EF4-FFF2-40B4-BE49-F238E27FC236}">
                <a16:creationId xmlns:a16="http://schemas.microsoft.com/office/drawing/2014/main" id="{C31FCD5D-A632-4866-9EE1-0029F1913E81}"/>
              </a:ext>
            </a:extLst>
          </p:cNvPr>
          <p:cNvSpPr txBox="1"/>
          <p:nvPr/>
        </p:nvSpPr>
        <p:spPr>
          <a:xfrm>
            <a:off x="114737" y="5726333"/>
            <a:ext cx="4137916" cy="86177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bg1"/>
                </a:solidFill>
                <a:latin typeface="Trebuchet MS" panose="020B0603020202020204" pitchFamily="34" charset="0"/>
              </a:rPr>
              <a:t>Annalisa Donati</a:t>
            </a:r>
          </a:p>
          <a:p>
            <a:r>
              <a:rPr lang="en-US" sz="1600">
                <a:solidFill>
                  <a:schemeClr val="bg1"/>
                </a:solidFill>
                <a:latin typeface="Trebuchet MS" panose="020B0603020202020204" pitchFamily="34" charset="0"/>
              </a:rPr>
              <a:t>Acting Secretary General</a:t>
            </a:r>
          </a:p>
          <a:p>
            <a:r>
              <a:rPr lang="en-US" sz="1600">
                <a:solidFill>
                  <a:schemeClr val="bg1"/>
                </a:solidFill>
                <a:latin typeface="Trebuchet MS" panose="020B0603020202020204" pitchFamily="34" charset="0"/>
              </a:rPr>
              <a:t>Eurisy       </a:t>
            </a:r>
          </a:p>
        </p:txBody>
      </p:sp>
      <p:sp>
        <p:nvSpPr>
          <p:cNvPr id="4" name="TextBox 3">
            <a:extLst>
              <a:ext uri="{FF2B5EF4-FFF2-40B4-BE49-F238E27FC236}">
                <a16:creationId xmlns:a16="http://schemas.microsoft.com/office/drawing/2014/main" id="{3AF96B75-79F6-5D87-351D-ADBB62318F4E}"/>
              </a:ext>
            </a:extLst>
          </p:cNvPr>
          <p:cNvSpPr txBox="1"/>
          <p:nvPr/>
        </p:nvSpPr>
        <p:spPr>
          <a:xfrm>
            <a:off x="114737" y="6005080"/>
            <a:ext cx="2926080" cy="677108"/>
          </a:xfrm>
          <a:prstGeom prst="rect">
            <a:avLst/>
          </a:prstGeom>
          <a:noFill/>
        </p:spPr>
        <p:txBody>
          <a:bodyPr wrap="square" rtlCol="0">
            <a:spAutoFit/>
          </a:bodyPr>
          <a:lstStyle/>
          <a:p>
            <a:r>
              <a:rPr lang="it-IT" sz="2000" b="1">
                <a:solidFill>
                  <a:schemeClr val="bg1"/>
                </a:solidFill>
              </a:rPr>
              <a:t>Annalisa Donati </a:t>
            </a:r>
          </a:p>
          <a:p>
            <a:r>
              <a:rPr lang="it-IT">
                <a:solidFill>
                  <a:schemeClr val="bg1"/>
                </a:solidFill>
              </a:rPr>
              <a:t>Secretary General</a:t>
            </a:r>
            <a:endParaRPr lang="fr-FR">
              <a:solidFill>
                <a:schemeClr val="bg1"/>
              </a:solidFill>
            </a:endParaRPr>
          </a:p>
        </p:txBody>
      </p:sp>
      <p:pic>
        <p:nvPicPr>
          <p:cNvPr id="5" name="Image 4" descr="Une image contenant texte, espace, Espace lointain, Univers&#10;&#10;Description générée automatiquement">
            <a:extLst>
              <a:ext uri="{FF2B5EF4-FFF2-40B4-BE49-F238E27FC236}">
                <a16:creationId xmlns:a16="http://schemas.microsoft.com/office/drawing/2014/main" id="{04C4AEC2-EB5D-440D-1609-C93612EAF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0" y="0"/>
            <a:ext cx="12192000" cy="6858000"/>
          </a:xfrm>
          <a:prstGeom prst="rect">
            <a:avLst/>
          </a:prstGeom>
        </p:spPr>
      </p:pic>
    </p:spTree>
    <p:extLst>
      <p:ext uri="{BB962C8B-B14F-4D97-AF65-F5344CB8AC3E}">
        <p14:creationId xmlns:p14="http://schemas.microsoft.com/office/powerpoint/2010/main" val="300231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1845593-1873-48F8-ABD5-930DA7C3DB9D}"/>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19819" y="1062219"/>
            <a:ext cx="1096302" cy="1096302"/>
          </a:xfrm>
          <a:prstGeom prst="rect">
            <a:avLst/>
          </a:prstGeom>
        </p:spPr>
      </p:pic>
      <p:grpSp>
        <p:nvGrpSpPr>
          <p:cNvPr id="3" name="Picture 7">
            <a:extLst>
              <a:ext uri="{FF2B5EF4-FFF2-40B4-BE49-F238E27FC236}">
                <a16:creationId xmlns:a16="http://schemas.microsoft.com/office/drawing/2014/main" id="{090C2880-F57B-E13A-F3BA-7B46B5C79AE3}"/>
              </a:ext>
            </a:extLst>
          </p:cNvPr>
          <p:cNvGrpSpPr/>
          <p:nvPr/>
        </p:nvGrpSpPr>
        <p:grpSpPr>
          <a:xfrm>
            <a:off x="1779326" y="1040266"/>
            <a:ext cx="1076527" cy="1076527"/>
            <a:chOff x="9070551" y="1173842"/>
            <a:chExt cx="1076527" cy="1076527"/>
          </a:xfrm>
        </p:grpSpPr>
        <p:sp>
          <p:nvSpPr>
            <p:cNvPr id="4" name="Freeform: Shape 3">
              <a:extLst>
                <a:ext uri="{FF2B5EF4-FFF2-40B4-BE49-F238E27FC236}">
                  <a16:creationId xmlns:a16="http://schemas.microsoft.com/office/drawing/2014/main" id="{22F86E8C-F995-F53F-C2B8-8EEE7A6333E3}"/>
                </a:ext>
              </a:extLst>
            </p:cNvPr>
            <p:cNvSpPr/>
            <p:nvPr/>
          </p:nvSpPr>
          <p:spPr>
            <a:xfrm>
              <a:off x="9070551" y="1173842"/>
              <a:ext cx="1076527" cy="1076527"/>
            </a:xfrm>
            <a:custGeom>
              <a:avLst/>
              <a:gdLst>
                <a:gd name="connsiteX0" fmla="*/ 1076527 w 1076527"/>
                <a:gd name="connsiteY0" fmla="*/ 538264 h 1076527"/>
                <a:gd name="connsiteX1" fmla="*/ 538264 w 1076527"/>
                <a:gd name="connsiteY1" fmla="*/ 1076527 h 1076527"/>
                <a:gd name="connsiteX2" fmla="*/ 0 w 1076527"/>
                <a:gd name="connsiteY2" fmla="*/ 538264 h 1076527"/>
                <a:gd name="connsiteX3" fmla="*/ 538264 w 1076527"/>
                <a:gd name="connsiteY3" fmla="*/ 0 h 1076527"/>
                <a:gd name="connsiteX4" fmla="*/ 1076527 w 1076527"/>
                <a:gd name="connsiteY4" fmla="*/ 538264 h 1076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527" h="1076527">
                  <a:moveTo>
                    <a:pt x="1076527" y="538264"/>
                  </a:moveTo>
                  <a:cubicBezTo>
                    <a:pt x="1076527" y="835531"/>
                    <a:pt x="835531" y="1076527"/>
                    <a:pt x="538264" y="1076527"/>
                  </a:cubicBezTo>
                  <a:cubicBezTo>
                    <a:pt x="240986" y="1076527"/>
                    <a:pt x="0" y="835531"/>
                    <a:pt x="0" y="538264"/>
                  </a:cubicBezTo>
                  <a:cubicBezTo>
                    <a:pt x="0" y="240986"/>
                    <a:pt x="240986" y="0"/>
                    <a:pt x="538264" y="0"/>
                  </a:cubicBezTo>
                  <a:cubicBezTo>
                    <a:pt x="835531" y="0"/>
                    <a:pt x="1076527" y="240986"/>
                    <a:pt x="1076527" y="538264"/>
                  </a:cubicBezTo>
                </a:path>
              </a:pathLst>
            </a:custGeom>
            <a:solidFill>
              <a:srgbClr val="C00000"/>
            </a:solidFill>
            <a:ln w="250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51B8444-9AC2-FFD8-2B2A-FDBAB4705892}"/>
                </a:ext>
              </a:extLst>
            </p:cNvPr>
            <p:cNvSpPr/>
            <p:nvPr/>
          </p:nvSpPr>
          <p:spPr>
            <a:xfrm>
              <a:off x="9626681" y="1841136"/>
              <a:ext cx="107095" cy="271566"/>
            </a:xfrm>
            <a:custGeom>
              <a:avLst/>
              <a:gdLst>
                <a:gd name="connsiteX0" fmla="*/ 77053 w 107095"/>
                <a:gd name="connsiteY0" fmla="*/ 0 h 271566"/>
                <a:gd name="connsiteX1" fmla="*/ 30043 w 107095"/>
                <a:gd name="connsiteY1" fmla="*/ 0 h 271566"/>
                <a:gd name="connsiteX2" fmla="*/ 0 w 107095"/>
                <a:gd name="connsiteY2" fmla="*/ 30043 h 271566"/>
                <a:gd name="connsiteX3" fmla="*/ 0 w 107095"/>
                <a:gd name="connsiteY3" fmla="*/ 241524 h 271566"/>
                <a:gd name="connsiteX4" fmla="*/ 30043 w 107095"/>
                <a:gd name="connsiteY4" fmla="*/ 271567 h 271566"/>
                <a:gd name="connsiteX5" fmla="*/ 77053 w 107095"/>
                <a:gd name="connsiteY5" fmla="*/ 271567 h 271566"/>
                <a:gd name="connsiteX6" fmla="*/ 107095 w 107095"/>
                <a:gd name="connsiteY6" fmla="*/ 241524 h 271566"/>
                <a:gd name="connsiteX7" fmla="*/ 107095 w 107095"/>
                <a:gd name="connsiteY7" fmla="*/ 30043 h 271566"/>
                <a:gd name="connsiteX8" fmla="*/ 77053 w 107095"/>
                <a:gd name="connsiteY8" fmla="*/ 0 h 2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095" h="271566">
                  <a:moveTo>
                    <a:pt x="77053" y="0"/>
                  </a:moveTo>
                  <a:lnTo>
                    <a:pt x="30043" y="0"/>
                  </a:lnTo>
                  <a:cubicBezTo>
                    <a:pt x="13515" y="0"/>
                    <a:pt x="0" y="13515"/>
                    <a:pt x="0" y="30043"/>
                  </a:cubicBezTo>
                  <a:lnTo>
                    <a:pt x="0" y="241524"/>
                  </a:lnTo>
                  <a:cubicBezTo>
                    <a:pt x="0" y="258042"/>
                    <a:pt x="13515" y="271567"/>
                    <a:pt x="30043" y="271567"/>
                  </a:cubicBezTo>
                  <a:lnTo>
                    <a:pt x="77053" y="271567"/>
                  </a:lnTo>
                  <a:cubicBezTo>
                    <a:pt x="93580" y="271567"/>
                    <a:pt x="107095" y="258042"/>
                    <a:pt x="107095" y="241524"/>
                  </a:cubicBezTo>
                  <a:lnTo>
                    <a:pt x="107095" y="30043"/>
                  </a:lnTo>
                  <a:cubicBezTo>
                    <a:pt x="107095" y="13515"/>
                    <a:pt x="93580" y="0"/>
                    <a:pt x="77053" y="0"/>
                  </a:cubicBezTo>
                </a:path>
              </a:pathLst>
            </a:custGeom>
            <a:solidFill>
              <a:srgbClr val="F8B98D"/>
            </a:solidFill>
            <a:ln w="250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888840C-F5DF-F6EB-9922-37A6839FE76D}"/>
                </a:ext>
              </a:extLst>
            </p:cNvPr>
            <p:cNvSpPr/>
            <p:nvPr/>
          </p:nvSpPr>
          <p:spPr>
            <a:xfrm>
              <a:off x="9453222" y="1486678"/>
              <a:ext cx="529911" cy="592080"/>
            </a:xfrm>
            <a:custGeom>
              <a:avLst/>
              <a:gdLst>
                <a:gd name="connsiteX0" fmla="*/ 499869 w 529911"/>
                <a:gd name="connsiteY0" fmla="*/ 303712 h 592080"/>
                <a:gd name="connsiteX1" fmla="*/ 493874 w 529911"/>
                <a:gd name="connsiteY1" fmla="*/ 303712 h 592080"/>
                <a:gd name="connsiteX2" fmla="*/ 520524 w 529911"/>
                <a:gd name="connsiteY2" fmla="*/ 273875 h 592080"/>
                <a:gd name="connsiteX3" fmla="*/ 520524 w 529911"/>
                <a:gd name="connsiteY3" fmla="*/ 232468 h 592080"/>
                <a:gd name="connsiteX4" fmla="*/ 490481 w 529911"/>
                <a:gd name="connsiteY4" fmla="*/ 202426 h 592080"/>
                <a:gd name="connsiteX5" fmla="*/ 477249 w 529911"/>
                <a:gd name="connsiteY5" fmla="*/ 202426 h 592080"/>
                <a:gd name="connsiteX6" fmla="*/ 501630 w 529911"/>
                <a:gd name="connsiteY6" fmla="*/ 172941 h 592080"/>
                <a:gd name="connsiteX7" fmla="*/ 501630 w 529911"/>
                <a:gd name="connsiteY7" fmla="*/ 131534 h 592080"/>
                <a:gd name="connsiteX8" fmla="*/ 471587 w 529911"/>
                <a:gd name="connsiteY8" fmla="*/ 101492 h 592080"/>
                <a:gd name="connsiteX9" fmla="*/ 445182 w 529911"/>
                <a:gd name="connsiteY9" fmla="*/ 101492 h 592080"/>
                <a:gd name="connsiteX10" fmla="*/ 475225 w 529911"/>
                <a:gd name="connsiteY10" fmla="*/ 71449 h 592080"/>
                <a:gd name="connsiteX11" fmla="*/ 475225 w 529911"/>
                <a:gd name="connsiteY11" fmla="*/ 30043 h 592080"/>
                <a:gd name="connsiteX12" fmla="*/ 445182 w 529911"/>
                <a:gd name="connsiteY12" fmla="*/ 0 h 592080"/>
                <a:gd name="connsiteX13" fmla="*/ 128239 w 529911"/>
                <a:gd name="connsiteY13" fmla="*/ 0 h 592080"/>
                <a:gd name="connsiteX14" fmla="*/ 0 w 529911"/>
                <a:gd name="connsiteY14" fmla="*/ 67635 h 592080"/>
                <a:gd name="connsiteX15" fmla="*/ 0 w 529911"/>
                <a:gd name="connsiteY15" fmla="*/ 303712 h 592080"/>
                <a:gd name="connsiteX16" fmla="*/ 34042 w 529911"/>
                <a:gd name="connsiteY16" fmla="*/ 323467 h 592080"/>
                <a:gd name="connsiteX17" fmla="*/ 173459 w 529911"/>
                <a:gd name="connsiteY17" fmla="*/ 592080 h 592080"/>
                <a:gd name="connsiteX18" fmla="*/ 280554 w 529911"/>
                <a:gd name="connsiteY18" fmla="*/ 592080 h 592080"/>
                <a:gd name="connsiteX19" fmla="*/ 280554 w 529911"/>
                <a:gd name="connsiteY19" fmla="*/ 405204 h 592080"/>
                <a:gd name="connsiteX20" fmla="*/ 499869 w 529911"/>
                <a:gd name="connsiteY20" fmla="*/ 405204 h 592080"/>
                <a:gd name="connsiteX21" fmla="*/ 529912 w 529911"/>
                <a:gd name="connsiteY21" fmla="*/ 375161 h 592080"/>
                <a:gd name="connsiteX22" fmla="*/ 529912 w 529911"/>
                <a:gd name="connsiteY22" fmla="*/ 333755 h 592080"/>
                <a:gd name="connsiteX23" fmla="*/ 499869 w 529911"/>
                <a:gd name="connsiteY23" fmla="*/ 303712 h 59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9911" h="592080">
                  <a:moveTo>
                    <a:pt x="499869" y="303712"/>
                  </a:moveTo>
                  <a:lnTo>
                    <a:pt x="493874" y="303712"/>
                  </a:lnTo>
                  <a:cubicBezTo>
                    <a:pt x="508817" y="302010"/>
                    <a:pt x="520524" y="289248"/>
                    <a:pt x="520524" y="273875"/>
                  </a:cubicBezTo>
                  <a:lnTo>
                    <a:pt x="520524" y="232468"/>
                  </a:lnTo>
                  <a:cubicBezTo>
                    <a:pt x="520524" y="215941"/>
                    <a:pt x="506998" y="202426"/>
                    <a:pt x="490481" y="202426"/>
                  </a:cubicBezTo>
                  <a:lnTo>
                    <a:pt x="477249" y="202426"/>
                  </a:lnTo>
                  <a:cubicBezTo>
                    <a:pt x="491087" y="199756"/>
                    <a:pt x="501630" y="187532"/>
                    <a:pt x="501630" y="172941"/>
                  </a:cubicBezTo>
                  <a:lnTo>
                    <a:pt x="501630" y="131534"/>
                  </a:lnTo>
                  <a:cubicBezTo>
                    <a:pt x="501630" y="115017"/>
                    <a:pt x="488104" y="101492"/>
                    <a:pt x="471587" y="101492"/>
                  </a:cubicBezTo>
                  <a:lnTo>
                    <a:pt x="445182" y="101492"/>
                  </a:lnTo>
                  <a:cubicBezTo>
                    <a:pt x="461700" y="101492"/>
                    <a:pt x="475225" y="87976"/>
                    <a:pt x="475225" y="71449"/>
                  </a:cubicBezTo>
                  <a:lnTo>
                    <a:pt x="475225" y="30043"/>
                  </a:lnTo>
                  <a:cubicBezTo>
                    <a:pt x="475225" y="13515"/>
                    <a:pt x="461700" y="0"/>
                    <a:pt x="445182" y="0"/>
                  </a:cubicBezTo>
                  <a:lnTo>
                    <a:pt x="128239" y="0"/>
                  </a:lnTo>
                  <a:lnTo>
                    <a:pt x="0" y="67635"/>
                  </a:lnTo>
                  <a:lnTo>
                    <a:pt x="0" y="303712"/>
                  </a:lnTo>
                  <a:lnTo>
                    <a:pt x="34042" y="323467"/>
                  </a:lnTo>
                  <a:cubicBezTo>
                    <a:pt x="34189" y="323555"/>
                    <a:pt x="178603" y="408001"/>
                    <a:pt x="173459" y="592080"/>
                  </a:cubicBezTo>
                  <a:lnTo>
                    <a:pt x="280554" y="592080"/>
                  </a:lnTo>
                  <a:lnTo>
                    <a:pt x="280554" y="405204"/>
                  </a:lnTo>
                  <a:lnTo>
                    <a:pt x="499869" y="405204"/>
                  </a:lnTo>
                  <a:cubicBezTo>
                    <a:pt x="516397" y="405204"/>
                    <a:pt x="529912" y="391688"/>
                    <a:pt x="529912" y="375161"/>
                  </a:cubicBezTo>
                  <a:lnTo>
                    <a:pt x="529912" y="333755"/>
                  </a:lnTo>
                  <a:cubicBezTo>
                    <a:pt x="529912" y="317227"/>
                    <a:pt x="516397" y="303712"/>
                    <a:pt x="499869" y="303712"/>
                  </a:cubicBezTo>
                </a:path>
              </a:pathLst>
            </a:custGeom>
            <a:solidFill>
              <a:srgbClr val="F8B98D"/>
            </a:solidFill>
            <a:ln w="250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05797AE-241D-BD30-4719-E2CFEB8AF068}"/>
                </a:ext>
              </a:extLst>
            </p:cNvPr>
            <p:cNvSpPr/>
            <p:nvPr/>
          </p:nvSpPr>
          <p:spPr>
            <a:xfrm>
              <a:off x="9839082" y="1743517"/>
              <a:ext cx="135503" cy="47078"/>
            </a:xfrm>
            <a:custGeom>
              <a:avLst/>
              <a:gdLst>
                <a:gd name="connsiteX0" fmla="*/ 108249 w 135503"/>
                <a:gd name="connsiteY0" fmla="*/ 47078 h 47078"/>
                <a:gd name="connsiteX1" fmla="*/ 0 w 135503"/>
                <a:gd name="connsiteY1" fmla="*/ 47078 h 47078"/>
                <a:gd name="connsiteX2" fmla="*/ 0 w 135503"/>
                <a:gd name="connsiteY2" fmla="*/ 41338 h 47078"/>
                <a:gd name="connsiteX3" fmla="*/ 134664 w 135503"/>
                <a:gd name="connsiteY3" fmla="*/ 0 h 47078"/>
                <a:gd name="connsiteX4" fmla="*/ 108249 w 135503"/>
                <a:gd name="connsiteY4" fmla="*/ 47078 h 4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03" h="47078">
                  <a:moveTo>
                    <a:pt x="108249" y="47078"/>
                  </a:moveTo>
                  <a:lnTo>
                    <a:pt x="0" y="47078"/>
                  </a:lnTo>
                  <a:lnTo>
                    <a:pt x="0" y="41338"/>
                  </a:lnTo>
                  <a:cubicBezTo>
                    <a:pt x="0" y="41338"/>
                    <a:pt x="129774" y="47391"/>
                    <a:pt x="134664" y="0"/>
                  </a:cubicBezTo>
                  <a:cubicBezTo>
                    <a:pt x="134664" y="0"/>
                    <a:pt x="142830" y="46873"/>
                    <a:pt x="108249" y="47078"/>
                  </a:cubicBezTo>
                </a:path>
              </a:pathLst>
            </a:custGeom>
            <a:solidFill>
              <a:srgbClr val="E6907D"/>
            </a:solidFill>
            <a:ln w="250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018949E-7668-7235-BB3A-2F8A1C57A1FA}"/>
                </a:ext>
              </a:extLst>
            </p:cNvPr>
            <p:cNvSpPr/>
            <p:nvPr/>
          </p:nvSpPr>
          <p:spPr>
            <a:xfrm>
              <a:off x="9817802" y="1642035"/>
              <a:ext cx="137902" cy="47068"/>
            </a:xfrm>
            <a:custGeom>
              <a:avLst/>
              <a:gdLst>
                <a:gd name="connsiteX0" fmla="*/ 108249 w 137902"/>
                <a:gd name="connsiteY0" fmla="*/ 47069 h 47068"/>
                <a:gd name="connsiteX1" fmla="*/ 0 w 137902"/>
                <a:gd name="connsiteY1" fmla="*/ 47069 h 47068"/>
                <a:gd name="connsiteX2" fmla="*/ 0 w 137902"/>
                <a:gd name="connsiteY2" fmla="*/ 41328 h 47068"/>
                <a:gd name="connsiteX3" fmla="*/ 137050 w 137902"/>
                <a:gd name="connsiteY3" fmla="*/ 0 h 47068"/>
                <a:gd name="connsiteX4" fmla="*/ 108249 w 137902"/>
                <a:gd name="connsiteY4" fmla="*/ 47069 h 47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02" h="47068">
                  <a:moveTo>
                    <a:pt x="108249" y="47069"/>
                  </a:moveTo>
                  <a:lnTo>
                    <a:pt x="0" y="47069"/>
                  </a:lnTo>
                  <a:lnTo>
                    <a:pt x="0" y="41328"/>
                  </a:lnTo>
                  <a:cubicBezTo>
                    <a:pt x="0" y="41328"/>
                    <a:pt x="132160" y="47382"/>
                    <a:pt x="137050" y="0"/>
                  </a:cubicBezTo>
                  <a:cubicBezTo>
                    <a:pt x="137050" y="0"/>
                    <a:pt x="145646" y="45152"/>
                    <a:pt x="108249" y="47069"/>
                  </a:cubicBezTo>
                </a:path>
              </a:pathLst>
            </a:custGeom>
            <a:solidFill>
              <a:srgbClr val="E6907D"/>
            </a:solidFill>
            <a:ln w="250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E6D8CAA-5BCB-3A80-6B46-AF76CECF0498}"/>
                </a:ext>
              </a:extLst>
            </p:cNvPr>
            <p:cNvSpPr/>
            <p:nvPr/>
          </p:nvSpPr>
          <p:spPr>
            <a:xfrm>
              <a:off x="9790546" y="1541091"/>
              <a:ext cx="137902" cy="47078"/>
            </a:xfrm>
            <a:custGeom>
              <a:avLst/>
              <a:gdLst>
                <a:gd name="connsiteX0" fmla="*/ 108249 w 137902"/>
                <a:gd name="connsiteY0" fmla="*/ 47078 h 47078"/>
                <a:gd name="connsiteX1" fmla="*/ 0 w 137902"/>
                <a:gd name="connsiteY1" fmla="*/ 47078 h 47078"/>
                <a:gd name="connsiteX2" fmla="*/ 0 w 137902"/>
                <a:gd name="connsiteY2" fmla="*/ 41338 h 47078"/>
                <a:gd name="connsiteX3" fmla="*/ 137050 w 137902"/>
                <a:gd name="connsiteY3" fmla="*/ 0 h 47078"/>
                <a:gd name="connsiteX4" fmla="*/ 108249 w 137902"/>
                <a:gd name="connsiteY4" fmla="*/ 47078 h 4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02" h="47078">
                  <a:moveTo>
                    <a:pt x="108249" y="47078"/>
                  </a:moveTo>
                  <a:lnTo>
                    <a:pt x="0" y="47078"/>
                  </a:lnTo>
                  <a:lnTo>
                    <a:pt x="0" y="41338"/>
                  </a:lnTo>
                  <a:cubicBezTo>
                    <a:pt x="0" y="41338"/>
                    <a:pt x="132160" y="47382"/>
                    <a:pt x="137050" y="0"/>
                  </a:cubicBezTo>
                  <a:cubicBezTo>
                    <a:pt x="137050" y="0"/>
                    <a:pt x="145646" y="45162"/>
                    <a:pt x="108249" y="47078"/>
                  </a:cubicBezTo>
                </a:path>
              </a:pathLst>
            </a:custGeom>
            <a:solidFill>
              <a:srgbClr val="E6907D"/>
            </a:solidFill>
            <a:ln w="250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2B8472-1990-241E-B12C-798454A59740}"/>
                </a:ext>
              </a:extLst>
            </p:cNvPr>
            <p:cNvSpPr/>
            <p:nvPr/>
          </p:nvSpPr>
          <p:spPr>
            <a:xfrm>
              <a:off x="9264634" y="1467559"/>
              <a:ext cx="188587" cy="405467"/>
            </a:xfrm>
            <a:custGeom>
              <a:avLst/>
              <a:gdLst>
                <a:gd name="connsiteX0" fmla="*/ 30043 w 188587"/>
                <a:gd name="connsiteY0" fmla="*/ 405468 h 405467"/>
                <a:gd name="connsiteX1" fmla="*/ 158545 w 188587"/>
                <a:gd name="connsiteY1" fmla="*/ 405468 h 405467"/>
                <a:gd name="connsiteX2" fmla="*/ 188588 w 188587"/>
                <a:gd name="connsiteY2" fmla="*/ 375425 h 405467"/>
                <a:gd name="connsiteX3" fmla="*/ 188588 w 188587"/>
                <a:gd name="connsiteY3" fmla="*/ 30043 h 405467"/>
                <a:gd name="connsiteX4" fmla="*/ 158545 w 188587"/>
                <a:gd name="connsiteY4" fmla="*/ 0 h 405467"/>
                <a:gd name="connsiteX5" fmla="*/ 30043 w 188587"/>
                <a:gd name="connsiteY5" fmla="*/ 0 h 405467"/>
                <a:gd name="connsiteX6" fmla="*/ 0 w 188587"/>
                <a:gd name="connsiteY6" fmla="*/ 30043 h 405467"/>
                <a:gd name="connsiteX7" fmla="*/ 0 w 188587"/>
                <a:gd name="connsiteY7" fmla="*/ 375425 h 405467"/>
                <a:gd name="connsiteX8" fmla="*/ 30043 w 188587"/>
                <a:gd name="connsiteY8" fmla="*/ 405468 h 4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87" h="405467">
                  <a:moveTo>
                    <a:pt x="30043" y="405468"/>
                  </a:moveTo>
                  <a:lnTo>
                    <a:pt x="158545" y="405468"/>
                  </a:lnTo>
                  <a:cubicBezTo>
                    <a:pt x="175063" y="405468"/>
                    <a:pt x="188588" y="391943"/>
                    <a:pt x="188588" y="375425"/>
                  </a:cubicBezTo>
                  <a:lnTo>
                    <a:pt x="188588" y="30043"/>
                  </a:lnTo>
                  <a:cubicBezTo>
                    <a:pt x="188588" y="13525"/>
                    <a:pt x="175063" y="0"/>
                    <a:pt x="158545" y="0"/>
                  </a:cubicBezTo>
                  <a:lnTo>
                    <a:pt x="30043" y="0"/>
                  </a:lnTo>
                  <a:cubicBezTo>
                    <a:pt x="13515" y="0"/>
                    <a:pt x="0" y="13525"/>
                    <a:pt x="0" y="30043"/>
                  </a:cubicBezTo>
                  <a:lnTo>
                    <a:pt x="0" y="375425"/>
                  </a:lnTo>
                  <a:cubicBezTo>
                    <a:pt x="0" y="391943"/>
                    <a:pt x="13515" y="405468"/>
                    <a:pt x="30043" y="405468"/>
                  </a:cubicBezTo>
                </a:path>
              </a:pathLst>
            </a:custGeom>
            <a:solidFill>
              <a:srgbClr val="E7EAB6"/>
            </a:solidFill>
            <a:ln w="250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0828E22-B6AB-4D58-A092-E3C92D39B697}"/>
                </a:ext>
              </a:extLst>
            </p:cNvPr>
            <p:cNvSpPr/>
            <p:nvPr/>
          </p:nvSpPr>
          <p:spPr>
            <a:xfrm>
              <a:off x="9264634" y="1769521"/>
              <a:ext cx="188587" cy="103506"/>
            </a:xfrm>
            <a:custGeom>
              <a:avLst/>
              <a:gdLst>
                <a:gd name="connsiteX0" fmla="*/ 33945 w 188587"/>
                <a:gd name="connsiteY0" fmla="*/ 33945 h 103506"/>
                <a:gd name="connsiteX1" fmla="*/ 154633 w 188587"/>
                <a:gd name="connsiteY1" fmla="*/ 33945 h 103506"/>
                <a:gd name="connsiteX2" fmla="*/ 188588 w 188587"/>
                <a:gd name="connsiteY2" fmla="*/ 0 h 103506"/>
                <a:gd name="connsiteX3" fmla="*/ 188588 w 188587"/>
                <a:gd name="connsiteY3" fmla="*/ 69552 h 103506"/>
                <a:gd name="connsiteX4" fmla="*/ 154633 w 188587"/>
                <a:gd name="connsiteY4" fmla="*/ 103506 h 103506"/>
                <a:gd name="connsiteX5" fmla="*/ 33945 w 188587"/>
                <a:gd name="connsiteY5" fmla="*/ 103506 h 103506"/>
                <a:gd name="connsiteX6" fmla="*/ 0 w 188587"/>
                <a:gd name="connsiteY6" fmla="*/ 69552 h 103506"/>
                <a:gd name="connsiteX7" fmla="*/ 0 w 188587"/>
                <a:gd name="connsiteY7" fmla="*/ 0 h 103506"/>
                <a:gd name="connsiteX8" fmla="*/ 33945 w 188587"/>
                <a:gd name="connsiteY8" fmla="*/ 33945 h 10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87" h="103506">
                  <a:moveTo>
                    <a:pt x="33945" y="33945"/>
                  </a:moveTo>
                  <a:lnTo>
                    <a:pt x="154633" y="33945"/>
                  </a:lnTo>
                  <a:cubicBezTo>
                    <a:pt x="173302" y="33945"/>
                    <a:pt x="188588" y="18669"/>
                    <a:pt x="188588" y="0"/>
                  </a:cubicBezTo>
                  <a:lnTo>
                    <a:pt x="188588" y="69552"/>
                  </a:lnTo>
                  <a:cubicBezTo>
                    <a:pt x="188588" y="88231"/>
                    <a:pt x="173302" y="103506"/>
                    <a:pt x="154633" y="103506"/>
                  </a:cubicBezTo>
                  <a:lnTo>
                    <a:pt x="33945" y="103506"/>
                  </a:lnTo>
                  <a:cubicBezTo>
                    <a:pt x="15276" y="103506"/>
                    <a:pt x="0" y="88231"/>
                    <a:pt x="0" y="69552"/>
                  </a:cubicBezTo>
                  <a:lnTo>
                    <a:pt x="0" y="0"/>
                  </a:lnTo>
                  <a:cubicBezTo>
                    <a:pt x="0" y="18669"/>
                    <a:pt x="15276" y="33945"/>
                    <a:pt x="33945" y="33945"/>
                  </a:cubicBezTo>
                </a:path>
              </a:pathLst>
            </a:custGeom>
            <a:solidFill>
              <a:srgbClr val="D1D3A4"/>
            </a:solidFill>
            <a:ln w="25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6927508-B732-A338-FBE5-38B939DB5475}"/>
                </a:ext>
              </a:extLst>
            </p:cNvPr>
            <p:cNvSpPr/>
            <p:nvPr/>
          </p:nvSpPr>
          <p:spPr>
            <a:xfrm>
              <a:off x="9453053" y="1554313"/>
              <a:ext cx="225449" cy="559532"/>
            </a:xfrm>
            <a:custGeom>
              <a:avLst/>
              <a:gdLst>
                <a:gd name="connsiteX0" fmla="*/ 225450 w 225449"/>
                <a:gd name="connsiteY0" fmla="*/ 558390 h 559532"/>
                <a:gd name="connsiteX1" fmla="*/ 188376 w 225449"/>
                <a:gd name="connsiteY1" fmla="*/ 495576 h 559532"/>
                <a:gd name="connsiteX2" fmla="*/ 188376 w 225449"/>
                <a:gd name="connsiteY2" fmla="*/ 337569 h 559532"/>
                <a:gd name="connsiteX3" fmla="*/ 169 w 225449"/>
                <a:gd name="connsiteY3" fmla="*/ 0 h 559532"/>
                <a:gd name="connsiteX4" fmla="*/ 169 w 225449"/>
                <a:gd name="connsiteY4" fmla="*/ 236077 h 559532"/>
                <a:gd name="connsiteX5" fmla="*/ 112722 w 225449"/>
                <a:gd name="connsiteY5" fmla="*/ 329931 h 559532"/>
                <a:gd name="connsiteX6" fmla="*/ 173716 w 225449"/>
                <a:gd name="connsiteY6" fmla="*/ 511859 h 559532"/>
                <a:gd name="connsiteX7" fmla="*/ 225450 w 225449"/>
                <a:gd name="connsiteY7" fmla="*/ 558390 h 55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449" h="559532">
                  <a:moveTo>
                    <a:pt x="225450" y="558390"/>
                  </a:moveTo>
                  <a:cubicBezTo>
                    <a:pt x="225450" y="558390"/>
                    <a:pt x="188376" y="554409"/>
                    <a:pt x="188376" y="495576"/>
                  </a:cubicBezTo>
                  <a:cubicBezTo>
                    <a:pt x="188376" y="436743"/>
                    <a:pt x="188376" y="337569"/>
                    <a:pt x="188376" y="337569"/>
                  </a:cubicBezTo>
                  <a:cubicBezTo>
                    <a:pt x="188376" y="337569"/>
                    <a:pt x="-6539" y="211667"/>
                    <a:pt x="169" y="0"/>
                  </a:cubicBezTo>
                  <a:lnTo>
                    <a:pt x="169" y="236077"/>
                  </a:lnTo>
                  <a:cubicBezTo>
                    <a:pt x="169" y="236077"/>
                    <a:pt x="85525" y="286598"/>
                    <a:pt x="112722" y="329931"/>
                  </a:cubicBezTo>
                  <a:cubicBezTo>
                    <a:pt x="139918" y="373264"/>
                    <a:pt x="170225" y="422601"/>
                    <a:pt x="173716" y="511859"/>
                  </a:cubicBezTo>
                  <a:cubicBezTo>
                    <a:pt x="173716" y="511859"/>
                    <a:pt x="162088" y="568179"/>
                    <a:pt x="225450" y="558390"/>
                  </a:cubicBezTo>
                </a:path>
              </a:pathLst>
            </a:custGeom>
            <a:solidFill>
              <a:srgbClr val="E6907D"/>
            </a:solidFill>
            <a:ln w="25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E403D6-36DE-4EA8-454C-2E15D7E7C1CD}"/>
                </a:ext>
              </a:extLst>
            </p:cNvPr>
            <p:cNvSpPr/>
            <p:nvPr/>
          </p:nvSpPr>
          <p:spPr>
            <a:xfrm>
              <a:off x="9733190" y="1855658"/>
              <a:ext cx="249978" cy="36223"/>
            </a:xfrm>
            <a:custGeom>
              <a:avLst/>
              <a:gdLst>
                <a:gd name="connsiteX0" fmla="*/ 223080 w 249978"/>
                <a:gd name="connsiteY0" fmla="*/ 36057 h 36223"/>
                <a:gd name="connsiteX1" fmla="*/ 243832 w 249978"/>
                <a:gd name="connsiteY1" fmla="*/ 24292 h 36223"/>
                <a:gd name="connsiteX2" fmla="*/ 249944 w 249978"/>
                <a:gd name="connsiteY2" fmla="*/ 0 h 36223"/>
                <a:gd name="connsiteX3" fmla="*/ 196773 w 249978"/>
                <a:gd name="connsiteY3" fmla="*/ 31294 h 36223"/>
                <a:gd name="connsiteX4" fmla="*/ 0 w 249978"/>
                <a:gd name="connsiteY4" fmla="*/ 31294 h 36223"/>
                <a:gd name="connsiteX5" fmla="*/ 587 w 249978"/>
                <a:gd name="connsiteY5" fmla="*/ 36223 h 36223"/>
                <a:gd name="connsiteX6" fmla="*/ 223080 w 249978"/>
                <a:gd name="connsiteY6" fmla="*/ 36057 h 3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978" h="36223">
                  <a:moveTo>
                    <a:pt x="223080" y="36057"/>
                  </a:moveTo>
                  <a:cubicBezTo>
                    <a:pt x="223080" y="36057"/>
                    <a:pt x="236859" y="35646"/>
                    <a:pt x="243832" y="24292"/>
                  </a:cubicBezTo>
                  <a:cubicBezTo>
                    <a:pt x="250805" y="12938"/>
                    <a:pt x="249944" y="11686"/>
                    <a:pt x="249944" y="0"/>
                  </a:cubicBezTo>
                  <a:cubicBezTo>
                    <a:pt x="249944" y="0"/>
                    <a:pt x="238708" y="30043"/>
                    <a:pt x="196773" y="31294"/>
                  </a:cubicBezTo>
                  <a:cubicBezTo>
                    <a:pt x="154839" y="32546"/>
                    <a:pt x="0" y="31294"/>
                    <a:pt x="0" y="31294"/>
                  </a:cubicBezTo>
                  <a:lnTo>
                    <a:pt x="587" y="36223"/>
                  </a:lnTo>
                  <a:lnTo>
                    <a:pt x="223080" y="36057"/>
                  </a:lnTo>
                </a:path>
              </a:pathLst>
            </a:custGeom>
            <a:solidFill>
              <a:srgbClr val="E6907D"/>
            </a:solidFill>
            <a:ln w="2503" cap="flat">
              <a:noFill/>
              <a:prstDash val="solid"/>
              <a:miter/>
            </a:ln>
          </p:spPr>
          <p:txBody>
            <a:bodyPr rtlCol="0" anchor="ctr"/>
            <a:lstStyle/>
            <a:p>
              <a:endParaRPr lang="en-US"/>
            </a:p>
          </p:txBody>
        </p:sp>
      </p:grpSp>
      <p:sp>
        <p:nvSpPr>
          <p:cNvPr id="14" name="AutoShape 11">
            <a:extLst>
              <a:ext uri="{FF2B5EF4-FFF2-40B4-BE49-F238E27FC236}">
                <a16:creationId xmlns:a16="http://schemas.microsoft.com/office/drawing/2014/main" id="{0ADC8E5D-00B5-CBA9-1E53-24E55082D87C}"/>
              </a:ext>
            </a:extLst>
          </p:cNvPr>
          <p:cNvSpPr/>
          <p:nvPr/>
        </p:nvSpPr>
        <p:spPr>
          <a:xfrm flipV="1">
            <a:off x="5252744" y="2920126"/>
            <a:ext cx="843307" cy="13066"/>
          </a:xfrm>
          <a:prstGeom prst="line">
            <a:avLst/>
          </a:prstGeom>
          <a:ln w="47625" cap="rnd">
            <a:solidFill>
              <a:srgbClr val="01888C"/>
            </a:solidFill>
            <a:prstDash val="solid"/>
            <a:headEnd type="arrow" w="med" len="sm"/>
            <a:tailEnd type="arrow" w="med" len="sm"/>
          </a:ln>
        </p:spPr>
        <p:txBody>
          <a:bodyPr/>
          <a:lstStyle/>
          <a:p>
            <a:endParaRPr lang="en-GB"/>
          </a:p>
        </p:txBody>
      </p:sp>
      <p:sp>
        <p:nvSpPr>
          <p:cNvPr id="15" name="AutoShape 16">
            <a:extLst>
              <a:ext uri="{FF2B5EF4-FFF2-40B4-BE49-F238E27FC236}">
                <a16:creationId xmlns:a16="http://schemas.microsoft.com/office/drawing/2014/main" id="{3D4FAE25-A809-948B-891F-59771A564B39}"/>
              </a:ext>
            </a:extLst>
          </p:cNvPr>
          <p:cNvSpPr/>
          <p:nvPr/>
        </p:nvSpPr>
        <p:spPr>
          <a:xfrm rot="26715">
            <a:off x="5252767" y="3554377"/>
            <a:ext cx="843304" cy="1881"/>
          </a:xfrm>
          <a:prstGeom prst="line">
            <a:avLst/>
          </a:prstGeom>
          <a:ln w="47625" cap="rnd">
            <a:solidFill>
              <a:srgbClr val="00878A"/>
            </a:solidFill>
            <a:prstDash val="solid"/>
            <a:headEnd type="arrow" w="med" len="sm"/>
            <a:tailEnd type="arrow" w="med" len="sm"/>
          </a:ln>
        </p:spPr>
        <p:txBody>
          <a:bodyPr/>
          <a:lstStyle/>
          <a:p>
            <a:endParaRPr lang="en-GB"/>
          </a:p>
        </p:txBody>
      </p:sp>
      <p:sp>
        <p:nvSpPr>
          <p:cNvPr id="16" name="TextBox 14">
            <a:extLst>
              <a:ext uri="{FF2B5EF4-FFF2-40B4-BE49-F238E27FC236}">
                <a16:creationId xmlns:a16="http://schemas.microsoft.com/office/drawing/2014/main" id="{63DB873F-F6D6-81F2-48AF-2ADA8B9F32D7}"/>
              </a:ext>
            </a:extLst>
          </p:cNvPr>
          <p:cNvSpPr txBox="1"/>
          <p:nvPr/>
        </p:nvSpPr>
        <p:spPr>
          <a:xfrm>
            <a:off x="15644" y="2346594"/>
            <a:ext cx="5802633" cy="615553"/>
          </a:xfrm>
          <a:prstGeom prst="rect">
            <a:avLst/>
          </a:prstGeom>
        </p:spPr>
        <p:txBody>
          <a:bodyPr wrap="square" lIns="0" tIns="0" rIns="0" bIns="0" rtlCol="0" anchor="t">
            <a:spAutoFit/>
          </a:bodyPr>
          <a:lstStyle/>
          <a:p>
            <a:pPr marL="496570" lvl="1">
              <a:spcBef>
                <a:spcPts val="600"/>
              </a:spcBef>
            </a:pPr>
            <a:r>
              <a:rPr lang="en-US" sz="2000">
                <a:latin typeface="Trebuchet MS" panose="020B0603020202020204" pitchFamily="34" charset="0"/>
              </a:rPr>
              <a:t>Users still</a:t>
            </a:r>
            <a:r>
              <a:rPr lang="en-US" sz="2000">
                <a:solidFill>
                  <a:srgbClr val="C00000"/>
                </a:solidFill>
                <a:latin typeface="Trebuchet MS" panose="020B0603020202020204" pitchFamily="34" charset="0"/>
              </a:rPr>
              <a:t> </a:t>
            </a:r>
            <a:r>
              <a:rPr lang="en-US" sz="2000" b="1">
                <a:solidFill>
                  <a:srgbClr val="C00000"/>
                </a:solidFill>
                <a:latin typeface="Trebuchet MS" panose="020B0603020202020204" pitchFamily="34" charset="0"/>
              </a:rPr>
              <a:t>lack knowledge </a:t>
            </a:r>
            <a:r>
              <a:rPr lang="en-US" sz="2000">
                <a:latin typeface="Trebuchet MS" panose="020B0603020202020204" pitchFamily="34" charset="0"/>
              </a:rPr>
              <a:t>of the possibilities offered by satellite-based services</a:t>
            </a:r>
          </a:p>
        </p:txBody>
      </p:sp>
      <p:sp>
        <p:nvSpPr>
          <p:cNvPr id="17" name="AutoShape 16">
            <a:extLst>
              <a:ext uri="{FF2B5EF4-FFF2-40B4-BE49-F238E27FC236}">
                <a16:creationId xmlns:a16="http://schemas.microsoft.com/office/drawing/2014/main" id="{9AC047A1-DD59-9890-FE59-19989F3BADF1}"/>
              </a:ext>
            </a:extLst>
          </p:cNvPr>
          <p:cNvSpPr/>
          <p:nvPr/>
        </p:nvSpPr>
        <p:spPr>
          <a:xfrm rot="26715">
            <a:off x="5252726" y="4155182"/>
            <a:ext cx="832262" cy="12696"/>
          </a:xfrm>
          <a:prstGeom prst="line">
            <a:avLst/>
          </a:prstGeom>
          <a:ln w="47625" cap="rnd">
            <a:solidFill>
              <a:srgbClr val="00878A"/>
            </a:solidFill>
            <a:prstDash val="solid"/>
            <a:headEnd type="arrow" w="med" len="sm"/>
            <a:tailEnd type="arrow" w="med" len="sm"/>
          </a:ln>
        </p:spPr>
        <p:txBody>
          <a:bodyPr/>
          <a:lstStyle/>
          <a:p>
            <a:endParaRPr lang="en-GB"/>
          </a:p>
        </p:txBody>
      </p:sp>
      <p:sp>
        <p:nvSpPr>
          <p:cNvPr id="18" name="Title 1">
            <a:extLst>
              <a:ext uri="{FF2B5EF4-FFF2-40B4-BE49-F238E27FC236}">
                <a16:creationId xmlns:a16="http://schemas.microsoft.com/office/drawing/2014/main" id="{EF3D20AF-0D9D-5441-2EEE-A1EBE1CF6AA8}"/>
              </a:ext>
            </a:extLst>
          </p:cNvPr>
          <p:cNvSpPr txBox="1">
            <a:spLocks/>
          </p:cNvSpPr>
          <p:nvPr/>
        </p:nvSpPr>
        <p:spPr>
          <a:xfrm>
            <a:off x="3691329" y="15756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Challenges &amp; Opportunities </a:t>
            </a:r>
          </a:p>
        </p:txBody>
      </p:sp>
      <p:sp>
        <p:nvSpPr>
          <p:cNvPr id="20" name="TextBox 6">
            <a:extLst>
              <a:ext uri="{FF2B5EF4-FFF2-40B4-BE49-F238E27FC236}">
                <a16:creationId xmlns:a16="http://schemas.microsoft.com/office/drawing/2014/main" id="{0F14B6D3-0EF1-EEB8-44BA-9D886D30C868}"/>
              </a:ext>
            </a:extLst>
          </p:cNvPr>
          <p:cNvSpPr txBox="1"/>
          <p:nvPr/>
        </p:nvSpPr>
        <p:spPr>
          <a:xfrm>
            <a:off x="50809" y="3122370"/>
            <a:ext cx="4319561" cy="307777"/>
          </a:xfrm>
          <a:prstGeom prst="rect">
            <a:avLst/>
          </a:prstGeom>
        </p:spPr>
        <p:txBody>
          <a:bodyPr wrap="square" lIns="0" tIns="0" rIns="0" bIns="0" rtlCol="0" anchor="t">
            <a:spAutoFit/>
          </a:bodyPr>
          <a:lstStyle/>
          <a:p>
            <a:pPr marL="496570" lvl="1">
              <a:spcBef>
                <a:spcPts val="600"/>
              </a:spcBef>
            </a:pPr>
            <a:r>
              <a:rPr lang="en-US" sz="2000">
                <a:latin typeface="Trebuchet MS" panose="020B0603020202020204" pitchFamily="34" charset="0"/>
              </a:rPr>
              <a:t>Users often </a:t>
            </a:r>
            <a:r>
              <a:rPr lang="en-US" sz="2000" b="1">
                <a:solidFill>
                  <a:srgbClr val="C00000"/>
                </a:solidFill>
                <a:latin typeface="Trebuchet MS" panose="020B0603020202020204" pitchFamily="34" charset="0"/>
              </a:rPr>
              <a:t>lack technical skills</a:t>
            </a:r>
          </a:p>
        </p:txBody>
      </p:sp>
      <p:sp>
        <p:nvSpPr>
          <p:cNvPr id="21" name="TextBox 20">
            <a:extLst>
              <a:ext uri="{FF2B5EF4-FFF2-40B4-BE49-F238E27FC236}">
                <a16:creationId xmlns:a16="http://schemas.microsoft.com/office/drawing/2014/main" id="{3F20DCD8-1BFB-E9C5-C918-95780B8601B4}"/>
              </a:ext>
            </a:extLst>
          </p:cNvPr>
          <p:cNvSpPr txBox="1"/>
          <p:nvPr/>
        </p:nvSpPr>
        <p:spPr>
          <a:xfrm>
            <a:off x="15644" y="5201914"/>
            <a:ext cx="4743266" cy="646331"/>
          </a:xfrm>
          <a:prstGeom prst="rect">
            <a:avLst/>
          </a:prstGeom>
          <a:noFill/>
        </p:spPr>
        <p:txBody>
          <a:bodyPr wrap="square" rtlCol="0">
            <a:spAutoFit/>
          </a:bodyPr>
          <a:lstStyle/>
          <a:p>
            <a:pPr lvl="1"/>
            <a:r>
              <a:rPr lang="en-US" b="1">
                <a:solidFill>
                  <a:srgbClr val="C00000"/>
                </a:solidFill>
                <a:latin typeface="Trebuchet MS" panose="020B0603020202020204" pitchFamily="34" charset="0"/>
              </a:rPr>
              <a:t>Difficulties in procure/purchase the service</a:t>
            </a:r>
          </a:p>
        </p:txBody>
      </p:sp>
      <p:sp>
        <p:nvSpPr>
          <p:cNvPr id="22" name="TextBox 21">
            <a:extLst>
              <a:ext uri="{FF2B5EF4-FFF2-40B4-BE49-F238E27FC236}">
                <a16:creationId xmlns:a16="http://schemas.microsoft.com/office/drawing/2014/main" id="{BD3F82A9-064C-D381-8E18-9DE591CF24AF}"/>
              </a:ext>
            </a:extLst>
          </p:cNvPr>
          <p:cNvSpPr txBox="1"/>
          <p:nvPr/>
        </p:nvSpPr>
        <p:spPr>
          <a:xfrm>
            <a:off x="0" y="3781711"/>
            <a:ext cx="4883930" cy="707886"/>
          </a:xfrm>
          <a:prstGeom prst="rect">
            <a:avLst/>
          </a:prstGeom>
          <a:noFill/>
        </p:spPr>
        <p:txBody>
          <a:bodyPr wrap="square">
            <a:spAutoFit/>
          </a:bodyPr>
          <a:lstStyle/>
          <a:p>
            <a:pPr lvl="1"/>
            <a:r>
              <a:rPr lang="en-US" sz="2000">
                <a:latin typeface="Trebuchet MS" panose="020B0603020202020204" pitchFamily="34" charset="0"/>
              </a:rPr>
              <a:t>Data specialists </a:t>
            </a:r>
            <a:r>
              <a:rPr lang="en-US" sz="2000" b="1">
                <a:solidFill>
                  <a:srgbClr val="C00000"/>
                </a:solidFill>
                <a:latin typeface="Trebuchet MS" panose="020B0603020202020204" pitchFamily="34" charset="0"/>
              </a:rPr>
              <a:t>fail</a:t>
            </a:r>
            <a:r>
              <a:rPr lang="en-US" sz="2000">
                <a:latin typeface="Trebuchet MS" panose="020B0603020202020204" pitchFamily="34" charset="0"/>
              </a:rPr>
              <a:t> to meet </a:t>
            </a:r>
            <a:r>
              <a:rPr lang="en-US" sz="2000" b="1">
                <a:solidFill>
                  <a:srgbClr val="C00000"/>
                </a:solidFill>
                <a:latin typeface="Trebuchet MS" panose="020B0603020202020204" pitchFamily="34" charset="0"/>
              </a:rPr>
              <a:t>real-world user-specific needs</a:t>
            </a:r>
          </a:p>
        </p:txBody>
      </p:sp>
      <p:sp>
        <p:nvSpPr>
          <p:cNvPr id="23" name="TextBox 22">
            <a:extLst>
              <a:ext uri="{FF2B5EF4-FFF2-40B4-BE49-F238E27FC236}">
                <a16:creationId xmlns:a16="http://schemas.microsoft.com/office/drawing/2014/main" id="{C672AD9C-1962-C613-254E-6040C5BE8C27}"/>
              </a:ext>
            </a:extLst>
          </p:cNvPr>
          <p:cNvSpPr txBox="1"/>
          <p:nvPr/>
        </p:nvSpPr>
        <p:spPr>
          <a:xfrm>
            <a:off x="50809" y="5852905"/>
            <a:ext cx="6150542" cy="369332"/>
          </a:xfrm>
          <a:prstGeom prst="rect">
            <a:avLst/>
          </a:prstGeom>
          <a:noFill/>
        </p:spPr>
        <p:txBody>
          <a:bodyPr wrap="square">
            <a:spAutoFit/>
          </a:bodyPr>
          <a:lstStyle/>
          <a:p>
            <a:pPr lvl="1"/>
            <a:r>
              <a:rPr lang="en-US" sz="1800" b="1">
                <a:solidFill>
                  <a:srgbClr val="C00000"/>
                </a:solidFill>
                <a:latin typeface="Trebuchet MS" panose="020B0603020202020204" pitchFamily="34" charset="0"/>
              </a:rPr>
              <a:t>Service sustainability </a:t>
            </a:r>
          </a:p>
        </p:txBody>
      </p:sp>
      <p:sp>
        <p:nvSpPr>
          <p:cNvPr id="24" name="TextBox 23">
            <a:extLst>
              <a:ext uri="{FF2B5EF4-FFF2-40B4-BE49-F238E27FC236}">
                <a16:creationId xmlns:a16="http://schemas.microsoft.com/office/drawing/2014/main" id="{8A651CDB-F006-B441-F802-2414BB53122B}"/>
              </a:ext>
            </a:extLst>
          </p:cNvPr>
          <p:cNvSpPr txBox="1"/>
          <p:nvPr/>
        </p:nvSpPr>
        <p:spPr>
          <a:xfrm>
            <a:off x="5908003" y="2343187"/>
            <a:ext cx="5234251" cy="707886"/>
          </a:xfrm>
          <a:prstGeom prst="rect">
            <a:avLst/>
          </a:prstGeom>
          <a:noFill/>
        </p:spPr>
        <p:txBody>
          <a:bodyPr wrap="square">
            <a:spAutoFit/>
          </a:bodyPr>
          <a:lstStyle/>
          <a:p>
            <a:pPr marL="410210" lvl="1">
              <a:spcBef>
                <a:spcPts val="600"/>
              </a:spcBef>
            </a:pPr>
            <a:r>
              <a:rPr lang="en-US" sz="2000">
                <a:latin typeface="Trebuchet MS" panose="020B0603020202020204" pitchFamily="34" charset="0"/>
              </a:rPr>
              <a:t>Identify </a:t>
            </a:r>
            <a:r>
              <a:rPr lang="en-US" sz="2000" b="1">
                <a:solidFill>
                  <a:schemeClr val="accent6">
                    <a:lumMod val="75000"/>
                  </a:schemeClr>
                </a:solidFill>
                <a:latin typeface="Trebuchet MS" panose="020B0603020202020204" pitchFamily="34" charset="0"/>
              </a:rPr>
              <a:t>effective ways to communicate </a:t>
            </a:r>
            <a:r>
              <a:rPr lang="en-US" sz="2000">
                <a:latin typeface="Trebuchet MS" panose="020B0603020202020204" pitchFamily="34" charset="0"/>
              </a:rPr>
              <a:t>in a non-technical jargon</a:t>
            </a:r>
          </a:p>
        </p:txBody>
      </p:sp>
      <p:sp>
        <p:nvSpPr>
          <p:cNvPr id="25" name="TextBox 24">
            <a:extLst>
              <a:ext uri="{FF2B5EF4-FFF2-40B4-BE49-F238E27FC236}">
                <a16:creationId xmlns:a16="http://schemas.microsoft.com/office/drawing/2014/main" id="{8DA153BA-3F7F-BF76-BE82-02D80807AA06}"/>
              </a:ext>
            </a:extLst>
          </p:cNvPr>
          <p:cNvSpPr txBox="1"/>
          <p:nvPr/>
        </p:nvSpPr>
        <p:spPr>
          <a:xfrm>
            <a:off x="5902845" y="3032419"/>
            <a:ext cx="6150542" cy="707886"/>
          </a:xfrm>
          <a:prstGeom prst="rect">
            <a:avLst/>
          </a:prstGeom>
          <a:noFill/>
        </p:spPr>
        <p:txBody>
          <a:bodyPr wrap="square">
            <a:spAutoFit/>
          </a:bodyPr>
          <a:lstStyle/>
          <a:p>
            <a:pPr marL="410210" lvl="1">
              <a:spcBef>
                <a:spcPts val="600"/>
              </a:spcBef>
            </a:pPr>
            <a:r>
              <a:rPr lang="en-US" sz="2000">
                <a:latin typeface="Trebuchet MS" panose="020B0603020202020204" pitchFamily="34" charset="0"/>
              </a:rPr>
              <a:t>Need for more users’ </a:t>
            </a:r>
            <a:r>
              <a:rPr lang="en-US" sz="2000" b="1">
                <a:solidFill>
                  <a:schemeClr val="accent6">
                    <a:lumMod val="75000"/>
                  </a:schemeClr>
                </a:solidFill>
                <a:latin typeface="Trebuchet MS" panose="020B0603020202020204" pitchFamily="34" charset="0"/>
              </a:rPr>
              <a:t>success stories and business cases and training </a:t>
            </a:r>
          </a:p>
        </p:txBody>
      </p:sp>
      <p:sp>
        <p:nvSpPr>
          <p:cNvPr id="26" name="TextBox 25">
            <a:extLst>
              <a:ext uri="{FF2B5EF4-FFF2-40B4-BE49-F238E27FC236}">
                <a16:creationId xmlns:a16="http://schemas.microsoft.com/office/drawing/2014/main" id="{3BF3C472-1339-EE2C-08A0-82E1922DA648}"/>
              </a:ext>
            </a:extLst>
          </p:cNvPr>
          <p:cNvSpPr txBox="1"/>
          <p:nvPr/>
        </p:nvSpPr>
        <p:spPr>
          <a:xfrm>
            <a:off x="5902845" y="3800148"/>
            <a:ext cx="5809534" cy="1015663"/>
          </a:xfrm>
          <a:prstGeom prst="rect">
            <a:avLst/>
          </a:prstGeom>
          <a:noFill/>
        </p:spPr>
        <p:txBody>
          <a:bodyPr wrap="square">
            <a:spAutoFit/>
          </a:bodyPr>
          <a:lstStyle/>
          <a:p>
            <a:pPr marL="410210" lvl="1">
              <a:spcBef>
                <a:spcPts val="600"/>
              </a:spcBef>
            </a:pPr>
            <a:r>
              <a:rPr lang="en-US" sz="2000" b="1">
                <a:solidFill>
                  <a:schemeClr val="accent6">
                    <a:lumMod val="75000"/>
                  </a:schemeClr>
                </a:solidFill>
                <a:latin typeface="Trebuchet MS" panose="020B0603020202020204" pitchFamily="34" charset="0"/>
              </a:rPr>
              <a:t>large amount of open, free data </a:t>
            </a:r>
            <a:r>
              <a:rPr lang="en-US" sz="2000">
                <a:latin typeface="Trebuchet MS" panose="020B0603020202020204" pitchFamily="34" charset="0"/>
              </a:rPr>
              <a:t>and support opportunities by Copernicus and Galileo </a:t>
            </a:r>
            <a:r>
              <a:rPr lang="en-US" sz="2000" err="1">
                <a:latin typeface="Trebuchet MS" panose="020B0603020202020204" pitchFamily="34" charset="0"/>
              </a:rPr>
              <a:t>programmes</a:t>
            </a:r>
            <a:r>
              <a:rPr lang="en-US" sz="2000">
                <a:latin typeface="Trebuchet MS" panose="020B0603020202020204" pitchFamily="34" charset="0"/>
              </a:rPr>
              <a:t>;</a:t>
            </a:r>
          </a:p>
        </p:txBody>
      </p:sp>
      <p:sp>
        <p:nvSpPr>
          <p:cNvPr id="27" name="TextBox 26">
            <a:extLst>
              <a:ext uri="{FF2B5EF4-FFF2-40B4-BE49-F238E27FC236}">
                <a16:creationId xmlns:a16="http://schemas.microsoft.com/office/drawing/2014/main" id="{4DA9FABA-D15A-E4A9-014E-98E348DD2451}"/>
              </a:ext>
            </a:extLst>
          </p:cNvPr>
          <p:cNvSpPr txBox="1"/>
          <p:nvPr/>
        </p:nvSpPr>
        <p:spPr>
          <a:xfrm>
            <a:off x="5908003" y="4834965"/>
            <a:ext cx="5742157" cy="1015663"/>
          </a:xfrm>
          <a:prstGeom prst="rect">
            <a:avLst/>
          </a:prstGeom>
          <a:noFill/>
        </p:spPr>
        <p:txBody>
          <a:bodyPr wrap="square">
            <a:spAutoFit/>
          </a:bodyPr>
          <a:lstStyle/>
          <a:p>
            <a:pPr marL="410210" lvl="1">
              <a:spcBef>
                <a:spcPts val="600"/>
              </a:spcBef>
            </a:pPr>
            <a:r>
              <a:rPr lang="en-US" sz="2000" b="1">
                <a:solidFill>
                  <a:schemeClr val="accent6">
                    <a:lumMod val="75000"/>
                  </a:schemeClr>
                </a:solidFill>
                <a:latin typeface="Trebuchet MS" panose="020B0603020202020204" pitchFamily="34" charset="0"/>
              </a:rPr>
              <a:t>Increasing technical development and user-centered services</a:t>
            </a:r>
            <a:r>
              <a:rPr lang="en-US" sz="2000" b="1">
                <a:latin typeface="Trebuchet MS" panose="020B0603020202020204" pitchFamily="34" charset="0"/>
              </a:rPr>
              <a:t> </a:t>
            </a:r>
            <a:r>
              <a:rPr lang="en-US" sz="2000">
                <a:latin typeface="Trebuchet MS" panose="020B0603020202020204" pitchFamily="34" charset="0"/>
              </a:rPr>
              <a:t>and growing offer from service providers</a:t>
            </a:r>
          </a:p>
        </p:txBody>
      </p:sp>
      <p:sp>
        <p:nvSpPr>
          <p:cNvPr id="28" name="TextBox 27">
            <a:extLst>
              <a:ext uri="{FF2B5EF4-FFF2-40B4-BE49-F238E27FC236}">
                <a16:creationId xmlns:a16="http://schemas.microsoft.com/office/drawing/2014/main" id="{D5F8584E-1206-22BE-8B39-70EA814EE8B3}"/>
              </a:ext>
            </a:extLst>
          </p:cNvPr>
          <p:cNvSpPr txBox="1"/>
          <p:nvPr/>
        </p:nvSpPr>
        <p:spPr>
          <a:xfrm>
            <a:off x="5902845" y="5842337"/>
            <a:ext cx="5944287" cy="1015663"/>
          </a:xfrm>
          <a:prstGeom prst="rect">
            <a:avLst/>
          </a:prstGeom>
          <a:noFill/>
        </p:spPr>
        <p:txBody>
          <a:bodyPr wrap="square">
            <a:spAutoFit/>
          </a:bodyPr>
          <a:lstStyle/>
          <a:p>
            <a:pPr marL="410210" lvl="1">
              <a:spcBef>
                <a:spcPts val="600"/>
              </a:spcBef>
            </a:pPr>
            <a:r>
              <a:rPr lang="en-US" sz="2000" b="1">
                <a:solidFill>
                  <a:schemeClr val="accent6">
                    <a:lumMod val="75000"/>
                  </a:schemeClr>
                </a:solidFill>
                <a:latin typeface="Trebuchet MS" panose="020B0603020202020204" pitchFamily="34" charset="0"/>
              </a:rPr>
              <a:t>Established relationships </a:t>
            </a:r>
            <a:r>
              <a:rPr lang="en-US" sz="2000">
                <a:latin typeface="Trebuchet MS" panose="020B0603020202020204" pitchFamily="34" charset="0"/>
              </a:rPr>
              <a:t>between different stakeholders; decision policy-makers at local level and academia, tech clusters</a:t>
            </a:r>
          </a:p>
        </p:txBody>
      </p:sp>
      <p:sp>
        <p:nvSpPr>
          <p:cNvPr id="29" name="AutoShape 16">
            <a:extLst>
              <a:ext uri="{FF2B5EF4-FFF2-40B4-BE49-F238E27FC236}">
                <a16:creationId xmlns:a16="http://schemas.microsoft.com/office/drawing/2014/main" id="{1321B155-6ED6-742B-9C5C-8417B38DC28A}"/>
              </a:ext>
            </a:extLst>
          </p:cNvPr>
          <p:cNvSpPr/>
          <p:nvPr/>
        </p:nvSpPr>
        <p:spPr>
          <a:xfrm rot="26715">
            <a:off x="5252727" y="5217483"/>
            <a:ext cx="832262" cy="12696"/>
          </a:xfrm>
          <a:prstGeom prst="line">
            <a:avLst/>
          </a:prstGeom>
          <a:ln w="47625" cap="rnd">
            <a:solidFill>
              <a:srgbClr val="00878A"/>
            </a:solidFill>
            <a:prstDash val="solid"/>
            <a:headEnd type="arrow" w="med" len="sm"/>
            <a:tailEnd type="arrow" w="med" len="sm"/>
          </a:ln>
        </p:spPr>
        <p:txBody>
          <a:bodyPr/>
          <a:lstStyle/>
          <a:p>
            <a:endParaRPr lang="en-GB"/>
          </a:p>
        </p:txBody>
      </p:sp>
      <p:sp>
        <p:nvSpPr>
          <p:cNvPr id="30" name="AutoShape 16">
            <a:extLst>
              <a:ext uri="{FF2B5EF4-FFF2-40B4-BE49-F238E27FC236}">
                <a16:creationId xmlns:a16="http://schemas.microsoft.com/office/drawing/2014/main" id="{6DBF6CE1-B4F2-C6B2-8CC6-118CB85F45FE}"/>
              </a:ext>
            </a:extLst>
          </p:cNvPr>
          <p:cNvSpPr/>
          <p:nvPr/>
        </p:nvSpPr>
        <p:spPr>
          <a:xfrm rot="26715">
            <a:off x="5292044" y="6053214"/>
            <a:ext cx="832262" cy="12696"/>
          </a:xfrm>
          <a:prstGeom prst="line">
            <a:avLst/>
          </a:prstGeom>
          <a:ln w="47625" cap="rnd">
            <a:solidFill>
              <a:srgbClr val="00878A"/>
            </a:solidFill>
            <a:prstDash val="solid"/>
            <a:headEnd type="arrow" w="med" len="sm"/>
            <a:tailEnd type="arrow" w="med" len="sm"/>
          </a:ln>
        </p:spPr>
        <p:txBody>
          <a:bodyPr/>
          <a:lstStyle/>
          <a:p>
            <a:endParaRPr lang="en-GB"/>
          </a:p>
        </p:txBody>
      </p:sp>
    </p:spTree>
    <p:extLst>
      <p:ext uri="{BB962C8B-B14F-4D97-AF65-F5344CB8AC3E}">
        <p14:creationId xmlns:p14="http://schemas.microsoft.com/office/powerpoint/2010/main" val="66067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AE76A-E7B5-2810-114A-D0EFDA7F1724}"/>
              </a:ext>
            </a:extLst>
          </p:cNvPr>
          <p:cNvSpPr>
            <a:spLocks noGrp="1"/>
          </p:cNvSpPr>
          <p:nvPr>
            <p:ph type="ctrTitle"/>
          </p:nvPr>
        </p:nvSpPr>
        <p:spPr>
          <a:xfrm>
            <a:off x="1371600" y="1295399"/>
            <a:ext cx="9144000" cy="919163"/>
          </a:xfrm>
        </p:spPr>
        <p:txBody>
          <a:bodyPr/>
          <a:lstStyle/>
          <a:p>
            <a:r>
              <a:rPr lang="it-IT"/>
              <a:t>Space 4 </a:t>
            </a:r>
            <a:r>
              <a:rPr lang="it-IT" err="1"/>
              <a:t>entrepreneurship</a:t>
            </a:r>
            <a:endParaRPr lang="en-GB"/>
          </a:p>
        </p:txBody>
      </p:sp>
      <p:sp>
        <p:nvSpPr>
          <p:cNvPr id="3" name="Sous-titre 2">
            <a:extLst>
              <a:ext uri="{FF2B5EF4-FFF2-40B4-BE49-F238E27FC236}">
                <a16:creationId xmlns:a16="http://schemas.microsoft.com/office/drawing/2014/main" id="{0C132BBD-0134-F994-8432-B057E3FB7CB1}"/>
              </a:ext>
            </a:extLst>
          </p:cNvPr>
          <p:cNvSpPr>
            <a:spLocks noGrp="1"/>
          </p:cNvSpPr>
          <p:nvPr>
            <p:ph type="subTitle" idx="1"/>
          </p:nvPr>
        </p:nvSpPr>
        <p:spPr/>
        <p:txBody>
          <a:bodyPr/>
          <a:lstStyle/>
          <a:p>
            <a:pPr marL="342900" indent="-342900" algn="l">
              <a:buFont typeface="Arial" panose="020B0604020202020204" pitchFamily="34" charset="0"/>
              <a:buChar char="•"/>
            </a:pPr>
            <a:r>
              <a:rPr lang="it-IT"/>
              <a:t>Support to Hackathons’ </a:t>
            </a:r>
            <a:r>
              <a:rPr lang="it-IT" err="1"/>
              <a:t>organisation</a:t>
            </a:r>
            <a:r>
              <a:rPr lang="it-IT"/>
              <a:t> (Bulgaria, Netherlands)</a:t>
            </a:r>
          </a:p>
          <a:p>
            <a:pPr marL="342900" indent="-342900" algn="l">
              <a:buFont typeface="Arial" panose="020B0604020202020204" pitchFamily="34" charset="0"/>
              <a:buChar char="•"/>
            </a:pPr>
            <a:r>
              <a:rPr lang="it-IT" err="1"/>
              <a:t>Prizes</a:t>
            </a:r>
            <a:r>
              <a:rPr lang="it-IT"/>
              <a:t> and Grand Challenges GLOBAL SPACE MARKETS CHALLENGE </a:t>
            </a:r>
          </a:p>
          <a:p>
            <a:pPr marL="342900" indent="-342900" algn="l">
              <a:buFont typeface="Arial" panose="020B0604020202020204" pitchFamily="34" charset="0"/>
              <a:buChar char="•"/>
            </a:pPr>
            <a:r>
              <a:rPr lang="it-IT"/>
              <a:t>Matchmaking events and support to </a:t>
            </a:r>
            <a:r>
              <a:rPr lang="it-IT" err="1"/>
              <a:t>incubation</a:t>
            </a:r>
            <a:r>
              <a:rPr lang="it-IT"/>
              <a:t> </a:t>
            </a:r>
            <a:r>
              <a:rPr lang="it-IT" err="1"/>
              <a:t>programmes</a:t>
            </a:r>
            <a:endParaRPr lang="it-IT"/>
          </a:p>
          <a:p>
            <a:pPr marL="342900" indent="-342900" algn="l">
              <a:buFont typeface="Arial" panose="020B0604020202020204" pitchFamily="34" charset="0"/>
              <a:buChar char="•"/>
            </a:pPr>
            <a:endParaRPr lang="en-GB"/>
          </a:p>
        </p:txBody>
      </p:sp>
    </p:spTree>
    <p:extLst>
      <p:ext uri="{BB962C8B-B14F-4D97-AF65-F5344CB8AC3E}">
        <p14:creationId xmlns:p14="http://schemas.microsoft.com/office/powerpoint/2010/main" val="359054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6482E-2F95-6EB2-A25A-EEC33F22C3B6}"/>
              </a:ext>
            </a:extLst>
          </p:cNvPr>
          <p:cNvSpPr>
            <a:spLocks noGrp="1"/>
          </p:cNvSpPr>
          <p:nvPr>
            <p:ph type="title"/>
          </p:nvPr>
        </p:nvSpPr>
        <p:spPr>
          <a:xfrm>
            <a:off x="2862537" y="167898"/>
            <a:ext cx="8571466" cy="886445"/>
          </a:xfrm>
        </p:spPr>
        <p:txBody>
          <a:bodyPr vert="horz" lIns="91440" tIns="45720" rIns="91440" bIns="45720" rtlCol="0" anchor="ctr">
            <a:noAutofit/>
          </a:bodyPr>
          <a:lstStyle/>
          <a:p>
            <a:pPr algn="ctr"/>
            <a:br>
              <a:rPr lang="fr-FR" sz="2400"/>
            </a:br>
            <a:r>
              <a:rPr lang="fr-FR" sz="2400"/>
              <a:t>"Spatial Data for </a:t>
            </a:r>
            <a:r>
              <a:rPr lang="fr-FR" sz="2400" err="1"/>
              <a:t>Biodiversity</a:t>
            </a:r>
            <a:r>
              <a:rPr lang="fr-FR" sz="2400"/>
              <a:t> Hackathon"</a:t>
            </a:r>
            <a:br>
              <a:rPr lang="fr-FR" sz="2400"/>
            </a:br>
            <a:endParaRPr lang="fr-FR" sz="2400">
              <a:cs typeface="Calibri Light"/>
            </a:endParaRPr>
          </a:p>
        </p:txBody>
      </p:sp>
      <p:sp>
        <p:nvSpPr>
          <p:cNvPr id="3" name="Espace réservé du contenu 2">
            <a:extLst>
              <a:ext uri="{FF2B5EF4-FFF2-40B4-BE49-F238E27FC236}">
                <a16:creationId xmlns:a16="http://schemas.microsoft.com/office/drawing/2014/main" id="{AFD877EF-344F-5276-D3C8-02ED702CAD3B}"/>
              </a:ext>
            </a:extLst>
          </p:cNvPr>
          <p:cNvSpPr>
            <a:spLocks noGrp="1"/>
          </p:cNvSpPr>
          <p:nvPr>
            <p:ph idx="1"/>
          </p:nvPr>
        </p:nvSpPr>
        <p:spPr>
          <a:xfrm>
            <a:off x="566057" y="1366158"/>
            <a:ext cx="10515600" cy="4919663"/>
          </a:xfrm>
        </p:spPr>
        <p:txBody>
          <a:bodyPr lIns="91440" tIns="45720" rIns="91440" bIns="45720" anchor="t"/>
          <a:lstStyle/>
          <a:p>
            <a:pPr marL="0" indent="0">
              <a:buNone/>
            </a:pPr>
            <a:r>
              <a:rPr lang="fr-FR" sz="2800" b="1">
                <a:solidFill>
                  <a:srgbClr val="178C8F"/>
                </a:solidFill>
              </a:rPr>
              <a:t>Services &amp; </a:t>
            </a:r>
            <a:r>
              <a:rPr lang="fr-FR" sz="2800" b="1" err="1">
                <a:solidFill>
                  <a:srgbClr val="178C8F"/>
                </a:solidFill>
              </a:rPr>
              <a:t>Products</a:t>
            </a:r>
            <a:r>
              <a:rPr lang="fr-FR" sz="2800" b="1">
                <a:solidFill>
                  <a:srgbClr val="178C8F"/>
                </a:solidFill>
              </a:rPr>
              <a:t> </a:t>
            </a:r>
            <a:r>
              <a:rPr lang="fr-FR" sz="2800" b="1" err="1">
                <a:solidFill>
                  <a:srgbClr val="178C8F"/>
                </a:solidFill>
              </a:rPr>
              <a:t>we</a:t>
            </a:r>
            <a:r>
              <a:rPr lang="fr-FR" sz="2800" b="1">
                <a:solidFill>
                  <a:srgbClr val="178C8F"/>
                </a:solidFill>
              </a:rPr>
              <a:t> </a:t>
            </a:r>
            <a:r>
              <a:rPr lang="fr-FR" sz="2800" b="1" err="1">
                <a:solidFill>
                  <a:srgbClr val="178C8F"/>
                </a:solidFill>
              </a:rPr>
              <a:t>delivered</a:t>
            </a:r>
            <a:r>
              <a:rPr lang="fr-FR" sz="2800" b="1">
                <a:solidFill>
                  <a:srgbClr val="178C8F"/>
                </a:solidFill>
              </a:rPr>
              <a:t> </a:t>
            </a:r>
          </a:p>
          <a:p>
            <a:pPr marL="0" indent="0">
              <a:buNone/>
            </a:pPr>
            <a:r>
              <a:rPr lang="fr-FR" sz="2800" b="1" err="1">
                <a:solidFill>
                  <a:srgbClr val="178C8F"/>
                </a:solidFill>
              </a:rPr>
              <a:t>Preparation</a:t>
            </a:r>
            <a:r>
              <a:rPr lang="fr-FR" sz="2800" b="1">
                <a:solidFill>
                  <a:srgbClr val="178C8F"/>
                </a:solidFill>
              </a:rPr>
              <a:t> phase </a:t>
            </a:r>
            <a:endParaRPr lang="fr-FR" sz="2600">
              <a:cs typeface="Calibri"/>
            </a:endParaRPr>
          </a:p>
          <a:p>
            <a:pPr marL="0" indent="0">
              <a:buNone/>
            </a:pPr>
            <a:r>
              <a:rPr lang="fr-FR" sz="2600">
                <a:cs typeface="Calibri"/>
              </a:rPr>
              <a:t>1.Hackathon Planning "Spatial Data for </a:t>
            </a:r>
            <a:r>
              <a:rPr lang="fr-FR" sz="2600" err="1">
                <a:cs typeface="Calibri"/>
              </a:rPr>
              <a:t>Biodiversity</a:t>
            </a:r>
            <a:r>
              <a:rPr lang="fr-FR" sz="2600">
                <a:cs typeface="Calibri"/>
              </a:rPr>
              <a:t> Hackathon"</a:t>
            </a:r>
          </a:p>
          <a:p>
            <a:pPr marL="0" indent="0">
              <a:buNone/>
            </a:pPr>
            <a:r>
              <a:rPr lang="fr-FR" sz="2600">
                <a:cs typeface="Calibri"/>
              </a:rPr>
              <a:t>2.Coordination of the </a:t>
            </a:r>
            <a:r>
              <a:rPr lang="fr-FR" sz="2600" err="1">
                <a:cs typeface="Calibri"/>
              </a:rPr>
              <a:t>Hackathon’s</a:t>
            </a:r>
            <a:r>
              <a:rPr lang="fr-FR" sz="2600">
                <a:cs typeface="Calibri"/>
              </a:rPr>
              <a:t> </a:t>
            </a:r>
            <a:r>
              <a:rPr lang="fr-FR" sz="2600" err="1">
                <a:cs typeface="Calibri"/>
              </a:rPr>
              <a:t>implementation</a:t>
            </a:r>
            <a:endParaRPr lang="fr-FR" sz="2600">
              <a:cs typeface="Calibri"/>
            </a:endParaRPr>
          </a:p>
          <a:p>
            <a:pPr marL="0" indent="0">
              <a:buNone/>
            </a:pPr>
            <a:r>
              <a:rPr lang="fr-FR" sz="2600">
                <a:cs typeface="Calibri"/>
              </a:rPr>
              <a:t>3.Coordination of the launch </a:t>
            </a:r>
            <a:r>
              <a:rPr lang="fr-FR" sz="2600" err="1">
                <a:cs typeface="Calibri"/>
              </a:rPr>
              <a:t>event</a:t>
            </a:r>
            <a:r>
              <a:rPr lang="fr-FR" sz="2600">
                <a:cs typeface="Calibri"/>
              </a:rPr>
              <a:t>  (webinar) </a:t>
            </a:r>
            <a:r>
              <a:rPr lang="fr-FR" sz="2600" err="1">
                <a:cs typeface="Calibri"/>
              </a:rPr>
              <a:t>held</a:t>
            </a:r>
            <a:r>
              <a:rPr lang="fr-FR" sz="2600">
                <a:cs typeface="Calibri"/>
              </a:rPr>
              <a:t> on 6 </a:t>
            </a:r>
            <a:r>
              <a:rPr lang="fr-FR" sz="2600" err="1">
                <a:cs typeface="Calibri"/>
              </a:rPr>
              <a:t>October</a:t>
            </a:r>
            <a:r>
              <a:rPr lang="fr-FR" sz="2600">
                <a:cs typeface="Calibri"/>
              </a:rPr>
              <a:t> 2023</a:t>
            </a:r>
          </a:p>
          <a:p>
            <a:pPr marL="0" indent="0">
              <a:buNone/>
            </a:pPr>
            <a:endParaRPr lang="fr-FR" sz="2600">
              <a:cs typeface="Calibri"/>
            </a:endParaRPr>
          </a:p>
          <a:p>
            <a:pPr marL="0" indent="0">
              <a:buNone/>
            </a:pPr>
            <a:r>
              <a:rPr lang="fr-FR" sz="2800" b="1" err="1">
                <a:solidFill>
                  <a:srgbClr val="178C8F"/>
                </a:solidFill>
              </a:rPr>
              <a:t>Implementation</a:t>
            </a:r>
            <a:r>
              <a:rPr lang="fr-FR" sz="2800" b="1">
                <a:solidFill>
                  <a:srgbClr val="178C8F"/>
                </a:solidFill>
              </a:rPr>
              <a:t> phase </a:t>
            </a:r>
            <a:endParaRPr lang="fr-FR" sz="2600" b="1">
              <a:solidFill>
                <a:srgbClr val="178C8F"/>
              </a:solidFill>
              <a:ea typeface="+mn-lt"/>
              <a:cs typeface="+mn-lt"/>
            </a:endParaRPr>
          </a:p>
          <a:p>
            <a:pPr marL="0" indent="0">
              <a:buNone/>
            </a:pPr>
            <a:r>
              <a:rPr lang="fr-FR" sz="2600">
                <a:ea typeface="+mn-lt"/>
                <a:cs typeface="+mn-lt"/>
              </a:rPr>
              <a:t>4.</a:t>
            </a:r>
            <a:r>
              <a:rPr lang="fr-FR" sz="2600">
                <a:cs typeface="Calibri"/>
              </a:rPr>
              <a:t>Coordination of the Hackathon </a:t>
            </a:r>
            <a:r>
              <a:rPr lang="fr-FR" sz="2600" err="1">
                <a:cs typeface="Calibri"/>
              </a:rPr>
              <a:t>implementation</a:t>
            </a:r>
            <a:r>
              <a:rPr lang="fr-FR" sz="2600">
                <a:cs typeface="Calibri"/>
              </a:rPr>
              <a:t> </a:t>
            </a:r>
            <a:endParaRPr lang="fr-FR" sz="1800">
              <a:cs typeface="Calibri"/>
            </a:endParaRPr>
          </a:p>
          <a:p>
            <a:pPr marL="0" indent="0">
              <a:buNone/>
            </a:pPr>
            <a:r>
              <a:rPr lang="fr-FR" sz="2600">
                <a:ea typeface="+mn-lt"/>
                <a:cs typeface="+mn-lt"/>
              </a:rPr>
              <a:t>5.</a:t>
            </a:r>
            <a:r>
              <a:rPr lang="fr-FR" sz="2600">
                <a:cs typeface="Calibri"/>
              </a:rPr>
              <a:t>Post-hackathon Communications</a:t>
            </a:r>
            <a:endParaRPr lang="fr-FR">
              <a:cs typeface="Calibri"/>
            </a:endParaRPr>
          </a:p>
          <a:p>
            <a:pPr marL="0" indent="0">
              <a:buNone/>
            </a:pPr>
            <a:endParaRPr lang="fr-FR"/>
          </a:p>
        </p:txBody>
      </p:sp>
    </p:spTree>
    <p:extLst>
      <p:ext uri="{BB962C8B-B14F-4D97-AF65-F5344CB8AC3E}">
        <p14:creationId xmlns:p14="http://schemas.microsoft.com/office/powerpoint/2010/main" val="213420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7A93E-B43C-D346-F821-569244F41034}"/>
              </a:ext>
            </a:extLst>
          </p:cNvPr>
          <p:cNvSpPr>
            <a:spLocks noGrp="1"/>
          </p:cNvSpPr>
          <p:nvPr>
            <p:ph type="title"/>
          </p:nvPr>
        </p:nvSpPr>
        <p:spPr/>
        <p:txBody>
          <a:bodyPr/>
          <a:lstStyle/>
          <a:p>
            <a:pPr algn="ctr"/>
            <a:r>
              <a:rPr lang="fr-FR" err="1">
                <a:cs typeface="Calibri Light"/>
              </a:rPr>
              <a:t>Aftermovie</a:t>
            </a:r>
          </a:p>
        </p:txBody>
      </p:sp>
      <p:pic>
        <p:nvPicPr>
          <p:cNvPr id="4" name="Média en ligne 3" title="Spatial Data for Biodiversity Hackathon: After Movie">
            <a:hlinkClick r:id="" action="ppaction://media"/>
            <a:extLst>
              <a:ext uri="{FF2B5EF4-FFF2-40B4-BE49-F238E27FC236}">
                <a16:creationId xmlns:a16="http://schemas.microsoft.com/office/drawing/2014/main" id="{7EFE1BC3-D36B-5040-E836-C0831B0555DA}"/>
              </a:ext>
            </a:extLst>
          </p:cNvPr>
          <p:cNvPicPr>
            <a:picLocks noGrp="1" noRot="1" noChangeAspect="1"/>
          </p:cNvPicPr>
          <p:nvPr>
            <p:ph idx="1"/>
            <a:videoFile r:link="rId1"/>
          </p:nvPr>
        </p:nvPicPr>
        <p:blipFill>
          <a:blip r:embed="rId3"/>
          <a:stretch>
            <a:fillRect/>
          </a:stretch>
        </p:blipFill>
        <p:spPr>
          <a:xfrm>
            <a:off x="219561" y="1240632"/>
            <a:ext cx="11365421" cy="5611676"/>
          </a:xfrm>
        </p:spPr>
      </p:pic>
    </p:spTree>
    <p:extLst>
      <p:ext uri="{BB962C8B-B14F-4D97-AF65-F5344CB8AC3E}">
        <p14:creationId xmlns:p14="http://schemas.microsoft.com/office/powerpoint/2010/main" val="187974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29C8AA-18B0-E8F1-15F5-49822D2765D1}"/>
              </a:ext>
            </a:extLst>
          </p:cNvPr>
          <p:cNvGrpSpPr/>
          <p:nvPr/>
        </p:nvGrpSpPr>
        <p:grpSpPr>
          <a:xfrm>
            <a:off x="0" y="118808"/>
            <a:ext cx="14747769" cy="6784936"/>
            <a:chOff x="0" y="118808"/>
            <a:chExt cx="14747769" cy="6784936"/>
          </a:xfrm>
        </p:grpSpPr>
        <p:pic>
          <p:nvPicPr>
            <p:cNvPr id="2" name="Picture 2"/>
            <p:cNvPicPr>
              <a:picLocks noChangeAspect="1"/>
            </p:cNvPicPr>
            <p:nvPr/>
          </p:nvPicPr>
          <p:blipFill>
            <a:blip r:embed="rId3"/>
            <a:srcRect l="13074" t="2750" r="13140" b="2620"/>
            <a:stretch>
              <a:fillRect/>
            </a:stretch>
          </p:blipFill>
          <p:spPr>
            <a:xfrm>
              <a:off x="0" y="118808"/>
              <a:ext cx="12192000" cy="6739192"/>
            </a:xfrm>
            <a:prstGeom prst="rect">
              <a:avLst/>
            </a:prstGeom>
          </p:spPr>
        </p:pic>
        <p:pic>
          <p:nvPicPr>
            <p:cNvPr id="3" name="Picture 3"/>
            <p:cNvPicPr>
              <a:picLocks noChangeAspect="1"/>
            </p:cNvPicPr>
            <p:nvPr/>
          </p:nvPicPr>
          <p:blipFill>
            <a:blip r:embed="rId4"/>
            <a:srcRect b="1451"/>
            <a:stretch>
              <a:fillRect/>
            </a:stretch>
          </p:blipFill>
          <p:spPr>
            <a:xfrm>
              <a:off x="3586698" y="225122"/>
              <a:ext cx="11161071" cy="6198835"/>
            </a:xfrm>
            <a:prstGeom prst="rect">
              <a:avLst/>
            </a:prstGeom>
          </p:spPr>
        </p:pic>
        <p:pic>
          <p:nvPicPr>
            <p:cNvPr id="4" name="Picture 4"/>
            <p:cNvPicPr>
              <a:picLocks noChangeAspect="1"/>
            </p:cNvPicPr>
            <p:nvPr/>
          </p:nvPicPr>
          <p:blipFill>
            <a:blip r:embed="rId5"/>
            <a:srcRect l="23566" r="24952"/>
            <a:stretch>
              <a:fillRect/>
            </a:stretch>
          </p:blipFill>
          <p:spPr>
            <a:xfrm rot="17402794">
              <a:off x="6671026" y="701519"/>
              <a:ext cx="4992411" cy="5454961"/>
            </a:xfrm>
            <a:prstGeom prst="rect">
              <a:avLst/>
            </a:prstGeom>
          </p:spPr>
        </p:pic>
        <p:grpSp>
          <p:nvGrpSpPr>
            <p:cNvPr id="6" name="Group 5">
              <a:extLst>
                <a:ext uri="{FF2B5EF4-FFF2-40B4-BE49-F238E27FC236}">
                  <a16:creationId xmlns:a16="http://schemas.microsoft.com/office/drawing/2014/main" id="{88B7AD52-26C8-FC5F-5A50-27A8803BDFC8}"/>
                </a:ext>
              </a:extLst>
            </p:cNvPr>
            <p:cNvGrpSpPr/>
            <p:nvPr/>
          </p:nvGrpSpPr>
          <p:grpSpPr>
            <a:xfrm>
              <a:off x="0" y="225122"/>
              <a:ext cx="12192000" cy="6678622"/>
              <a:chOff x="0" y="225122"/>
              <a:chExt cx="12192000" cy="6678622"/>
            </a:xfrm>
          </p:grpSpPr>
          <p:sp>
            <p:nvSpPr>
              <p:cNvPr id="5" name="TextBox 5"/>
              <p:cNvSpPr txBox="1"/>
              <p:nvPr/>
            </p:nvSpPr>
            <p:spPr>
              <a:xfrm>
                <a:off x="850576" y="1240785"/>
                <a:ext cx="4898762" cy="795089"/>
              </a:xfrm>
              <a:prstGeom prst="rect">
                <a:avLst/>
              </a:prstGeom>
            </p:spPr>
            <p:txBody>
              <a:bodyPr wrap="square" lIns="0" tIns="0" rIns="0" bIns="0" rtlCol="0" anchor="t">
                <a:spAutoFit/>
              </a:bodyPr>
              <a:lstStyle/>
              <a:p>
                <a:pPr algn="ctr">
                  <a:lnSpc>
                    <a:spcPts val="3092"/>
                  </a:lnSpc>
                  <a:spcBef>
                    <a:spcPct val="0"/>
                  </a:spcBef>
                </a:pPr>
                <a:r>
                  <a:rPr lang="en-US" sz="2800" i="1" spc="176">
                    <a:solidFill>
                      <a:srgbClr val="F7F7F7"/>
                    </a:solidFill>
                    <a:latin typeface="Bahnschrift Condensed" panose="020B0502040204020203" pitchFamily="34" charset="0"/>
                  </a:rPr>
                  <a:t>CONNECT WITH USER COMMUNITIES ON A WHOLE NEW LEVEL </a:t>
                </a:r>
              </a:p>
            </p:txBody>
          </p:sp>
          <p:sp>
            <p:nvSpPr>
              <p:cNvPr id="8" name="TextBox 6">
                <a:extLst>
                  <a:ext uri="{FF2B5EF4-FFF2-40B4-BE49-F238E27FC236}">
                    <a16:creationId xmlns:a16="http://schemas.microsoft.com/office/drawing/2014/main" id="{9D684E37-2F98-436E-A6FF-781FA07BDDA2}"/>
                  </a:ext>
                </a:extLst>
              </p:cNvPr>
              <p:cNvSpPr txBox="1"/>
              <p:nvPr/>
            </p:nvSpPr>
            <p:spPr>
              <a:xfrm>
                <a:off x="162796" y="225122"/>
                <a:ext cx="6379518" cy="1015663"/>
              </a:xfrm>
              <a:prstGeom prst="rect">
                <a:avLst/>
              </a:prstGeom>
            </p:spPr>
            <p:txBody>
              <a:bodyPr wrap="square" lIns="0" tIns="0" rIns="0" bIns="0" rtlCol="0" anchor="t">
                <a:spAutoFit/>
              </a:bodyPr>
              <a:lstStyle/>
              <a:p>
                <a:pPr algn="ctr"/>
                <a:r>
                  <a:rPr lang="en-US" sz="3487" spc="278">
                    <a:solidFill>
                      <a:srgbClr val="F7F7F7"/>
                    </a:solidFill>
                    <a:latin typeface="Anteb Bold"/>
                  </a:rPr>
                  <a:t> </a:t>
                </a:r>
                <a:r>
                  <a:rPr lang="en-US" sz="6600" b="1" spc="278">
                    <a:solidFill>
                      <a:srgbClr val="F7F7F7"/>
                    </a:solidFill>
                    <a:latin typeface="Bahnschrift Condensed" panose="020B0502040204020203" pitchFamily="34" charset="0"/>
                  </a:rPr>
                  <a:t>SPACE SERVICE HUB </a:t>
                </a:r>
              </a:p>
            </p:txBody>
          </p:sp>
          <p:pic>
            <p:nvPicPr>
              <p:cNvPr id="10" name="Picture 9">
                <a:hlinkClick r:id="rId6"/>
                <a:extLst>
                  <a:ext uri="{FF2B5EF4-FFF2-40B4-BE49-F238E27FC236}">
                    <a16:creationId xmlns:a16="http://schemas.microsoft.com/office/drawing/2014/main" id="{34FC0062-560D-44DE-ADCB-FDEDC6F488CC}"/>
                  </a:ext>
                </a:extLst>
              </p:cNvPr>
              <p:cNvPicPr>
                <a:picLocks noChangeAspect="1"/>
              </p:cNvPicPr>
              <p:nvPr/>
            </p:nvPicPr>
            <p:blipFill>
              <a:blip r:embed="rId7"/>
              <a:stretch>
                <a:fillRect/>
              </a:stretch>
            </p:blipFill>
            <p:spPr>
              <a:xfrm>
                <a:off x="0" y="6192622"/>
                <a:ext cx="12192000" cy="711122"/>
              </a:xfrm>
              <a:prstGeom prst="rect">
                <a:avLst/>
              </a:prstGeom>
            </p:spPr>
          </p:pic>
        </p:grpSp>
      </p:grpSp>
      <p:pic>
        <p:nvPicPr>
          <p:cNvPr id="9" name="Média en ligne 8" title="Space Service Hub in virtual reality">
            <a:hlinkClick r:id="" action="ppaction://media"/>
            <a:extLst>
              <a:ext uri="{FF2B5EF4-FFF2-40B4-BE49-F238E27FC236}">
                <a16:creationId xmlns:a16="http://schemas.microsoft.com/office/drawing/2014/main" id="{204C489F-D7A0-10F6-9DB9-53C0F77D6E28}"/>
              </a:ext>
            </a:extLst>
          </p:cNvPr>
          <p:cNvPicPr>
            <a:picLocks noRot="1" noChangeAspect="1"/>
          </p:cNvPicPr>
          <p:nvPr>
            <a:videoFile r:link="rId1"/>
          </p:nvPr>
        </p:nvPicPr>
        <p:blipFill>
          <a:blip r:embed="rId8"/>
          <a:stretch>
            <a:fillRect/>
          </a:stretch>
        </p:blipFill>
        <p:spPr>
          <a:xfrm>
            <a:off x="274553" y="2469461"/>
            <a:ext cx="6085328" cy="34382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2ADC4AC-C610-8AF0-BDD2-947044C8AC65}"/>
              </a:ext>
            </a:extLst>
          </p:cNvPr>
          <p:cNvGrpSpPr/>
          <p:nvPr/>
        </p:nvGrpSpPr>
        <p:grpSpPr>
          <a:xfrm>
            <a:off x="0" y="1085850"/>
            <a:ext cx="12192000" cy="5772149"/>
            <a:chOff x="0" y="1085850"/>
            <a:chExt cx="12192000" cy="5772149"/>
          </a:xfrm>
        </p:grpSpPr>
        <p:pic>
          <p:nvPicPr>
            <p:cNvPr id="7" name="Picture 6">
              <a:extLst>
                <a:ext uri="{FF2B5EF4-FFF2-40B4-BE49-F238E27FC236}">
                  <a16:creationId xmlns:a16="http://schemas.microsoft.com/office/drawing/2014/main" id="{8F09EF44-2BFE-3D5E-354D-FF1EF8734DC8}"/>
                </a:ext>
              </a:extLst>
            </p:cNvPr>
            <p:cNvPicPr>
              <a:picLocks noChangeAspect="1"/>
            </p:cNvPicPr>
            <p:nvPr/>
          </p:nvPicPr>
          <p:blipFill rotWithShape="1">
            <a:blip r:embed="rId2"/>
            <a:srcRect l="7517" t="2202" r="-800"/>
            <a:stretch/>
          </p:blipFill>
          <p:spPr>
            <a:xfrm>
              <a:off x="0" y="2994660"/>
              <a:ext cx="5397932" cy="3863339"/>
            </a:xfrm>
            <a:prstGeom prst="rect">
              <a:avLst/>
            </a:prstGeom>
          </p:spPr>
        </p:pic>
        <p:sp>
          <p:nvSpPr>
            <p:cNvPr id="14" name="TextBox 13">
              <a:extLst>
                <a:ext uri="{FF2B5EF4-FFF2-40B4-BE49-F238E27FC236}">
                  <a16:creationId xmlns:a16="http://schemas.microsoft.com/office/drawing/2014/main" id="{36AD5B5D-1963-0423-28EB-8CE23487DBEF}"/>
                </a:ext>
              </a:extLst>
            </p:cNvPr>
            <p:cNvSpPr txBox="1"/>
            <p:nvPr/>
          </p:nvSpPr>
          <p:spPr>
            <a:xfrm>
              <a:off x="8172450" y="1085850"/>
              <a:ext cx="4019550" cy="5498782"/>
            </a:xfrm>
            <a:prstGeom prst="rect">
              <a:avLst/>
            </a:prstGeom>
            <a:solidFill>
              <a:srgbClr val="002D35"/>
            </a:solidFill>
          </p:spPr>
          <p:txBody>
            <a:bodyPr wrap="square" rtlCol="0">
              <a:spAutoFit/>
            </a:bodyPr>
            <a:lstStyle/>
            <a:p>
              <a:endParaRPr lang="fr-FR"/>
            </a:p>
          </p:txBody>
        </p:sp>
        <p:pic>
          <p:nvPicPr>
            <p:cNvPr id="5" name="Picture 4">
              <a:extLst>
                <a:ext uri="{FF2B5EF4-FFF2-40B4-BE49-F238E27FC236}">
                  <a16:creationId xmlns:a16="http://schemas.microsoft.com/office/drawing/2014/main" id="{4DCAB05E-790C-A44A-6D77-96940B501D53}"/>
                </a:ext>
              </a:extLst>
            </p:cNvPr>
            <p:cNvPicPr>
              <a:picLocks noChangeAspect="1"/>
            </p:cNvPicPr>
            <p:nvPr/>
          </p:nvPicPr>
          <p:blipFill>
            <a:blip r:embed="rId3"/>
            <a:stretch>
              <a:fillRect/>
            </a:stretch>
          </p:blipFill>
          <p:spPr>
            <a:xfrm>
              <a:off x="0" y="1085850"/>
              <a:ext cx="11450003" cy="1908810"/>
            </a:xfrm>
            <a:prstGeom prst="rect">
              <a:avLst/>
            </a:prstGeom>
          </p:spPr>
        </p:pic>
        <p:pic>
          <p:nvPicPr>
            <p:cNvPr id="13" name="Picture 12">
              <a:extLst>
                <a:ext uri="{FF2B5EF4-FFF2-40B4-BE49-F238E27FC236}">
                  <a16:creationId xmlns:a16="http://schemas.microsoft.com/office/drawing/2014/main" id="{9A58F44A-491A-6A46-AA3E-A9E597136B19}"/>
                </a:ext>
              </a:extLst>
            </p:cNvPr>
            <p:cNvPicPr>
              <a:picLocks noChangeAspect="1"/>
            </p:cNvPicPr>
            <p:nvPr/>
          </p:nvPicPr>
          <p:blipFill>
            <a:blip r:embed="rId4"/>
            <a:stretch>
              <a:fillRect/>
            </a:stretch>
          </p:blipFill>
          <p:spPr>
            <a:xfrm>
              <a:off x="5133824" y="2800458"/>
              <a:ext cx="6957781" cy="2433280"/>
            </a:xfrm>
            <a:prstGeom prst="rect">
              <a:avLst/>
            </a:prstGeom>
          </p:spPr>
        </p:pic>
        <p:pic>
          <p:nvPicPr>
            <p:cNvPr id="9" name="Picture 8">
              <a:extLst>
                <a:ext uri="{FF2B5EF4-FFF2-40B4-BE49-F238E27FC236}">
                  <a16:creationId xmlns:a16="http://schemas.microsoft.com/office/drawing/2014/main" id="{5EE8D2AD-2318-D73E-21D7-62ACCD34AC2D}"/>
                </a:ext>
              </a:extLst>
            </p:cNvPr>
            <p:cNvPicPr>
              <a:picLocks noChangeAspect="1"/>
            </p:cNvPicPr>
            <p:nvPr/>
          </p:nvPicPr>
          <p:blipFill>
            <a:blip r:embed="rId5"/>
            <a:stretch>
              <a:fillRect/>
            </a:stretch>
          </p:blipFill>
          <p:spPr>
            <a:xfrm>
              <a:off x="5308283" y="4664906"/>
              <a:ext cx="5161598" cy="1919726"/>
            </a:xfrm>
            <a:prstGeom prst="rect">
              <a:avLst/>
            </a:prstGeom>
          </p:spPr>
        </p:pic>
      </p:grpSp>
      <p:sp>
        <p:nvSpPr>
          <p:cNvPr id="2" name="Title 1">
            <a:extLst>
              <a:ext uri="{FF2B5EF4-FFF2-40B4-BE49-F238E27FC236}">
                <a16:creationId xmlns:a16="http://schemas.microsoft.com/office/drawing/2014/main" id="{6F8C14C9-A45D-B9AB-7F8F-CD582A4D4CF3}"/>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Support to UPTAKE of PA</a:t>
            </a:r>
          </a:p>
        </p:txBody>
      </p:sp>
    </p:spTree>
    <p:extLst>
      <p:ext uri="{BB962C8B-B14F-4D97-AF65-F5344CB8AC3E}">
        <p14:creationId xmlns:p14="http://schemas.microsoft.com/office/powerpoint/2010/main" val="193212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a:extLst>
              <a:ext uri="{FF2B5EF4-FFF2-40B4-BE49-F238E27FC236}">
                <a16:creationId xmlns:a16="http://schemas.microsoft.com/office/drawing/2014/main" id="{1F21604A-8455-BB80-5BA8-42D7EFA3F85F}"/>
              </a:ext>
            </a:extLst>
          </p:cNvPr>
          <p:cNvSpPr txBox="1">
            <a:spLocks/>
          </p:cNvSpPr>
          <p:nvPr/>
        </p:nvSpPr>
        <p:spPr>
          <a:xfrm>
            <a:off x="522514" y="1873931"/>
            <a:ext cx="9144000" cy="3822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it-IT" err="1"/>
              <a:t>Copernicus</a:t>
            </a:r>
            <a:r>
              <a:rPr lang="it-IT"/>
              <a:t> Connection</a:t>
            </a:r>
          </a:p>
          <a:p>
            <a:pPr marL="342900" indent="-342900"/>
            <a:endParaRPr lang="en-GB"/>
          </a:p>
          <a:p>
            <a:pPr marL="342900" indent="-342900"/>
            <a:endParaRPr lang="en-GB"/>
          </a:p>
          <a:p>
            <a:pPr marL="342900" indent="-342900"/>
            <a:endParaRPr lang="en-GB"/>
          </a:p>
          <a:p>
            <a:pPr marL="342900" indent="-342900"/>
            <a:r>
              <a:rPr lang="en-GB"/>
              <a:t>Feasibility studies</a:t>
            </a:r>
          </a:p>
          <a:p>
            <a:pPr marL="342900" indent="-342900"/>
            <a:r>
              <a:rPr lang="en-GB"/>
              <a:t>Stakeholders mapping and analysis </a:t>
            </a:r>
          </a:p>
          <a:p>
            <a:pPr marL="342900" indent="-342900"/>
            <a:r>
              <a:rPr lang="en-GB"/>
              <a:t>Use Cases </a:t>
            </a:r>
          </a:p>
          <a:p>
            <a:pPr marL="342900" indent="-342900"/>
            <a:r>
              <a:rPr lang="en-GB"/>
              <a:t>Training, Workshops, </a:t>
            </a:r>
            <a:r>
              <a:rPr lang="en-GB" err="1"/>
              <a:t>Boothcamps</a:t>
            </a:r>
            <a:r>
              <a:rPr lang="en-GB"/>
              <a:t>, </a:t>
            </a:r>
            <a:r>
              <a:rPr lang="en-GB" err="1"/>
              <a:t>infodays</a:t>
            </a:r>
            <a:endParaRPr lang="en-GB"/>
          </a:p>
        </p:txBody>
      </p:sp>
      <p:pic>
        <p:nvPicPr>
          <p:cNvPr id="7170" name="Picture 2">
            <a:extLst>
              <a:ext uri="{FF2B5EF4-FFF2-40B4-BE49-F238E27FC236}">
                <a16:creationId xmlns:a16="http://schemas.microsoft.com/office/drawing/2014/main" id="{FEDA2CDA-C2B6-C2E6-1E4F-25736663F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472" y="1162050"/>
            <a:ext cx="571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90FA67D-B261-BA2B-2DB9-2C91EB2C1860}"/>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Support to UPTAKE of PA</a:t>
            </a:r>
          </a:p>
        </p:txBody>
      </p:sp>
    </p:spTree>
    <p:extLst>
      <p:ext uri="{BB962C8B-B14F-4D97-AF65-F5344CB8AC3E}">
        <p14:creationId xmlns:p14="http://schemas.microsoft.com/office/powerpoint/2010/main" val="7300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E7E9035-578E-45E3-9854-C012B2F4D063}"/>
              </a:ext>
            </a:extLst>
          </p:cNvPr>
          <p:cNvGrpSpPr/>
          <p:nvPr/>
        </p:nvGrpSpPr>
        <p:grpSpPr>
          <a:xfrm>
            <a:off x="0" y="1"/>
            <a:ext cx="12192000" cy="433144"/>
            <a:chOff x="0" y="0"/>
            <a:chExt cx="24533958" cy="552580"/>
          </a:xfrm>
        </p:grpSpPr>
        <p:grpSp>
          <p:nvGrpSpPr>
            <p:cNvPr id="3" name="Group 3">
              <a:extLst>
                <a:ext uri="{FF2B5EF4-FFF2-40B4-BE49-F238E27FC236}">
                  <a16:creationId xmlns:a16="http://schemas.microsoft.com/office/drawing/2014/main" id="{D12D5A55-93BE-4F03-9D74-FBC908796EFD}"/>
                </a:ext>
              </a:extLst>
            </p:cNvPr>
            <p:cNvGrpSpPr/>
            <p:nvPr/>
          </p:nvGrpSpPr>
          <p:grpSpPr>
            <a:xfrm>
              <a:off x="0" y="0"/>
              <a:ext cx="2750765" cy="552580"/>
              <a:chOff x="0" y="0"/>
              <a:chExt cx="1913890" cy="384467"/>
            </a:xfrm>
          </p:grpSpPr>
          <p:sp>
            <p:nvSpPr>
              <p:cNvPr id="20" name="Freeform 4">
                <a:extLst>
                  <a:ext uri="{FF2B5EF4-FFF2-40B4-BE49-F238E27FC236}">
                    <a16:creationId xmlns:a16="http://schemas.microsoft.com/office/drawing/2014/main" id="{1B8DD642-BA0C-4D61-A41F-7701BB4E57EF}"/>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13395A"/>
              </a:solidFill>
            </p:spPr>
            <p:txBody>
              <a:bodyPr/>
              <a:lstStyle/>
              <a:p>
                <a:endParaRPr lang="en-GB"/>
              </a:p>
            </p:txBody>
          </p:sp>
        </p:grpSp>
        <p:grpSp>
          <p:nvGrpSpPr>
            <p:cNvPr id="4" name="Group 5">
              <a:extLst>
                <a:ext uri="{FF2B5EF4-FFF2-40B4-BE49-F238E27FC236}">
                  <a16:creationId xmlns:a16="http://schemas.microsoft.com/office/drawing/2014/main" id="{F6D32CCF-597B-4DC0-AAB2-2F0CB09FA76C}"/>
                </a:ext>
              </a:extLst>
            </p:cNvPr>
            <p:cNvGrpSpPr/>
            <p:nvPr/>
          </p:nvGrpSpPr>
          <p:grpSpPr>
            <a:xfrm>
              <a:off x="2725365" y="0"/>
              <a:ext cx="2750765" cy="552580"/>
              <a:chOff x="0" y="0"/>
              <a:chExt cx="1913890" cy="384467"/>
            </a:xfrm>
          </p:grpSpPr>
          <p:sp>
            <p:nvSpPr>
              <p:cNvPr id="19" name="Freeform 6">
                <a:extLst>
                  <a:ext uri="{FF2B5EF4-FFF2-40B4-BE49-F238E27FC236}">
                    <a16:creationId xmlns:a16="http://schemas.microsoft.com/office/drawing/2014/main" id="{9B07ADAD-32ED-4926-80F2-92CBDC961116}"/>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178C8F"/>
              </a:solidFill>
            </p:spPr>
            <p:txBody>
              <a:bodyPr/>
              <a:lstStyle/>
              <a:p>
                <a:endParaRPr lang="en-GB"/>
              </a:p>
            </p:txBody>
          </p:sp>
        </p:grpSp>
        <p:grpSp>
          <p:nvGrpSpPr>
            <p:cNvPr id="5" name="Group 7">
              <a:extLst>
                <a:ext uri="{FF2B5EF4-FFF2-40B4-BE49-F238E27FC236}">
                  <a16:creationId xmlns:a16="http://schemas.microsoft.com/office/drawing/2014/main" id="{AC87488D-7AA4-4C31-99E3-958C28A2D13F}"/>
                </a:ext>
              </a:extLst>
            </p:cNvPr>
            <p:cNvGrpSpPr/>
            <p:nvPr/>
          </p:nvGrpSpPr>
          <p:grpSpPr>
            <a:xfrm>
              <a:off x="5476129" y="0"/>
              <a:ext cx="2750765" cy="552580"/>
              <a:chOff x="0" y="0"/>
              <a:chExt cx="1913890" cy="384467"/>
            </a:xfrm>
          </p:grpSpPr>
          <p:sp>
            <p:nvSpPr>
              <p:cNvPr id="18" name="Freeform 8">
                <a:extLst>
                  <a:ext uri="{FF2B5EF4-FFF2-40B4-BE49-F238E27FC236}">
                    <a16:creationId xmlns:a16="http://schemas.microsoft.com/office/drawing/2014/main" id="{6378AD4C-0824-4CDE-8FCC-3F68942E1909}"/>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97CCF6"/>
              </a:solidFill>
            </p:spPr>
            <p:txBody>
              <a:bodyPr/>
              <a:lstStyle/>
              <a:p>
                <a:endParaRPr lang="en-GB"/>
              </a:p>
            </p:txBody>
          </p:sp>
        </p:grpSp>
        <p:grpSp>
          <p:nvGrpSpPr>
            <p:cNvPr id="6" name="Group 9">
              <a:extLst>
                <a:ext uri="{FF2B5EF4-FFF2-40B4-BE49-F238E27FC236}">
                  <a16:creationId xmlns:a16="http://schemas.microsoft.com/office/drawing/2014/main" id="{55AB6B5C-D2B5-4A2B-954C-416616FD33B4}"/>
                </a:ext>
              </a:extLst>
            </p:cNvPr>
            <p:cNvGrpSpPr/>
            <p:nvPr/>
          </p:nvGrpSpPr>
          <p:grpSpPr>
            <a:xfrm>
              <a:off x="8128172" y="0"/>
              <a:ext cx="2750765" cy="552580"/>
              <a:chOff x="0" y="0"/>
              <a:chExt cx="1913890" cy="384467"/>
            </a:xfrm>
          </p:grpSpPr>
          <p:sp>
            <p:nvSpPr>
              <p:cNvPr id="17" name="Freeform 10">
                <a:extLst>
                  <a:ext uri="{FF2B5EF4-FFF2-40B4-BE49-F238E27FC236}">
                    <a16:creationId xmlns:a16="http://schemas.microsoft.com/office/drawing/2014/main" id="{1B61DE49-A6CB-4069-91D7-98107ABC1197}"/>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008037"/>
              </a:solidFill>
            </p:spPr>
            <p:txBody>
              <a:bodyPr/>
              <a:lstStyle/>
              <a:p>
                <a:endParaRPr lang="en-GB"/>
              </a:p>
            </p:txBody>
          </p:sp>
        </p:grpSp>
        <p:grpSp>
          <p:nvGrpSpPr>
            <p:cNvPr id="7" name="Group 11">
              <a:extLst>
                <a:ext uri="{FF2B5EF4-FFF2-40B4-BE49-F238E27FC236}">
                  <a16:creationId xmlns:a16="http://schemas.microsoft.com/office/drawing/2014/main" id="{08C11A38-3046-4DB2-95F5-CCFB8A9B913C}"/>
                </a:ext>
              </a:extLst>
            </p:cNvPr>
            <p:cNvGrpSpPr/>
            <p:nvPr/>
          </p:nvGrpSpPr>
          <p:grpSpPr>
            <a:xfrm>
              <a:off x="10866237" y="0"/>
              <a:ext cx="2750765" cy="552580"/>
              <a:chOff x="0" y="0"/>
              <a:chExt cx="1913890" cy="384467"/>
            </a:xfrm>
          </p:grpSpPr>
          <p:sp>
            <p:nvSpPr>
              <p:cNvPr id="16" name="Freeform 12">
                <a:extLst>
                  <a:ext uri="{FF2B5EF4-FFF2-40B4-BE49-F238E27FC236}">
                    <a16:creationId xmlns:a16="http://schemas.microsoft.com/office/drawing/2014/main" id="{27CB5A33-0B73-4B5E-A5FF-21D7F3DE4086}"/>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C9E265"/>
              </a:solidFill>
            </p:spPr>
            <p:txBody>
              <a:bodyPr/>
              <a:lstStyle/>
              <a:p>
                <a:endParaRPr lang="en-GB"/>
              </a:p>
            </p:txBody>
          </p:sp>
        </p:grpSp>
        <p:grpSp>
          <p:nvGrpSpPr>
            <p:cNvPr id="8" name="Group 13">
              <a:extLst>
                <a:ext uri="{FF2B5EF4-FFF2-40B4-BE49-F238E27FC236}">
                  <a16:creationId xmlns:a16="http://schemas.microsoft.com/office/drawing/2014/main" id="{61AEE9BB-1AB4-4103-912D-AA65B51E4DCF}"/>
                </a:ext>
              </a:extLst>
            </p:cNvPr>
            <p:cNvGrpSpPr/>
            <p:nvPr/>
          </p:nvGrpSpPr>
          <p:grpSpPr>
            <a:xfrm>
              <a:off x="13604301" y="0"/>
              <a:ext cx="2750765" cy="552580"/>
              <a:chOff x="0" y="0"/>
              <a:chExt cx="1913890" cy="384467"/>
            </a:xfrm>
          </p:grpSpPr>
          <p:sp>
            <p:nvSpPr>
              <p:cNvPr id="15" name="Freeform 14">
                <a:extLst>
                  <a:ext uri="{FF2B5EF4-FFF2-40B4-BE49-F238E27FC236}">
                    <a16:creationId xmlns:a16="http://schemas.microsoft.com/office/drawing/2014/main" id="{D03D318F-58F6-420A-9C91-80E3709D064F}"/>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FF914D"/>
              </a:solidFill>
            </p:spPr>
            <p:txBody>
              <a:bodyPr/>
              <a:lstStyle/>
              <a:p>
                <a:endParaRPr lang="en-GB"/>
              </a:p>
            </p:txBody>
          </p:sp>
        </p:grpSp>
        <p:grpSp>
          <p:nvGrpSpPr>
            <p:cNvPr id="9" name="Group 15">
              <a:extLst>
                <a:ext uri="{FF2B5EF4-FFF2-40B4-BE49-F238E27FC236}">
                  <a16:creationId xmlns:a16="http://schemas.microsoft.com/office/drawing/2014/main" id="{F8EE25C4-182B-49F8-BBF7-790EB3EDFBDE}"/>
                </a:ext>
              </a:extLst>
            </p:cNvPr>
            <p:cNvGrpSpPr/>
            <p:nvPr/>
          </p:nvGrpSpPr>
          <p:grpSpPr>
            <a:xfrm>
              <a:off x="16355066" y="0"/>
              <a:ext cx="2750765" cy="552580"/>
              <a:chOff x="0" y="0"/>
              <a:chExt cx="1913890" cy="384467"/>
            </a:xfrm>
          </p:grpSpPr>
          <p:sp>
            <p:nvSpPr>
              <p:cNvPr id="14" name="Freeform 16">
                <a:extLst>
                  <a:ext uri="{FF2B5EF4-FFF2-40B4-BE49-F238E27FC236}">
                    <a16:creationId xmlns:a16="http://schemas.microsoft.com/office/drawing/2014/main" id="{DECBE6E8-74CC-403B-9F9A-C12F0FB7BD46}"/>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FF5757"/>
              </a:solidFill>
            </p:spPr>
            <p:txBody>
              <a:bodyPr/>
              <a:lstStyle/>
              <a:p>
                <a:endParaRPr lang="en-GB"/>
              </a:p>
            </p:txBody>
          </p:sp>
        </p:grpSp>
        <p:grpSp>
          <p:nvGrpSpPr>
            <p:cNvPr id="10" name="Group 17">
              <a:extLst>
                <a:ext uri="{FF2B5EF4-FFF2-40B4-BE49-F238E27FC236}">
                  <a16:creationId xmlns:a16="http://schemas.microsoft.com/office/drawing/2014/main" id="{7E4D14DB-1A48-40FF-9455-BE4224F8C52F}"/>
                </a:ext>
              </a:extLst>
            </p:cNvPr>
            <p:cNvGrpSpPr/>
            <p:nvPr/>
          </p:nvGrpSpPr>
          <p:grpSpPr>
            <a:xfrm>
              <a:off x="19045129" y="0"/>
              <a:ext cx="2750765" cy="552580"/>
              <a:chOff x="0" y="0"/>
              <a:chExt cx="1913890" cy="384467"/>
            </a:xfrm>
          </p:grpSpPr>
          <p:sp>
            <p:nvSpPr>
              <p:cNvPr id="13" name="Freeform 18">
                <a:extLst>
                  <a:ext uri="{FF2B5EF4-FFF2-40B4-BE49-F238E27FC236}">
                    <a16:creationId xmlns:a16="http://schemas.microsoft.com/office/drawing/2014/main" id="{E685AB23-AC2E-4052-BC44-77B568C1C3C9}"/>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AE2034"/>
              </a:solidFill>
            </p:spPr>
            <p:txBody>
              <a:bodyPr/>
              <a:lstStyle/>
              <a:p>
                <a:endParaRPr lang="en-GB"/>
              </a:p>
            </p:txBody>
          </p:sp>
        </p:grpSp>
        <p:grpSp>
          <p:nvGrpSpPr>
            <p:cNvPr id="11" name="Group 19">
              <a:extLst>
                <a:ext uri="{FF2B5EF4-FFF2-40B4-BE49-F238E27FC236}">
                  <a16:creationId xmlns:a16="http://schemas.microsoft.com/office/drawing/2014/main" id="{81ACAAAF-E44B-4D90-AA99-82838199DEE2}"/>
                </a:ext>
              </a:extLst>
            </p:cNvPr>
            <p:cNvGrpSpPr/>
            <p:nvPr/>
          </p:nvGrpSpPr>
          <p:grpSpPr>
            <a:xfrm>
              <a:off x="21783193" y="0"/>
              <a:ext cx="2750765" cy="552580"/>
              <a:chOff x="0" y="0"/>
              <a:chExt cx="1913890" cy="384467"/>
            </a:xfrm>
          </p:grpSpPr>
          <p:sp>
            <p:nvSpPr>
              <p:cNvPr id="12" name="Freeform 20">
                <a:extLst>
                  <a:ext uri="{FF2B5EF4-FFF2-40B4-BE49-F238E27FC236}">
                    <a16:creationId xmlns:a16="http://schemas.microsoft.com/office/drawing/2014/main" id="{604C9828-3558-42CE-969E-518BB144AA21}"/>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7D1221"/>
              </a:solidFill>
            </p:spPr>
            <p:txBody>
              <a:bodyPr/>
              <a:lstStyle/>
              <a:p>
                <a:endParaRPr lang="en-GB"/>
              </a:p>
            </p:txBody>
          </p:sp>
        </p:grpSp>
      </p:grpSp>
      <p:pic>
        <p:nvPicPr>
          <p:cNvPr id="21" name="Picture 21">
            <a:extLst>
              <a:ext uri="{FF2B5EF4-FFF2-40B4-BE49-F238E27FC236}">
                <a16:creationId xmlns:a16="http://schemas.microsoft.com/office/drawing/2014/main" id="{A0E2FD27-C6DD-43C9-87D7-72D0E1D994BC}"/>
              </a:ext>
            </a:extLst>
          </p:cNvPr>
          <p:cNvPicPr>
            <a:picLocks noChangeAspect="1"/>
          </p:cNvPicPr>
          <p:nvPr/>
        </p:nvPicPr>
        <p:blipFill>
          <a:blip r:embed="rId3"/>
          <a:srcRect/>
          <a:stretch>
            <a:fillRect/>
          </a:stretch>
        </p:blipFill>
        <p:spPr>
          <a:xfrm>
            <a:off x="0" y="414435"/>
            <a:ext cx="3211033" cy="1401275"/>
          </a:xfrm>
          <a:prstGeom prst="rect">
            <a:avLst/>
          </a:prstGeom>
        </p:spPr>
      </p:pic>
      <p:sp>
        <p:nvSpPr>
          <p:cNvPr id="22" name="AutoShape 22">
            <a:extLst>
              <a:ext uri="{FF2B5EF4-FFF2-40B4-BE49-F238E27FC236}">
                <a16:creationId xmlns:a16="http://schemas.microsoft.com/office/drawing/2014/main" id="{016490FF-4C4A-430A-B33F-460AF49D856A}"/>
              </a:ext>
            </a:extLst>
          </p:cNvPr>
          <p:cNvSpPr/>
          <p:nvPr/>
        </p:nvSpPr>
        <p:spPr>
          <a:xfrm>
            <a:off x="3033568" y="1296391"/>
            <a:ext cx="8820987" cy="0"/>
          </a:xfrm>
          <a:prstGeom prst="line">
            <a:avLst/>
          </a:prstGeom>
          <a:ln w="47625" cap="rnd">
            <a:solidFill>
              <a:srgbClr val="1D91A0"/>
            </a:solidFill>
            <a:prstDash val="solid"/>
            <a:headEnd type="none" w="sm" len="sm"/>
            <a:tailEnd type="none" w="sm" len="sm"/>
          </a:ln>
        </p:spPr>
        <p:txBody>
          <a:bodyPr/>
          <a:lstStyle/>
          <a:p>
            <a:endParaRPr lang="en-GB"/>
          </a:p>
        </p:txBody>
      </p:sp>
      <p:sp>
        <p:nvSpPr>
          <p:cNvPr id="23" name="TextBox 23">
            <a:extLst>
              <a:ext uri="{FF2B5EF4-FFF2-40B4-BE49-F238E27FC236}">
                <a16:creationId xmlns:a16="http://schemas.microsoft.com/office/drawing/2014/main" id="{D1A15D29-079A-4544-8849-C75CDF954639}"/>
              </a:ext>
            </a:extLst>
          </p:cNvPr>
          <p:cNvSpPr txBox="1"/>
          <p:nvPr/>
        </p:nvSpPr>
        <p:spPr>
          <a:xfrm>
            <a:off x="3713514" y="494089"/>
            <a:ext cx="5621872" cy="738664"/>
          </a:xfrm>
          <a:prstGeom prst="rect">
            <a:avLst/>
          </a:prstGeom>
        </p:spPr>
        <p:txBody>
          <a:bodyPr wrap="square" lIns="0" tIns="0" rIns="0" bIns="0" rtlCol="0" anchor="t">
            <a:spAutoFit/>
          </a:bodyPr>
          <a:lstStyle/>
          <a:p>
            <a:pPr algn="ctr"/>
            <a:r>
              <a:rPr lang="en-US" sz="4800">
                <a:solidFill>
                  <a:srgbClr val="1D91A0"/>
                </a:solidFill>
                <a:latin typeface="Roboto Bold"/>
              </a:rPr>
              <a:t>Agenda</a:t>
            </a:r>
          </a:p>
        </p:txBody>
      </p:sp>
      <p:pic>
        <p:nvPicPr>
          <p:cNvPr id="24" name="Image 4" descr="Une image contenant nature, ciel nocturne, objet d’extérieur&#10;&#10;Description générée automatiquement">
            <a:extLst>
              <a:ext uri="{FF2B5EF4-FFF2-40B4-BE49-F238E27FC236}">
                <a16:creationId xmlns:a16="http://schemas.microsoft.com/office/drawing/2014/main" id="{26559FE0-8089-45CE-A309-0BC3236CD7D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414435"/>
            <a:ext cx="12179833" cy="7493538"/>
          </a:xfrm>
          <a:prstGeom prst="rect">
            <a:avLst/>
          </a:prstGeom>
        </p:spPr>
      </p:pic>
      <p:pic>
        <p:nvPicPr>
          <p:cNvPr id="25" name="Image 8" descr="Une image contenant texte, équipement électronique&#10;&#10;Description générée automatiquement">
            <a:extLst>
              <a:ext uri="{FF2B5EF4-FFF2-40B4-BE49-F238E27FC236}">
                <a16:creationId xmlns:a16="http://schemas.microsoft.com/office/drawing/2014/main" id="{E36EE689-1F52-42DD-9EB3-CC72944676D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9889" b="91778" l="5875" r="55875">
                        <a14:foregroundMark x1="12188" y1="46222" x2="12188" y2="46222"/>
                        <a14:foregroundMark x1="15875" y1="44556" x2="15875" y2="44556"/>
                        <a14:foregroundMark x1="21875" y1="41333" x2="21875" y2="41333"/>
                        <a14:foregroundMark x1="26500" y1="41667" x2="26500" y2="41667"/>
                        <a14:foregroundMark x1="13000" y1="57778" x2="13000" y2="57778"/>
                        <a14:foregroundMark x1="16313" y1="55444" x2="16313" y2="55444"/>
                        <a14:foregroundMark x1="21313" y1="54333" x2="21313" y2="54333"/>
                        <a14:foregroundMark x1="29438" y1="53889" x2="29438" y2="53889"/>
                        <a14:foregroundMark x1="55437" y1="42778" x2="55437" y2="42778"/>
                        <a14:foregroundMark x1="31875" y1="44000" x2="31875" y2="44000"/>
                        <a14:foregroundMark x1="35813" y1="41000" x2="35813" y2="41000"/>
                        <a14:foregroundMark x1="40750" y1="41444" x2="40750" y2="41444"/>
                        <a14:foregroundMark x1="43500" y1="40889" x2="43500" y2="40889"/>
                        <a14:foregroundMark x1="48250" y1="41333" x2="48250" y2="41333"/>
                        <a14:foregroundMark x1="35250" y1="56222" x2="35250" y2="56222"/>
                        <a14:foregroundMark x1="55875" y1="76333" x2="55875" y2="76333"/>
                        <a14:foregroundMark x1="30188" y1="84667" x2="30188" y2="84667"/>
                        <a14:foregroundMark x1="31313" y1="89667" x2="31313" y2="89667"/>
                        <a14:foregroundMark x1="10188" y1="83889" x2="10188" y2="83889"/>
                        <a14:foregroundMark x1="48875" y1="22444" x2="48875" y2="22444"/>
                        <a14:foregroundMark x1="54000" y1="24000" x2="54000" y2="24000"/>
                        <a14:foregroundMark x1="50938" y1="23667" x2="50938" y2="23667"/>
                        <a14:foregroundMark x1="51375" y1="19889" x2="51375" y2="19889"/>
                        <a14:foregroundMark x1="50125" y1="29111" x2="50125" y2="29111"/>
                        <a14:foregroundMark x1="50313" y1="28222" x2="50313" y2="28222"/>
                        <a14:foregroundMark x1="49938" y1="27667" x2="49938" y2="27667"/>
                        <a14:foregroundMark x1="30875" y1="88222" x2="30875" y2="88222"/>
                        <a14:foregroundMark x1="29438" y1="78556" x2="29438" y2="78556"/>
                        <a14:foregroundMark x1="32250" y1="83111" x2="32250" y2="83111"/>
                        <a14:foregroundMark x1="33750" y1="81667" x2="33750" y2="81667"/>
                        <a14:foregroundMark x1="34438" y1="81667" x2="34438" y2="81667"/>
                        <a14:foregroundMark x1="33313" y1="81333" x2="33313" y2="81333"/>
                        <a14:foregroundMark x1="33063" y1="82000" x2="33063" y2="82000"/>
                      </a14:backgroundRemoval>
                    </a14:imgEffect>
                  </a14:imgLayer>
                </a14:imgProps>
              </a:ext>
              <a:ext uri="{28A0092B-C50C-407E-A947-70E740481C1C}">
                <a14:useLocalDpi xmlns:a14="http://schemas.microsoft.com/office/drawing/2010/main" val="0"/>
              </a:ext>
            </a:extLst>
          </a:blip>
          <a:srcRect l="-757" t="35713" r="43416" b="36926"/>
          <a:stretch/>
        </p:blipFill>
        <p:spPr>
          <a:xfrm>
            <a:off x="-878264" y="539412"/>
            <a:ext cx="6681514" cy="1824381"/>
          </a:xfrm>
          <a:prstGeom prst="rect">
            <a:avLst/>
          </a:prstGeom>
        </p:spPr>
      </p:pic>
      <p:pic>
        <p:nvPicPr>
          <p:cNvPr id="26" name="Image 8" descr="Une image contenant texte, équipement électronique&#10;&#10;Description générée automatiquement">
            <a:extLst>
              <a:ext uri="{FF2B5EF4-FFF2-40B4-BE49-F238E27FC236}">
                <a16:creationId xmlns:a16="http://schemas.microsoft.com/office/drawing/2014/main" id="{4F1DEC96-E891-4F03-BD4E-9AE3C80A85D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9889" b="91778" l="5875" r="55875">
                        <a14:foregroundMark x1="12188" y1="46222" x2="12188" y2="46222"/>
                        <a14:foregroundMark x1="15875" y1="44556" x2="15875" y2="44556"/>
                        <a14:foregroundMark x1="21875" y1="41333" x2="21875" y2="41333"/>
                        <a14:foregroundMark x1="26500" y1="41667" x2="26500" y2="41667"/>
                        <a14:foregroundMark x1="13000" y1="57778" x2="13000" y2="57778"/>
                        <a14:foregroundMark x1="16313" y1="55444" x2="16313" y2="55444"/>
                        <a14:foregroundMark x1="21313" y1="54333" x2="21313" y2="54333"/>
                        <a14:foregroundMark x1="29438" y1="53889" x2="29438" y2="53889"/>
                        <a14:foregroundMark x1="55437" y1="42778" x2="55437" y2="42778"/>
                        <a14:foregroundMark x1="31875" y1="44000" x2="31875" y2="44000"/>
                        <a14:foregroundMark x1="35813" y1="41000" x2="35813" y2="41000"/>
                        <a14:foregroundMark x1="40750" y1="41444" x2="40750" y2="41444"/>
                        <a14:foregroundMark x1="43500" y1="40889" x2="43500" y2="40889"/>
                        <a14:foregroundMark x1="48250" y1="41333" x2="48250" y2="41333"/>
                        <a14:foregroundMark x1="35250" y1="56222" x2="35250" y2="56222"/>
                        <a14:foregroundMark x1="55875" y1="76333" x2="55875" y2="76333"/>
                        <a14:foregroundMark x1="30188" y1="84667" x2="30188" y2="84667"/>
                        <a14:foregroundMark x1="31313" y1="89667" x2="31313" y2="89667"/>
                        <a14:foregroundMark x1="10188" y1="83889" x2="10188" y2="83889"/>
                        <a14:foregroundMark x1="48875" y1="22444" x2="48875" y2="22444"/>
                        <a14:foregroundMark x1="54000" y1="24000" x2="54000" y2="24000"/>
                        <a14:foregroundMark x1="50938" y1="23667" x2="50938" y2="23667"/>
                        <a14:foregroundMark x1="51375" y1="19889" x2="51375" y2="19889"/>
                        <a14:foregroundMark x1="50125" y1="29111" x2="50125" y2="29111"/>
                        <a14:foregroundMark x1="50313" y1="28222" x2="50313" y2="28222"/>
                        <a14:foregroundMark x1="49938" y1="27667" x2="49938" y2="27667"/>
                        <a14:foregroundMark x1="30875" y1="88222" x2="30875" y2="88222"/>
                        <a14:foregroundMark x1="29438" y1="78556" x2="29438" y2="78556"/>
                        <a14:foregroundMark x1="32250" y1="83111" x2="32250" y2="83111"/>
                        <a14:foregroundMark x1="33750" y1="81667" x2="33750" y2="81667"/>
                        <a14:foregroundMark x1="34438" y1="81667" x2="34438" y2="81667"/>
                        <a14:foregroundMark x1="33313" y1="81333" x2="33313" y2="81333"/>
                        <a14:foregroundMark x1="33063" y1="82000" x2="33063" y2="82000"/>
                      </a14:backgroundRemoval>
                    </a14:imgEffect>
                  </a14:imgLayer>
                </a14:imgProps>
              </a:ext>
              <a:ext uri="{28A0092B-C50C-407E-A947-70E740481C1C}">
                <a14:useLocalDpi xmlns:a14="http://schemas.microsoft.com/office/drawing/2010/main" val="0"/>
              </a:ext>
            </a:extLst>
          </a:blip>
          <a:srcRect l="40081" t="17787" r="38323" b="66034"/>
          <a:stretch/>
        </p:blipFill>
        <p:spPr>
          <a:xfrm rot="3282899">
            <a:off x="2738125" y="2496145"/>
            <a:ext cx="2059160" cy="882768"/>
          </a:xfrm>
          <a:prstGeom prst="rect">
            <a:avLst/>
          </a:prstGeom>
        </p:spPr>
      </p:pic>
      <p:pic>
        <p:nvPicPr>
          <p:cNvPr id="27" name="Image 8" descr="Une image contenant texte, équipement électronique&#10;&#10;Description générée automatiquement">
            <a:extLst>
              <a:ext uri="{FF2B5EF4-FFF2-40B4-BE49-F238E27FC236}">
                <a16:creationId xmlns:a16="http://schemas.microsoft.com/office/drawing/2014/main" id="{9C213912-8D39-450E-A9C8-D8825D916456}"/>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9889" b="91778" l="5875" r="55875">
                        <a14:foregroundMark x1="12188" y1="46222" x2="12188" y2="46222"/>
                        <a14:foregroundMark x1="15875" y1="44556" x2="15875" y2="44556"/>
                        <a14:foregroundMark x1="21875" y1="41333" x2="21875" y2="41333"/>
                        <a14:foregroundMark x1="26500" y1="41667" x2="26500" y2="41667"/>
                        <a14:foregroundMark x1="13000" y1="57778" x2="13000" y2="57778"/>
                        <a14:foregroundMark x1="16313" y1="55444" x2="16313" y2="55444"/>
                        <a14:foregroundMark x1="21313" y1="54333" x2="21313" y2="54333"/>
                        <a14:foregroundMark x1="29438" y1="53889" x2="29438" y2="53889"/>
                        <a14:foregroundMark x1="55437" y1="42778" x2="55437" y2="42778"/>
                        <a14:foregroundMark x1="31875" y1="44000" x2="31875" y2="44000"/>
                        <a14:foregroundMark x1="35813" y1="41000" x2="35813" y2="41000"/>
                        <a14:foregroundMark x1="40750" y1="41444" x2="40750" y2="41444"/>
                        <a14:foregroundMark x1="43500" y1="40889" x2="43500" y2="40889"/>
                        <a14:foregroundMark x1="48250" y1="41333" x2="48250" y2="41333"/>
                        <a14:foregroundMark x1="35250" y1="56222" x2="35250" y2="56222"/>
                        <a14:foregroundMark x1="55875" y1="76333" x2="55875" y2="76333"/>
                        <a14:foregroundMark x1="30188" y1="84667" x2="30188" y2="84667"/>
                        <a14:foregroundMark x1="31313" y1="89667" x2="31313" y2="89667"/>
                        <a14:foregroundMark x1="10188" y1="83889" x2="10188" y2="83889"/>
                        <a14:foregroundMark x1="48875" y1="22444" x2="48875" y2="22444"/>
                        <a14:foregroundMark x1="54000" y1="24000" x2="54000" y2="24000"/>
                        <a14:foregroundMark x1="50938" y1="23667" x2="50938" y2="23667"/>
                        <a14:foregroundMark x1="51375" y1="19889" x2="51375" y2="19889"/>
                        <a14:foregroundMark x1="50125" y1="29111" x2="50125" y2="29111"/>
                        <a14:foregroundMark x1="50313" y1="28222" x2="50313" y2="28222"/>
                        <a14:foregroundMark x1="49938" y1="27667" x2="49938" y2="27667"/>
                        <a14:foregroundMark x1="30875" y1="88222" x2="30875" y2="88222"/>
                        <a14:foregroundMark x1="29438" y1="78556" x2="29438" y2="78556"/>
                        <a14:foregroundMark x1="32250" y1="83111" x2="32250" y2="83111"/>
                        <a14:foregroundMark x1="33750" y1="81667" x2="33750" y2="81667"/>
                        <a14:foregroundMark x1="34438" y1="81667" x2="34438" y2="81667"/>
                        <a14:foregroundMark x1="33313" y1="81333" x2="33313" y2="81333"/>
                        <a14:foregroundMark x1="33063" y1="82000" x2="33063" y2="82000"/>
                      </a14:backgroundRemoval>
                    </a14:imgEffect>
                  </a14:imgLayer>
                </a14:imgProps>
              </a:ext>
              <a:ext uri="{28A0092B-C50C-407E-A947-70E740481C1C}">
                <a14:useLocalDpi xmlns:a14="http://schemas.microsoft.com/office/drawing/2010/main" val="0"/>
              </a:ext>
            </a:extLst>
          </a:blip>
          <a:srcRect l="24584" t="61742" r="41029"/>
          <a:stretch/>
        </p:blipFill>
        <p:spPr>
          <a:xfrm rot="21333348">
            <a:off x="188863" y="2760944"/>
            <a:ext cx="3278915" cy="2087477"/>
          </a:xfrm>
          <a:prstGeom prst="rect">
            <a:avLst/>
          </a:prstGeom>
        </p:spPr>
      </p:pic>
      <p:pic>
        <p:nvPicPr>
          <p:cNvPr id="28" name="Image 8" descr="Une image contenant texte, équipement électronique&#10;&#10;Description générée automatiquement">
            <a:extLst>
              <a:ext uri="{FF2B5EF4-FFF2-40B4-BE49-F238E27FC236}">
                <a16:creationId xmlns:a16="http://schemas.microsoft.com/office/drawing/2014/main" id="{5251216D-ABB4-4DEC-93EE-83A5A271048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9889" b="91778" l="5875" r="55875">
                        <a14:foregroundMark x1="12188" y1="46222" x2="12188" y2="46222"/>
                        <a14:foregroundMark x1="15875" y1="44556" x2="15875" y2="44556"/>
                        <a14:foregroundMark x1="21875" y1="41333" x2="21875" y2="41333"/>
                        <a14:foregroundMark x1="26500" y1="41667" x2="26500" y2="41667"/>
                        <a14:foregroundMark x1="13000" y1="57778" x2="13000" y2="57778"/>
                        <a14:foregroundMark x1="16313" y1="55444" x2="16313" y2="55444"/>
                        <a14:foregroundMark x1="21313" y1="54333" x2="21313" y2="54333"/>
                        <a14:foregroundMark x1="29438" y1="53889" x2="29438" y2="53889"/>
                        <a14:foregroundMark x1="55437" y1="42778" x2="55437" y2="42778"/>
                        <a14:foregroundMark x1="31875" y1="44000" x2="31875" y2="44000"/>
                        <a14:foregroundMark x1="35813" y1="41000" x2="35813" y2="41000"/>
                        <a14:foregroundMark x1="40750" y1="41444" x2="40750" y2="41444"/>
                        <a14:foregroundMark x1="43500" y1="40889" x2="43500" y2="40889"/>
                        <a14:foregroundMark x1="48250" y1="41333" x2="48250" y2="41333"/>
                        <a14:foregroundMark x1="35250" y1="56222" x2="35250" y2="56222"/>
                        <a14:foregroundMark x1="55875" y1="76333" x2="55875" y2="76333"/>
                        <a14:foregroundMark x1="30188" y1="84667" x2="30188" y2="84667"/>
                        <a14:foregroundMark x1="31313" y1="89667" x2="31313" y2="89667"/>
                        <a14:foregroundMark x1="10188" y1="83889" x2="10188" y2="83889"/>
                        <a14:foregroundMark x1="48875" y1="22444" x2="48875" y2="22444"/>
                        <a14:foregroundMark x1="54000" y1="24000" x2="54000" y2="24000"/>
                        <a14:foregroundMark x1="50938" y1="23667" x2="50938" y2="23667"/>
                        <a14:foregroundMark x1="51375" y1="19889" x2="51375" y2="19889"/>
                        <a14:foregroundMark x1="50125" y1="29111" x2="50125" y2="29111"/>
                        <a14:foregroundMark x1="50313" y1="28222" x2="50313" y2="28222"/>
                        <a14:foregroundMark x1="49938" y1="27667" x2="49938" y2="27667"/>
                        <a14:foregroundMark x1="30875" y1="88222" x2="30875" y2="88222"/>
                        <a14:foregroundMark x1="29438" y1="78556" x2="29438" y2="78556"/>
                        <a14:foregroundMark x1="32250" y1="83111" x2="32250" y2="83111"/>
                        <a14:foregroundMark x1="33750" y1="81667" x2="33750" y2="81667"/>
                        <a14:foregroundMark x1="34438" y1="81667" x2="34438" y2="81667"/>
                        <a14:foregroundMark x1="33313" y1="81333" x2="33313" y2="81333"/>
                        <a14:foregroundMark x1="33063" y1="82000" x2="33063" y2="82000"/>
                      </a14:backgroundRemoval>
                    </a14:imgEffect>
                  </a14:imgLayer>
                </a14:imgProps>
              </a:ext>
              <a:ext uri="{28A0092B-C50C-407E-A947-70E740481C1C}">
                <a14:useLocalDpi xmlns:a14="http://schemas.microsoft.com/office/drawing/2010/main" val="0"/>
              </a:ext>
            </a:extLst>
          </a:blip>
          <a:srcRect l="-756" t="73982" r="79242"/>
          <a:stretch/>
        </p:blipFill>
        <p:spPr>
          <a:xfrm>
            <a:off x="10396286" y="396083"/>
            <a:ext cx="2051425" cy="1419627"/>
          </a:xfrm>
          <a:prstGeom prst="rect">
            <a:avLst/>
          </a:prstGeom>
        </p:spPr>
      </p:pic>
      <p:pic>
        <p:nvPicPr>
          <p:cNvPr id="29" name="Picture 28">
            <a:extLst>
              <a:ext uri="{FF2B5EF4-FFF2-40B4-BE49-F238E27FC236}">
                <a16:creationId xmlns:a16="http://schemas.microsoft.com/office/drawing/2014/main" id="{4A889DC0-7E7F-4782-B7AD-1E6682E88287}"/>
              </a:ext>
            </a:extLst>
          </p:cNvPr>
          <p:cNvPicPr>
            <a:picLocks noChangeAspect="1"/>
          </p:cNvPicPr>
          <p:nvPr/>
        </p:nvPicPr>
        <p:blipFill rotWithShape="1">
          <a:blip r:embed="rId7"/>
          <a:srcRect l="7052" t="6622" r="2628"/>
          <a:stretch/>
        </p:blipFill>
        <p:spPr>
          <a:xfrm>
            <a:off x="402448" y="5500086"/>
            <a:ext cx="1634575" cy="2160350"/>
          </a:xfrm>
          <a:prstGeom prst="rect">
            <a:avLst/>
          </a:prstGeom>
        </p:spPr>
      </p:pic>
      <p:pic>
        <p:nvPicPr>
          <p:cNvPr id="30" name="Picture 29">
            <a:extLst>
              <a:ext uri="{FF2B5EF4-FFF2-40B4-BE49-F238E27FC236}">
                <a16:creationId xmlns:a16="http://schemas.microsoft.com/office/drawing/2014/main" id="{06E1D9F6-2F22-4753-B7FB-9B0EE53347F3}"/>
              </a:ext>
            </a:extLst>
          </p:cNvPr>
          <p:cNvPicPr>
            <a:picLocks noChangeAspect="1"/>
          </p:cNvPicPr>
          <p:nvPr/>
        </p:nvPicPr>
        <p:blipFill rotWithShape="1">
          <a:blip r:embed="rId8"/>
          <a:srcRect l="4068" t="1923" r="1834" b="1"/>
          <a:stretch/>
        </p:blipFill>
        <p:spPr>
          <a:xfrm>
            <a:off x="2254743" y="5500086"/>
            <a:ext cx="1702687" cy="2168319"/>
          </a:xfrm>
          <a:prstGeom prst="rect">
            <a:avLst/>
          </a:prstGeom>
        </p:spPr>
      </p:pic>
      <p:pic>
        <p:nvPicPr>
          <p:cNvPr id="31" name="Picture 30">
            <a:extLst>
              <a:ext uri="{FF2B5EF4-FFF2-40B4-BE49-F238E27FC236}">
                <a16:creationId xmlns:a16="http://schemas.microsoft.com/office/drawing/2014/main" id="{A724BCB0-9E2B-426B-AE0F-DB25B796B462}"/>
              </a:ext>
            </a:extLst>
          </p:cNvPr>
          <p:cNvPicPr>
            <a:picLocks noChangeAspect="1"/>
          </p:cNvPicPr>
          <p:nvPr/>
        </p:nvPicPr>
        <p:blipFill>
          <a:blip r:embed="rId9"/>
          <a:stretch>
            <a:fillRect/>
          </a:stretch>
        </p:blipFill>
        <p:spPr>
          <a:xfrm>
            <a:off x="4170163" y="5503913"/>
            <a:ext cx="1736216" cy="2168318"/>
          </a:xfrm>
          <a:prstGeom prst="rect">
            <a:avLst/>
          </a:prstGeom>
        </p:spPr>
      </p:pic>
      <p:pic>
        <p:nvPicPr>
          <p:cNvPr id="32" name="Picture 31">
            <a:extLst>
              <a:ext uri="{FF2B5EF4-FFF2-40B4-BE49-F238E27FC236}">
                <a16:creationId xmlns:a16="http://schemas.microsoft.com/office/drawing/2014/main" id="{2F388782-C777-4FFE-A5C4-9B67E98D8B8C}"/>
              </a:ext>
            </a:extLst>
          </p:cNvPr>
          <p:cNvPicPr>
            <a:picLocks noChangeAspect="1"/>
          </p:cNvPicPr>
          <p:nvPr/>
        </p:nvPicPr>
        <p:blipFill rotWithShape="1">
          <a:blip r:embed="rId10"/>
          <a:srcRect r="1473" b="1948"/>
          <a:stretch/>
        </p:blipFill>
        <p:spPr>
          <a:xfrm>
            <a:off x="6119112" y="5503913"/>
            <a:ext cx="1689465" cy="2168319"/>
          </a:xfrm>
          <a:prstGeom prst="rect">
            <a:avLst/>
          </a:prstGeom>
        </p:spPr>
      </p:pic>
      <p:pic>
        <p:nvPicPr>
          <p:cNvPr id="33" name="Picture 32">
            <a:extLst>
              <a:ext uri="{FF2B5EF4-FFF2-40B4-BE49-F238E27FC236}">
                <a16:creationId xmlns:a16="http://schemas.microsoft.com/office/drawing/2014/main" id="{E62A95A9-395B-458F-96EB-1CE7EFA5C8EF}"/>
              </a:ext>
            </a:extLst>
          </p:cNvPr>
          <p:cNvPicPr>
            <a:picLocks noChangeAspect="1"/>
          </p:cNvPicPr>
          <p:nvPr/>
        </p:nvPicPr>
        <p:blipFill>
          <a:blip r:embed="rId11"/>
          <a:stretch>
            <a:fillRect/>
          </a:stretch>
        </p:blipFill>
        <p:spPr>
          <a:xfrm>
            <a:off x="8025479" y="5508393"/>
            <a:ext cx="1702687" cy="2168319"/>
          </a:xfrm>
          <a:prstGeom prst="rect">
            <a:avLst/>
          </a:prstGeom>
        </p:spPr>
      </p:pic>
      <p:pic>
        <p:nvPicPr>
          <p:cNvPr id="34" name="Picture 33">
            <a:extLst>
              <a:ext uri="{FF2B5EF4-FFF2-40B4-BE49-F238E27FC236}">
                <a16:creationId xmlns:a16="http://schemas.microsoft.com/office/drawing/2014/main" id="{E276CAD1-DF2E-45B1-9D9A-F029D8266ABA}"/>
              </a:ext>
            </a:extLst>
          </p:cNvPr>
          <p:cNvPicPr>
            <a:picLocks noChangeAspect="1"/>
          </p:cNvPicPr>
          <p:nvPr/>
        </p:nvPicPr>
        <p:blipFill>
          <a:blip r:embed="rId12"/>
          <a:stretch>
            <a:fillRect/>
          </a:stretch>
        </p:blipFill>
        <p:spPr>
          <a:xfrm>
            <a:off x="9945068" y="5511882"/>
            <a:ext cx="1689465" cy="2160350"/>
          </a:xfrm>
          <a:prstGeom prst="rect">
            <a:avLst/>
          </a:prstGeom>
        </p:spPr>
      </p:pic>
      <p:pic>
        <p:nvPicPr>
          <p:cNvPr id="35" name="Online Media 34" title="Copernicus and me - Long teaser">
            <a:hlinkClick r:id="" action="ppaction://media"/>
            <a:extLst>
              <a:ext uri="{FF2B5EF4-FFF2-40B4-BE49-F238E27FC236}">
                <a16:creationId xmlns:a16="http://schemas.microsoft.com/office/drawing/2014/main" id="{41BEB541-8EE6-45C0-8BCB-7B9AEFA7C317}"/>
              </a:ext>
            </a:extLst>
          </p:cNvPr>
          <p:cNvPicPr>
            <a:picLocks noRot="1" noChangeAspect="1"/>
          </p:cNvPicPr>
          <p:nvPr>
            <a:videoFile r:link="rId1"/>
          </p:nvPr>
        </p:nvPicPr>
        <p:blipFill>
          <a:blip r:embed="rId13"/>
          <a:stretch>
            <a:fillRect/>
          </a:stretch>
        </p:blipFill>
        <p:spPr>
          <a:xfrm>
            <a:off x="4799024" y="1578500"/>
            <a:ext cx="5929955" cy="3350425"/>
          </a:xfrm>
          <a:prstGeom prst="rect">
            <a:avLst/>
          </a:prstGeom>
        </p:spPr>
      </p:pic>
    </p:spTree>
    <p:extLst>
      <p:ext uri="{BB962C8B-B14F-4D97-AF65-F5344CB8AC3E}">
        <p14:creationId xmlns:p14="http://schemas.microsoft.com/office/powerpoint/2010/main" val="4458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7B958A9-7492-744C-FE3D-508D844912D8}"/>
              </a:ext>
            </a:extLst>
          </p:cNvPr>
          <p:cNvSpPr txBox="1">
            <a:spLocks/>
          </p:cNvSpPr>
          <p:nvPr/>
        </p:nvSpPr>
        <p:spPr>
          <a:xfrm>
            <a:off x="282687" y="1498088"/>
            <a:ext cx="6858686" cy="4202475"/>
          </a:xfrm>
          <a:prstGeom prst="rect">
            <a:avLst/>
          </a:prstGeom>
        </p:spPr>
        <p:txBody>
          <a:bodyPr vert="horz" lIns="91440" tIns="45720" rIns="91440" bIns="45720" rtlCol="0" anchor="t">
            <a:no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eaLnBrk="1" hangingPunct="1">
              <a:lnSpc>
                <a:spcPct val="90000"/>
              </a:lnSpc>
              <a:spcBef>
                <a:spcPts val="0"/>
              </a:spcBef>
              <a:spcAft>
                <a:spcPts val="600"/>
              </a:spcAft>
              <a:buFont typeface="Arial" panose="020B0604020202020204" pitchFamily="34" charset="0"/>
              <a:buChar char="•"/>
              <a:defRPr/>
            </a:pPr>
            <a:r>
              <a:rPr lang="en-US" b="1">
                <a:latin typeface="+mn-lt"/>
              </a:rPr>
              <a:t>Society is confronted with new global challenges</a:t>
            </a:r>
            <a:endParaRPr lang="en-US">
              <a:latin typeface="+mn-lt"/>
              <a:cs typeface="Calibri"/>
            </a:endParaRPr>
          </a:p>
          <a:p>
            <a:pPr marL="742950" lvl="1" indent="-228600" eaLnBrk="1" hangingPunct="1">
              <a:lnSpc>
                <a:spcPct val="90000"/>
              </a:lnSpc>
              <a:spcBef>
                <a:spcPts val="0"/>
              </a:spcBef>
              <a:spcAft>
                <a:spcPts val="600"/>
              </a:spcAft>
              <a:buFont typeface="Arial" panose="020B0604020202020204" pitchFamily="34" charset="0"/>
              <a:buChar char="•"/>
              <a:defRPr/>
            </a:pPr>
            <a:r>
              <a:rPr lang="en-US" b="1">
                <a:latin typeface="+mn-lt"/>
              </a:rPr>
              <a:t>CLIMATE CHANGE </a:t>
            </a:r>
            <a:endParaRPr lang="en-US" b="1">
              <a:latin typeface="+mn-lt"/>
              <a:cs typeface="Calibri"/>
            </a:endParaRPr>
          </a:p>
          <a:p>
            <a:pPr marL="742950" lvl="1" indent="-228600" eaLnBrk="1" hangingPunct="1">
              <a:lnSpc>
                <a:spcPct val="90000"/>
              </a:lnSpc>
              <a:spcBef>
                <a:spcPts val="0"/>
              </a:spcBef>
              <a:spcAft>
                <a:spcPts val="600"/>
              </a:spcAft>
              <a:buFont typeface="Arial" panose="020B0604020202020204" pitchFamily="34" charset="0"/>
              <a:buChar char="•"/>
              <a:defRPr/>
            </a:pPr>
            <a:r>
              <a:rPr lang="en-US" b="1">
                <a:latin typeface="+mn-lt"/>
              </a:rPr>
              <a:t>PANDEMIC</a:t>
            </a:r>
            <a:endParaRPr lang="en-US" b="1">
              <a:latin typeface="+mn-lt"/>
              <a:cs typeface="Calibri"/>
            </a:endParaRPr>
          </a:p>
          <a:p>
            <a:pPr eaLnBrk="1" hangingPunct="1">
              <a:lnSpc>
                <a:spcPct val="90000"/>
              </a:lnSpc>
              <a:spcBef>
                <a:spcPts val="0"/>
              </a:spcBef>
              <a:spcAft>
                <a:spcPts val="600"/>
              </a:spcAft>
              <a:defRPr/>
            </a:pPr>
            <a:endParaRPr lang="en-US" sz="1400" b="1">
              <a:latin typeface="+mn-lt"/>
              <a:cs typeface="Calibri"/>
            </a:endParaRPr>
          </a:p>
          <a:p>
            <a:pPr indent="-228600" eaLnBrk="1" hangingPunct="1">
              <a:lnSpc>
                <a:spcPct val="90000"/>
              </a:lnSpc>
              <a:spcBef>
                <a:spcPts val="0"/>
              </a:spcBef>
              <a:spcAft>
                <a:spcPts val="600"/>
              </a:spcAft>
              <a:buFont typeface="Arial" panose="020B0604020202020204" pitchFamily="34" charset="0"/>
              <a:buChar char="•"/>
              <a:defRPr/>
            </a:pPr>
            <a:r>
              <a:rPr lang="en-US" b="1">
                <a:latin typeface="+mn-lt"/>
              </a:rPr>
              <a:t>Economy and technology are rapidly evolving</a:t>
            </a:r>
            <a:endParaRPr lang="en-US">
              <a:latin typeface="+mn-lt"/>
              <a:cs typeface="Calibri"/>
            </a:endParaRPr>
          </a:p>
          <a:p>
            <a:pPr lvl="1" indent="-228600" eaLnBrk="1" hangingPunct="1">
              <a:lnSpc>
                <a:spcPct val="90000"/>
              </a:lnSpc>
              <a:spcBef>
                <a:spcPts val="0"/>
              </a:spcBef>
              <a:spcAft>
                <a:spcPts val="600"/>
              </a:spcAft>
              <a:buFont typeface="Arial" panose="020B0604020202020204" pitchFamily="34" charset="0"/>
              <a:buChar char="•"/>
              <a:defRPr/>
            </a:pPr>
            <a:r>
              <a:rPr lang="en-US" b="1">
                <a:latin typeface="+mn-lt"/>
              </a:rPr>
              <a:t>Shortage</a:t>
            </a:r>
            <a:r>
              <a:rPr lang="en-US">
                <a:latin typeface="+mn-lt"/>
              </a:rPr>
              <a:t> of specialized workforce in the sci-tech sector</a:t>
            </a:r>
            <a:endParaRPr lang="en-US">
              <a:latin typeface="+mn-lt"/>
              <a:cs typeface="Calibri"/>
            </a:endParaRPr>
          </a:p>
          <a:p>
            <a:pPr indent="-228600" eaLnBrk="1" hangingPunct="1">
              <a:lnSpc>
                <a:spcPct val="90000"/>
              </a:lnSpc>
              <a:spcBef>
                <a:spcPts val="0"/>
              </a:spcBef>
              <a:spcAft>
                <a:spcPts val="600"/>
              </a:spcAft>
              <a:buFont typeface="Arial" panose="020B0604020202020204" pitchFamily="34" charset="0"/>
              <a:buChar char="•"/>
              <a:defRPr/>
            </a:pPr>
            <a:endParaRPr lang="en-US" sz="1400" b="1">
              <a:latin typeface="+mn-lt"/>
              <a:cs typeface="Calibri"/>
            </a:endParaRPr>
          </a:p>
          <a:p>
            <a:pPr indent="-228600" eaLnBrk="1" hangingPunct="1">
              <a:lnSpc>
                <a:spcPct val="90000"/>
              </a:lnSpc>
              <a:spcBef>
                <a:spcPts val="0"/>
              </a:spcBef>
              <a:spcAft>
                <a:spcPts val="600"/>
              </a:spcAft>
              <a:buFont typeface="Arial" panose="020B0604020202020204" pitchFamily="34" charset="0"/>
              <a:buChar char="•"/>
              <a:defRPr/>
            </a:pPr>
            <a:r>
              <a:rPr lang="en-US" b="1">
                <a:latin typeface="+mn-lt"/>
              </a:rPr>
              <a:t>Traditional scientific education is no longer effective</a:t>
            </a:r>
            <a:endParaRPr lang="en-US">
              <a:latin typeface="+mn-lt"/>
              <a:cs typeface="Calibri"/>
            </a:endParaRPr>
          </a:p>
          <a:p>
            <a:pPr marL="742950" lvl="1" indent="-228600" eaLnBrk="1" hangingPunct="1">
              <a:lnSpc>
                <a:spcPct val="90000"/>
              </a:lnSpc>
              <a:spcBef>
                <a:spcPts val="0"/>
              </a:spcBef>
              <a:spcAft>
                <a:spcPts val="600"/>
              </a:spcAft>
              <a:buFont typeface="Arial" panose="020B0604020202020204" pitchFamily="34" charset="0"/>
              <a:buChar char="•"/>
              <a:defRPr/>
            </a:pPr>
            <a:r>
              <a:rPr lang="en-US" b="1">
                <a:latin typeface="+mn-lt"/>
              </a:rPr>
              <a:t>Different education systems </a:t>
            </a:r>
            <a:r>
              <a:rPr lang="en-US">
                <a:latin typeface="+mn-lt"/>
              </a:rPr>
              <a:t>and curricula </a:t>
            </a:r>
            <a:endParaRPr lang="en-US">
              <a:latin typeface="+mn-lt"/>
              <a:cs typeface="Calibri"/>
            </a:endParaRPr>
          </a:p>
          <a:p>
            <a:pPr marL="742950" lvl="1" indent="-228600" eaLnBrk="1" hangingPunct="1">
              <a:lnSpc>
                <a:spcPct val="90000"/>
              </a:lnSpc>
              <a:spcBef>
                <a:spcPts val="0"/>
              </a:spcBef>
              <a:spcAft>
                <a:spcPts val="600"/>
              </a:spcAft>
              <a:buFont typeface="Arial" panose="020B0604020202020204" pitchFamily="34" charset="0"/>
              <a:buChar char="•"/>
              <a:defRPr/>
            </a:pPr>
            <a:r>
              <a:rPr lang="en-US" b="1">
                <a:latin typeface="+mn-lt"/>
                <a:sym typeface="Wingdings" panose="05000000000000000000" pitchFamily="2" charset="2"/>
              </a:rPr>
              <a:t>teachers not consistently supported in their learning </a:t>
            </a:r>
            <a:endParaRPr lang="en-US" b="1">
              <a:latin typeface="+mn-lt"/>
              <a:cs typeface="Calibri"/>
            </a:endParaRPr>
          </a:p>
          <a:p>
            <a:pPr marL="742950" lvl="1" indent="-228600" eaLnBrk="1" hangingPunct="1">
              <a:lnSpc>
                <a:spcPct val="90000"/>
              </a:lnSpc>
              <a:spcBef>
                <a:spcPts val="0"/>
              </a:spcBef>
              <a:spcAft>
                <a:spcPts val="600"/>
              </a:spcAft>
              <a:buFont typeface="Arial" panose="020B0604020202020204" pitchFamily="34" charset="0"/>
              <a:buChar char="•"/>
              <a:defRPr/>
            </a:pPr>
            <a:r>
              <a:rPr lang="en-US">
                <a:latin typeface="+mn-lt"/>
              </a:rPr>
              <a:t>Need for new skills and competencies not</a:t>
            </a:r>
            <a:endParaRPr lang="en-US">
              <a:latin typeface="+mn-lt"/>
              <a:cs typeface="Calibri"/>
            </a:endParaRPr>
          </a:p>
          <a:p>
            <a:pPr marL="742950" lvl="1" indent="-228600" eaLnBrk="1" hangingPunct="1">
              <a:lnSpc>
                <a:spcPct val="90000"/>
              </a:lnSpc>
              <a:spcBef>
                <a:spcPts val="0"/>
              </a:spcBef>
              <a:spcAft>
                <a:spcPts val="600"/>
              </a:spcAft>
              <a:buFont typeface="Arial" panose="020B0604020202020204" pitchFamily="34" charset="0"/>
              <a:buChar char="•"/>
              <a:defRPr/>
            </a:pPr>
            <a:endParaRPr lang="en-US" sz="1400" b="1">
              <a:latin typeface="+mn-lt"/>
              <a:cs typeface="Calibri"/>
            </a:endParaRPr>
          </a:p>
          <a:p>
            <a:pPr indent="-228600" eaLnBrk="1" hangingPunct="1">
              <a:lnSpc>
                <a:spcPct val="90000"/>
              </a:lnSpc>
              <a:spcBef>
                <a:spcPts val="0"/>
              </a:spcBef>
              <a:spcAft>
                <a:spcPts val="600"/>
              </a:spcAft>
              <a:buFont typeface="Arial" panose="020B0604020202020204" pitchFamily="34" charset="0"/>
              <a:buChar char="•"/>
              <a:defRPr/>
            </a:pPr>
            <a:endParaRPr lang="en-US" sz="1400">
              <a:latin typeface="+mn-lt"/>
              <a:cs typeface="Calibri"/>
            </a:endParaRPr>
          </a:p>
          <a:p>
            <a:pPr marL="0" indent="-228600" eaLnBrk="1" hangingPunct="1">
              <a:lnSpc>
                <a:spcPct val="90000"/>
              </a:lnSpc>
              <a:spcAft>
                <a:spcPts val="600"/>
              </a:spcAft>
              <a:buFont typeface="Arial" panose="020B0604020202020204" pitchFamily="34" charset="0"/>
              <a:buChar char="•"/>
              <a:defRPr/>
            </a:pPr>
            <a:r>
              <a:rPr lang="en-US" b="1">
                <a:latin typeface="+mn-lt"/>
              </a:rPr>
              <a:t>Never has the clock been ticking so fast….</a:t>
            </a:r>
            <a:endParaRPr lang="en-US">
              <a:latin typeface="+mn-lt"/>
              <a:cs typeface="Calibri" panose="020F0502020204030204"/>
            </a:endParaRPr>
          </a:p>
        </p:txBody>
      </p:sp>
      <p:sp>
        <p:nvSpPr>
          <p:cNvPr id="7" name="Oval 6">
            <a:extLst>
              <a:ext uri="{FF2B5EF4-FFF2-40B4-BE49-F238E27FC236}">
                <a16:creationId xmlns:a16="http://schemas.microsoft.com/office/drawing/2014/main" id="{BBB703E7-45A7-A1FE-06F1-BD66811A2C00}"/>
              </a:ext>
            </a:extLst>
          </p:cNvPr>
          <p:cNvSpPr/>
          <p:nvPr/>
        </p:nvSpPr>
        <p:spPr>
          <a:xfrm>
            <a:off x="9203871" y="464288"/>
            <a:ext cx="3554186" cy="3520700"/>
          </a:xfrm>
          <a:prstGeom prst="ellipse">
            <a:avLst/>
          </a:prstGeom>
          <a:solidFill>
            <a:srgbClr val="008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3">
            <a:extLst>
              <a:ext uri="{FF2B5EF4-FFF2-40B4-BE49-F238E27FC236}">
                <a16:creationId xmlns:a16="http://schemas.microsoft.com/office/drawing/2014/main" id="{D60953D0-6317-9AEB-70D7-E897D331B6C6}"/>
              </a:ext>
            </a:extLst>
          </p:cNvPr>
          <p:cNvSpPr txBox="1"/>
          <p:nvPr/>
        </p:nvSpPr>
        <p:spPr>
          <a:xfrm>
            <a:off x="2954393" y="225614"/>
            <a:ext cx="9348097" cy="818414"/>
          </a:xfrm>
          <a:prstGeom prst="rect">
            <a:avLst/>
          </a:prstGeom>
          <a:solidFill>
            <a:schemeClr val="bg1"/>
          </a:solidFill>
        </p:spPr>
        <p:txBody>
          <a:bodyPr vert="horz" lIns="91440" tIns="45720" rIns="91440" bIns="45720" rtlCol="0" anchor="ctr">
            <a:no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000" b="1" kern="1200">
                <a:solidFill>
                  <a:srgbClr val="008A9B"/>
                </a:solidFill>
                <a:latin typeface="Roboto" panose="02000000000000000000" pitchFamily="2" charset="0"/>
                <a:ea typeface="Roboto" panose="02000000000000000000" pitchFamily="2" charset="0"/>
                <a:cs typeface="+mj-cs"/>
              </a:rPr>
              <a:t>GLOBAL CHALLENGES...FRAGMENTED SOLUTIONS</a:t>
            </a:r>
          </a:p>
        </p:txBody>
      </p:sp>
      <p:pic>
        <p:nvPicPr>
          <p:cNvPr id="4" name="Picture 4" descr="A picture containing icon&#10;&#10;Description automatically generated">
            <a:extLst>
              <a:ext uri="{FF2B5EF4-FFF2-40B4-BE49-F238E27FC236}">
                <a16:creationId xmlns:a16="http://schemas.microsoft.com/office/drawing/2014/main" id="{E82772E7-8100-4616-4629-DF6FB1871DB2}"/>
              </a:ext>
            </a:extLst>
          </p:cNvPr>
          <p:cNvPicPr>
            <a:picLocks noChangeAspect="1"/>
          </p:cNvPicPr>
          <p:nvPr/>
        </p:nvPicPr>
        <p:blipFill>
          <a:blip r:embed="rId3"/>
          <a:stretch>
            <a:fillRect/>
          </a:stretch>
        </p:blipFill>
        <p:spPr>
          <a:xfrm>
            <a:off x="9402099" y="1374272"/>
            <a:ext cx="2789901" cy="2413957"/>
          </a:xfrm>
          <a:prstGeom prst="rect">
            <a:avLst/>
          </a:prstGeom>
        </p:spPr>
      </p:pic>
      <p:sp>
        <p:nvSpPr>
          <p:cNvPr id="8" name="Oval 7">
            <a:extLst>
              <a:ext uri="{FF2B5EF4-FFF2-40B4-BE49-F238E27FC236}">
                <a16:creationId xmlns:a16="http://schemas.microsoft.com/office/drawing/2014/main" id="{C1C50B33-28B0-311C-ECA6-628AC647F938}"/>
              </a:ext>
            </a:extLst>
          </p:cNvPr>
          <p:cNvSpPr/>
          <p:nvPr/>
        </p:nvSpPr>
        <p:spPr>
          <a:xfrm>
            <a:off x="6509657" y="2699093"/>
            <a:ext cx="3135086" cy="3135087"/>
          </a:xfrm>
          <a:prstGeom prst="ellipse">
            <a:avLst/>
          </a:prstGeom>
          <a:solidFill>
            <a:srgbClr val="008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5" descr="A picture containing text, sign, gambling house, room&#10;&#10;Description automatically generated">
            <a:extLst>
              <a:ext uri="{FF2B5EF4-FFF2-40B4-BE49-F238E27FC236}">
                <a16:creationId xmlns:a16="http://schemas.microsoft.com/office/drawing/2014/main" id="{952364C0-1638-8AEE-32CD-A39E6B82C314}"/>
              </a:ext>
            </a:extLst>
          </p:cNvPr>
          <p:cNvPicPr>
            <a:picLocks noChangeAspect="1"/>
          </p:cNvPicPr>
          <p:nvPr/>
        </p:nvPicPr>
        <p:blipFill>
          <a:blip r:embed="rId4"/>
          <a:stretch>
            <a:fillRect/>
          </a:stretch>
        </p:blipFill>
        <p:spPr>
          <a:xfrm>
            <a:off x="6705600" y="2895037"/>
            <a:ext cx="2743200" cy="2743200"/>
          </a:xfrm>
          <a:prstGeom prst="rect">
            <a:avLst/>
          </a:prstGeom>
        </p:spPr>
      </p:pic>
      <p:sp>
        <p:nvSpPr>
          <p:cNvPr id="9" name="Oval 8">
            <a:extLst>
              <a:ext uri="{FF2B5EF4-FFF2-40B4-BE49-F238E27FC236}">
                <a16:creationId xmlns:a16="http://schemas.microsoft.com/office/drawing/2014/main" id="{6100643C-2583-76AE-847E-8CE677631B1B}"/>
              </a:ext>
            </a:extLst>
          </p:cNvPr>
          <p:cNvSpPr/>
          <p:nvPr/>
        </p:nvSpPr>
        <p:spPr>
          <a:xfrm>
            <a:off x="9293678" y="4437573"/>
            <a:ext cx="3344635" cy="3411027"/>
          </a:xfrm>
          <a:prstGeom prst="ellipse">
            <a:avLst/>
          </a:prstGeom>
          <a:solidFill>
            <a:srgbClr val="008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6">
            <a:extLst>
              <a:ext uri="{FF2B5EF4-FFF2-40B4-BE49-F238E27FC236}">
                <a16:creationId xmlns:a16="http://schemas.microsoft.com/office/drawing/2014/main" id="{9F9C04CD-1155-F47E-E76A-79CFC84240EC}"/>
              </a:ext>
            </a:extLst>
          </p:cNvPr>
          <p:cNvPicPr>
            <a:picLocks noChangeAspect="1"/>
          </p:cNvPicPr>
          <p:nvPr/>
        </p:nvPicPr>
        <p:blipFill>
          <a:blip r:embed="rId5"/>
          <a:stretch>
            <a:fillRect/>
          </a:stretch>
        </p:blipFill>
        <p:spPr>
          <a:xfrm>
            <a:off x="9448800" y="4615775"/>
            <a:ext cx="2743200" cy="2327564"/>
          </a:xfrm>
          <a:prstGeom prst="rect">
            <a:avLst/>
          </a:prstGeom>
        </p:spPr>
      </p:pic>
    </p:spTree>
    <p:extLst>
      <p:ext uri="{BB962C8B-B14F-4D97-AF65-F5344CB8AC3E}">
        <p14:creationId xmlns:p14="http://schemas.microsoft.com/office/powerpoint/2010/main" val="3263845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8A839-8179-6CFA-A8B9-35E310D6C583}"/>
              </a:ext>
            </a:extLst>
          </p:cNvPr>
          <p:cNvPicPr>
            <a:picLocks noChangeAspect="1"/>
          </p:cNvPicPr>
          <p:nvPr/>
        </p:nvPicPr>
        <p:blipFill>
          <a:blip r:embed="rId3"/>
          <a:stretch>
            <a:fillRect/>
          </a:stretch>
        </p:blipFill>
        <p:spPr>
          <a:xfrm>
            <a:off x="138208" y="1422449"/>
            <a:ext cx="5244045" cy="3709380"/>
          </a:xfrm>
          <a:prstGeom prst="rect">
            <a:avLst/>
          </a:prstGeom>
        </p:spPr>
      </p:pic>
      <p:pic>
        <p:nvPicPr>
          <p:cNvPr id="5" name="Picture 4">
            <a:extLst>
              <a:ext uri="{FF2B5EF4-FFF2-40B4-BE49-F238E27FC236}">
                <a16:creationId xmlns:a16="http://schemas.microsoft.com/office/drawing/2014/main" id="{2EF2F906-2E2A-A209-43AE-E0EBDF844163}"/>
              </a:ext>
            </a:extLst>
          </p:cNvPr>
          <p:cNvPicPr>
            <a:picLocks noChangeAspect="1"/>
          </p:cNvPicPr>
          <p:nvPr/>
        </p:nvPicPr>
        <p:blipFill>
          <a:blip r:embed="rId4"/>
          <a:stretch>
            <a:fillRect/>
          </a:stretch>
        </p:blipFill>
        <p:spPr>
          <a:xfrm>
            <a:off x="6334800" y="1182179"/>
            <a:ext cx="2121009" cy="1720938"/>
          </a:xfrm>
          <a:prstGeom prst="rect">
            <a:avLst/>
          </a:prstGeom>
        </p:spPr>
      </p:pic>
      <p:pic>
        <p:nvPicPr>
          <p:cNvPr id="7" name="Picture 6">
            <a:extLst>
              <a:ext uri="{FF2B5EF4-FFF2-40B4-BE49-F238E27FC236}">
                <a16:creationId xmlns:a16="http://schemas.microsoft.com/office/drawing/2014/main" id="{CF850E1B-0444-9F82-B20B-AF898AB49107}"/>
              </a:ext>
            </a:extLst>
          </p:cNvPr>
          <p:cNvPicPr>
            <a:picLocks noChangeAspect="1"/>
          </p:cNvPicPr>
          <p:nvPr/>
        </p:nvPicPr>
        <p:blipFill>
          <a:blip r:embed="rId5"/>
          <a:stretch>
            <a:fillRect/>
          </a:stretch>
        </p:blipFill>
        <p:spPr>
          <a:xfrm>
            <a:off x="8673784" y="1221322"/>
            <a:ext cx="2311603" cy="1681795"/>
          </a:xfrm>
          <a:prstGeom prst="rect">
            <a:avLst/>
          </a:prstGeom>
        </p:spPr>
      </p:pic>
      <p:pic>
        <p:nvPicPr>
          <p:cNvPr id="9" name="Picture 8">
            <a:extLst>
              <a:ext uri="{FF2B5EF4-FFF2-40B4-BE49-F238E27FC236}">
                <a16:creationId xmlns:a16="http://schemas.microsoft.com/office/drawing/2014/main" id="{2D8CE72B-6D89-7942-699D-ECF9237A185E}"/>
              </a:ext>
            </a:extLst>
          </p:cNvPr>
          <p:cNvPicPr>
            <a:picLocks noChangeAspect="1"/>
          </p:cNvPicPr>
          <p:nvPr/>
        </p:nvPicPr>
        <p:blipFill>
          <a:blip r:embed="rId6"/>
          <a:stretch>
            <a:fillRect/>
          </a:stretch>
        </p:blipFill>
        <p:spPr>
          <a:xfrm>
            <a:off x="5463944" y="3041782"/>
            <a:ext cx="6239218" cy="3709381"/>
          </a:xfrm>
          <a:prstGeom prst="rect">
            <a:avLst/>
          </a:prstGeom>
        </p:spPr>
      </p:pic>
      <p:sp>
        <p:nvSpPr>
          <p:cNvPr id="10" name="TextBox 23">
            <a:extLst>
              <a:ext uri="{FF2B5EF4-FFF2-40B4-BE49-F238E27FC236}">
                <a16:creationId xmlns:a16="http://schemas.microsoft.com/office/drawing/2014/main" id="{CC118FB6-DF5C-1E70-A02E-9FC660FF3138}"/>
              </a:ext>
            </a:extLst>
          </p:cNvPr>
          <p:cNvSpPr txBox="1"/>
          <p:nvPr/>
        </p:nvSpPr>
        <p:spPr>
          <a:xfrm>
            <a:off x="3713513" y="240589"/>
            <a:ext cx="5621872" cy="738664"/>
          </a:xfrm>
          <a:prstGeom prst="rect">
            <a:avLst/>
          </a:prstGeom>
        </p:spPr>
        <p:txBody>
          <a:bodyPr wrap="square" lIns="0" tIns="0" rIns="0" bIns="0" rtlCol="0" anchor="t">
            <a:spAutoFit/>
          </a:bodyPr>
          <a:lstStyle/>
          <a:p>
            <a:pPr algn="ctr"/>
            <a:r>
              <a:rPr lang="en-US" sz="4800">
                <a:solidFill>
                  <a:srgbClr val="1D91A0"/>
                </a:solidFill>
                <a:latin typeface="Roboto Bold"/>
              </a:rPr>
              <a:t>Current scenario</a:t>
            </a:r>
          </a:p>
        </p:txBody>
      </p:sp>
      <p:sp>
        <p:nvSpPr>
          <p:cNvPr id="11" name="TextBox 10">
            <a:extLst>
              <a:ext uri="{FF2B5EF4-FFF2-40B4-BE49-F238E27FC236}">
                <a16:creationId xmlns:a16="http://schemas.microsoft.com/office/drawing/2014/main" id="{129B3CEB-32D9-F75C-B8EF-E6ABBF135CEA}"/>
              </a:ext>
            </a:extLst>
          </p:cNvPr>
          <p:cNvSpPr txBox="1"/>
          <p:nvPr/>
        </p:nvSpPr>
        <p:spPr>
          <a:xfrm>
            <a:off x="555171" y="5529943"/>
            <a:ext cx="4680858" cy="646331"/>
          </a:xfrm>
          <a:prstGeom prst="rect">
            <a:avLst/>
          </a:prstGeom>
          <a:pattFill prst="dkUpDiag">
            <a:fgClr>
              <a:srgbClr val="F1F7F1"/>
            </a:fgClr>
            <a:bgClr>
              <a:schemeClr val="bg1"/>
            </a:bgClr>
          </a:pattFill>
        </p:spPr>
        <p:txBody>
          <a:bodyPr wrap="square" rtlCol="0">
            <a:spAutoFit/>
          </a:bodyPr>
          <a:lstStyle/>
          <a:p>
            <a:pPr algn="ctr"/>
            <a:r>
              <a:rPr lang="it-IT" err="1">
                <a:solidFill>
                  <a:srgbClr val="009A39"/>
                </a:solidFill>
              </a:rPr>
              <a:t>Only</a:t>
            </a:r>
            <a:r>
              <a:rPr lang="it-IT">
                <a:solidFill>
                  <a:srgbClr val="009A39"/>
                </a:solidFill>
              </a:rPr>
              <a:t> </a:t>
            </a:r>
            <a:r>
              <a:rPr lang="it-IT" b="1">
                <a:solidFill>
                  <a:srgbClr val="009A39"/>
                </a:solidFill>
              </a:rPr>
              <a:t>26% of </a:t>
            </a:r>
            <a:r>
              <a:rPr lang="it-IT" b="1" err="1">
                <a:solidFill>
                  <a:srgbClr val="009A39"/>
                </a:solidFill>
              </a:rPr>
              <a:t>European</a:t>
            </a:r>
            <a:r>
              <a:rPr lang="it-IT" b="1">
                <a:solidFill>
                  <a:srgbClr val="009A39"/>
                </a:solidFill>
              </a:rPr>
              <a:t> </a:t>
            </a:r>
            <a:r>
              <a:rPr lang="it-IT">
                <a:solidFill>
                  <a:srgbClr val="009A39"/>
                </a:solidFill>
              </a:rPr>
              <a:t>(EU + UK) </a:t>
            </a:r>
            <a:r>
              <a:rPr lang="it-IT" b="1" err="1">
                <a:solidFill>
                  <a:srgbClr val="009A39"/>
                </a:solidFill>
              </a:rPr>
              <a:t>is</a:t>
            </a:r>
            <a:r>
              <a:rPr lang="it-IT" b="1">
                <a:solidFill>
                  <a:srgbClr val="009A39"/>
                </a:solidFill>
              </a:rPr>
              <a:t> </a:t>
            </a:r>
            <a:r>
              <a:rPr lang="it-IT" b="1" err="1">
                <a:solidFill>
                  <a:srgbClr val="009A39"/>
                </a:solidFill>
              </a:rPr>
              <a:t>graduated</a:t>
            </a:r>
            <a:r>
              <a:rPr lang="it-IT" b="1">
                <a:solidFill>
                  <a:srgbClr val="009A39"/>
                </a:solidFill>
              </a:rPr>
              <a:t> in STEM </a:t>
            </a:r>
            <a:r>
              <a:rPr lang="it-IT" b="1" err="1">
                <a:solidFill>
                  <a:srgbClr val="009A39"/>
                </a:solidFill>
              </a:rPr>
              <a:t>subjects</a:t>
            </a:r>
            <a:endParaRPr lang="fr-FR" b="1">
              <a:solidFill>
                <a:srgbClr val="009A39"/>
              </a:solidFill>
            </a:endParaRPr>
          </a:p>
        </p:txBody>
      </p:sp>
    </p:spTree>
    <p:extLst>
      <p:ext uri="{BB962C8B-B14F-4D97-AF65-F5344CB8AC3E}">
        <p14:creationId xmlns:p14="http://schemas.microsoft.com/office/powerpoint/2010/main" val="626893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1511" y="-3884949"/>
            <a:ext cx="11988228" cy="10984943"/>
            <a:chOff x="0" y="0"/>
            <a:chExt cx="25221014" cy="22720594"/>
          </a:xfrm>
        </p:grpSpPr>
        <p:sp>
          <p:nvSpPr>
            <p:cNvPr id="3" name="Freeform 3"/>
            <p:cNvSpPr/>
            <p:nvPr/>
          </p:nvSpPr>
          <p:spPr>
            <a:xfrm>
              <a:off x="230631" y="0"/>
              <a:ext cx="24990383" cy="22720594"/>
            </a:xfrm>
            <a:custGeom>
              <a:avLst/>
              <a:gdLst/>
              <a:ahLst/>
              <a:cxnLst/>
              <a:rect l="l" t="t" r="r" b="b"/>
              <a:pathLst>
                <a:path w="24990383" h="22720594">
                  <a:moveTo>
                    <a:pt x="0" y="0"/>
                  </a:moveTo>
                  <a:lnTo>
                    <a:pt x="24990383" y="0"/>
                  </a:lnTo>
                  <a:lnTo>
                    <a:pt x="24990383" y="22720594"/>
                  </a:lnTo>
                  <a:lnTo>
                    <a:pt x="0" y="22720594"/>
                  </a:lnTo>
                  <a:lnTo>
                    <a:pt x="0" y="0"/>
                  </a:lnTo>
                  <a:close/>
                </a:path>
              </a:pathLst>
            </a:custGeom>
            <a:blipFill>
              <a:blip r:embed="rId2">
                <a:alphaModFix amt="65000"/>
              </a:blip>
              <a:stretch>
                <a:fillRect/>
              </a:stretch>
            </a:blipFill>
          </p:spPr>
          <p:txBody>
            <a:bodyPr/>
            <a:lstStyle/>
            <a:p>
              <a:endParaRPr lang="en-GB" sz="2400"/>
            </a:p>
          </p:txBody>
        </p:sp>
        <p:sp>
          <p:nvSpPr>
            <p:cNvPr id="4" name="Freeform 4"/>
            <p:cNvSpPr/>
            <p:nvPr/>
          </p:nvSpPr>
          <p:spPr>
            <a:xfrm>
              <a:off x="2224318" y="10463040"/>
              <a:ext cx="1377982" cy="1520972"/>
            </a:xfrm>
            <a:custGeom>
              <a:avLst/>
              <a:gdLst/>
              <a:ahLst/>
              <a:cxnLst/>
              <a:rect l="l" t="t" r="r" b="b"/>
              <a:pathLst>
                <a:path w="1377982" h="1520972">
                  <a:moveTo>
                    <a:pt x="0" y="0"/>
                  </a:moveTo>
                  <a:lnTo>
                    <a:pt x="1377982" y="0"/>
                  </a:lnTo>
                  <a:lnTo>
                    <a:pt x="1377982" y="1520972"/>
                  </a:lnTo>
                  <a:lnTo>
                    <a:pt x="0" y="1520972"/>
                  </a:lnTo>
                  <a:lnTo>
                    <a:pt x="0" y="0"/>
                  </a:lnTo>
                  <a:close/>
                </a:path>
              </a:pathLst>
            </a:custGeom>
            <a:blipFill>
              <a:blip r:embed="rId3"/>
              <a:stretch>
                <a:fillRect l="-4106" r="-4106"/>
              </a:stretch>
            </a:blipFill>
          </p:spPr>
          <p:txBody>
            <a:bodyPr/>
            <a:lstStyle/>
            <a:p>
              <a:endParaRPr lang="en-GB" sz="2400"/>
            </a:p>
          </p:txBody>
        </p:sp>
        <p:sp>
          <p:nvSpPr>
            <p:cNvPr id="5" name="Freeform 5"/>
            <p:cNvSpPr/>
            <p:nvPr/>
          </p:nvSpPr>
          <p:spPr>
            <a:xfrm>
              <a:off x="3499385" y="13849964"/>
              <a:ext cx="1473509" cy="1461200"/>
            </a:xfrm>
            <a:custGeom>
              <a:avLst/>
              <a:gdLst/>
              <a:ahLst/>
              <a:cxnLst/>
              <a:rect l="l" t="t" r="r" b="b"/>
              <a:pathLst>
                <a:path w="1473509" h="1461200">
                  <a:moveTo>
                    <a:pt x="0" y="0"/>
                  </a:moveTo>
                  <a:lnTo>
                    <a:pt x="1473510" y="0"/>
                  </a:lnTo>
                  <a:lnTo>
                    <a:pt x="1473510" y="1461200"/>
                  </a:lnTo>
                  <a:lnTo>
                    <a:pt x="0" y="1461200"/>
                  </a:lnTo>
                  <a:lnTo>
                    <a:pt x="0" y="0"/>
                  </a:lnTo>
                  <a:close/>
                </a:path>
              </a:pathLst>
            </a:custGeom>
            <a:blipFill>
              <a:blip r:embed="rId4"/>
              <a:stretch>
                <a:fillRect l="-16322" t="-11626" r="-13905"/>
              </a:stretch>
            </a:blipFill>
          </p:spPr>
          <p:txBody>
            <a:bodyPr/>
            <a:lstStyle/>
            <a:p>
              <a:endParaRPr lang="en-GB" sz="2400"/>
            </a:p>
          </p:txBody>
        </p:sp>
        <p:sp>
          <p:nvSpPr>
            <p:cNvPr id="6" name="Freeform 6"/>
            <p:cNvSpPr/>
            <p:nvPr/>
          </p:nvSpPr>
          <p:spPr>
            <a:xfrm>
              <a:off x="5956130" y="11634811"/>
              <a:ext cx="1442857" cy="1260166"/>
            </a:xfrm>
            <a:custGeom>
              <a:avLst/>
              <a:gdLst/>
              <a:ahLst/>
              <a:cxnLst/>
              <a:rect l="l" t="t" r="r" b="b"/>
              <a:pathLst>
                <a:path w="1442857" h="1260166">
                  <a:moveTo>
                    <a:pt x="0" y="0"/>
                  </a:moveTo>
                  <a:lnTo>
                    <a:pt x="1442857" y="0"/>
                  </a:lnTo>
                  <a:lnTo>
                    <a:pt x="1442857" y="1260166"/>
                  </a:lnTo>
                  <a:lnTo>
                    <a:pt x="0" y="1260166"/>
                  </a:lnTo>
                  <a:lnTo>
                    <a:pt x="0" y="0"/>
                  </a:lnTo>
                  <a:close/>
                </a:path>
              </a:pathLst>
            </a:custGeom>
            <a:blipFill>
              <a:blip r:embed="rId5"/>
              <a:stretch>
                <a:fillRect l="-18243" t="-30668" r="-13392" b="-20052"/>
              </a:stretch>
            </a:blipFill>
          </p:spPr>
          <p:txBody>
            <a:bodyPr/>
            <a:lstStyle/>
            <a:p>
              <a:endParaRPr lang="en-GB" sz="2400"/>
            </a:p>
          </p:txBody>
        </p:sp>
        <p:sp>
          <p:nvSpPr>
            <p:cNvPr id="7" name="Freeform 7"/>
            <p:cNvSpPr/>
            <p:nvPr/>
          </p:nvSpPr>
          <p:spPr>
            <a:xfrm>
              <a:off x="10653667" y="14580564"/>
              <a:ext cx="1308552" cy="1308552"/>
            </a:xfrm>
            <a:custGeom>
              <a:avLst/>
              <a:gdLst/>
              <a:ahLst/>
              <a:cxnLst/>
              <a:rect l="l" t="t" r="r" b="b"/>
              <a:pathLst>
                <a:path w="1308552" h="1308552">
                  <a:moveTo>
                    <a:pt x="0" y="0"/>
                  </a:moveTo>
                  <a:lnTo>
                    <a:pt x="1308552" y="0"/>
                  </a:lnTo>
                  <a:lnTo>
                    <a:pt x="1308552" y="1308552"/>
                  </a:lnTo>
                  <a:lnTo>
                    <a:pt x="0" y="1308552"/>
                  </a:lnTo>
                  <a:lnTo>
                    <a:pt x="0" y="0"/>
                  </a:lnTo>
                  <a:close/>
                </a:path>
              </a:pathLst>
            </a:custGeom>
            <a:blipFill>
              <a:blip r:embed="rId6"/>
              <a:stretch>
                <a:fillRect/>
              </a:stretch>
            </a:blipFill>
          </p:spPr>
          <p:txBody>
            <a:bodyPr/>
            <a:lstStyle/>
            <a:p>
              <a:endParaRPr lang="en-GB" sz="2400"/>
            </a:p>
          </p:txBody>
        </p:sp>
        <p:sp>
          <p:nvSpPr>
            <p:cNvPr id="8" name="Freeform 8"/>
            <p:cNvSpPr/>
            <p:nvPr/>
          </p:nvSpPr>
          <p:spPr>
            <a:xfrm>
              <a:off x="6840188" y="16390980"/>
              <a:ext cx="1592156" cy="1370359"/>
            </a:xfrm>
            <a:custGeom>
              <a:avLst/>
              <a:gdLst/>
              <a:ahLst/>
              <a:cxnLst/>
              <a:rect l="l" t="t" r="r" b="b"/>
              <a:pathLst>
                <a:path w="1592156" h="1370359">
                  <a:moveTo>
                    <a:pt x="0" y="0"/>
                  </a:moveTo>
                  <a:lnTo>
                    <a:pt x="1592156" y="0"/>
                  </a:lnTo>
                  <a:lnTo>
                    <a:pt x="1592156" y="1370359"/>
                  </a:lnTo>
                  <a:lnTo>
                    <a:pt x="0" y="1370359"/>
                  </a:lnTo>
                  <a:lnTo>
                    <a:pt x="0" y="0"/>
                  </a:lnTo>
                  <a:close/>
                </a:path>
              </a:pathLst>
            </a:custGeom>
            <a:blipFill>
              <a:blip r:embed="rId7"/>
              <a:stretch>
                <a:fillRect t="-927" b="-927"/>
              </a:stretch>
            </a:blipFill>
          </p:spPr>
          <p:txBody>
            <a:bodyPr/>
            <a:lstStyle/>
            <a:p>
              <a:endParaRPr lang="en-GB" sz="2400"/>
            </a:p>
          </p:txBody>
        </p:sp>
        <p:sp>
          <p:nvSpPr>
            <p:cNvPr id="9" name="Freeform 9"/>
            <p:cNvSpPr/>
            <p:nvPr/>
          </p:nvSpPr>
          <p:spPr>
            <a:xfrm>
              <a:off x="9379330" y="18001625"/>
              <a:ext cx="1995459" cy="665153"/>
            </a:xfrm>
            <a:custGeom>
              <a:avLst/>
              <a:gdLst/>
              <a:ahLst/>
              <a:cxnLst/>
              <a:rect l="l" t="t" r="r" b="b"/>
              <a:pathLst>
                <a:path w="1995459" h="665153">
                  <a:moveTo>
                    <a:pt x="0" y="0"/>
                  </a:moveTo>
                  <a:lnTo>
                    <a:pt x="1995459" y="0"/>
                  </a:lnTo>
                  <a:lnTo>
                    <a:pt x="1995459" y="665153"/>
                  </a:lnTo>
                  <a:lnTo>
                    <a:pt x="0" y="665153"/>
                  </a:lnTo>
                  <a:lnTo>
                    <a:pt x="0" y="0"/>
                  </a:lnTo>
                  <a:close/>
                </a:path>
              </a:pathLst>
            </a:custGeom>
            <a:blipFill>
              <a:blip r:embed="rId8"/>
              <a:stretch>
                <a:fillRect/>
              </a:stretch>
            </a:blipFill>
          </p:spPr>
          <p:txBody>
            <a:bodyPr/>
            <a:lstStyle/>
            <a:p>
              <a:endParaRPr lang="en-GB" sz="2400"/>
            </a:p>
          </p:txBody>
        </p:sp>
        <p:sp>
          <p:nvSpPr>
            <p:cNvPr id="10" name="Freeform 10"/>
            <p:cNvSpPr/>
            <p:nvPr/>
          </p:nvSpPr>
          <p:spPr>
            <a:xfrm>
              <a:off x="1355577" y="19951099"/>
              <a:ext cx="1152644" cy="1845402"/>
            </a:xfrm>
            <a:custGeom>
              <a:avLst/>
              <a:gdLst/>
              <a:ahLst/>
              <a:cxnLst/>
              <a:rect l="l" t="t" r="r" b="b"/>
              <a:pathLst>
                <a:path w="1152644" h="1845402">
                  <a:moveTo>
                    <a:pt x="0" y="0"/>
                  </a:moveTo>
                  <a:lnTo>
                    <a:pt x="1152644" y="0"/>
                  </a:lnTo>
                  <a:lnTo>
                    <a:pt x="1152644" y="1845402"/>
                  </a:lnTo>
                  <a:lnTo>
                    <a:pt x="0" y="1845402"/>
                  </a:lnTo>
                  <a:lnTo>
                    <a:pt x="0" y="0"/>
                  </a:lnTo>
                  <a:close/>
                </a:path>
              </a:pathLst>
            </a:custGeom>
            <a:blipFill>
              <a:blip r:embed="rId9"/>
              <a:stretch>
                <a:fillRect l="-84073" t="-9410" r="-78678"/>
              </a:stretch>
            </a:blipFill>
          </p:spPr>
          <p:txBody>
            <a:bodyPr/>
            <a:lstStyle/>
            <a:p>
              <a:endParaRPr lang="en-GB" sz="2400"/>
            </a:p>
          </p:txBody>
        </p:sp>
        <p:sp>
          <p:nvSpPr>
            <p:cNvPr id="11" name="Freeform 11"/>
            <p:cNvSpPr/>
            <p:nvPr/>
          </p:nvSpPr>
          <p:spPr>
            <a:xfrm>
              <a:off x="10326316" y="16390980"/>
              <a:ext cx="1963253" cy="785705"/>
            </a:xfrm>
            <a:custGeom>
              <a:avLst/>
              <a:gdLst/>
              <a:ahLst/>
              <a:cxnLst/>
              <a:rect l="l" t="t" r="r" b="b"/>
              <a:pathLst>
                <a:path w="1963253" h="785705">
                  <a:moveTo>
                    <a:pt x="0" y="0"/>
                  </a:moveTo>
                  <a:lnTo>
                    <a:pt x="1963254" y="0"/>
                  </a:lnTo>
                  <a:lnTo>
                    <a:pt x="1963254" y="785705"/>
                  </a:lnTo>
                  <a:lnTo>
                    <a:pt x="0" y="785705"/>
                  </a:lnTo>
                  <a:lnTo>
                    <a:pt x="0" y="0"/>
                  </a:lnTo>
                  <a:close/>
                </a:path>
              </a:pathLst>
            </a:custGeom>
            <a:blipFill>
              <a:blip r:embed="rId10"/>
              <a:stretch>
                <a:fillRect l="-6084" t="-20063" r="-6569" b="-25535"/>
              </a:stretch>
            </a:blipFill>
          </p:spPr>
          <p:txBody>
            <a:bodyPr/>
            <a:lstStyle/>
            <a:p>
              <a:endParaRPr lang="en-GB" sz="2400"/>
            </a:p>
          </p:txBody>
        </p:sp>
        <p:sp>
          <p:nvSpPr>
            <p:cNvPr id="12" name="Freeform 12"/>
            <p:cNvSpPr/>
            <p:nvPr/>
          </p:nvSpPr>
          <p:spPr>
            <a:xfrm>
              <a:off x="12725823" y="19393773"/>
              <a:ext cx="1486101" cy="1486101"/>
            </a:xfrm>
            <a:custGeom>
              <a:avLst/>
              <a:gdLst/>
              <a:ahLst/>
              <a:cxnLst/>
              <a:rect l="l" t="t" r="r" b="b"/>
              <a:pathLst>
                <a:path w="1486101" h="1486101">
                  <a:moveTo>
                    <a:pt x="0" y="0"/>
                  </a:moveTo>
                  <a:lnTo>
                    <a:pt x="1486101" y="0"/>
                  </a:lnTo>
                  <a:lnTo>
                    <a:pt x="1486101" y="1486101"/>
                  </a:lnTo>
                  <a:lnTo>
                    <a:pt x="0" y="1486101"/>
                  </a:lnTo>
                  <a:lnTo>
                    <a:pt x="0" y="0"/>
                  </a:lnTo>
                  <a:close/>
                </a:path>
              </a:pathLst>
            </a:custGeom>
            <a:blipFill>
              <a:blip r:embed="rId11"/>
              <a:stretch>
                <a:fillRect/>
              </a:stretch>
            </a:blipFill>
          </p:spPr>
          <p:txBody>
            <a:bodyPr/>
            <a:lstStyle/>
            <a:p>
              <a:endParaRPr lang="en-GB" sz="2400"/>
            </a:p>
          </p:txBody>
        </p:sp>
        <p:sp>
          <p:nvSpPr>
            <p:cNvPr id="13" name="Freeform 13"/>
            <p:cNvSpPr/>
            <p:nvPr/>
          </p:nvSpPr>
          <p:spPr>
            <a:xfrm>
              <a:off x="13326220" y="18052786"/>
              <a:ext cx="1771409" cy="846006"/>
            </a:xfrm>
            <a:custGeom>
              <a:avLst/>
              <a:gdLst/>
              <a:ahLst/>
              <a:cxnLst/>
              <a:rect l="l" t="t" r="r" b="b"/>
              <a:pathLst>
                <a:path w="1771409" h="846006">
                  <a:moveTo>
                    <a:pt x="0" y="0"/>
                  </a:moveTo>
                  <a:lnTo>
                    <a:pt x="1771408" y="0"/>
                  </a:lnTo>
                  <a:lnTo>
                    <a:pt x="1771408" y="846006"/>
                  </a:lnTo>
                  <a:lnTo>
                    <a:pt x="0" y="846006"/>
                  </a:lnTo>
                  <a:lnTo>
                    <a:pt x="0" y="0"/>
                  </a:lnTo>
                  <a:close/>
                </a:path>
              </a:pathLst>
            </a:custGeom>
            <a:blipFill>
              <a:blip r:embed="rId12"/>
              <a:stretch>
                <a:fillRect l="-10200" r="-10200"/>
              </a:stretch>
            </a:blipFill>
          </p:spPr>
          <p:txBody>
            <a:bodyPr/>
            <a:lstStyle/>
            <a:p>
              <a:endParaRPr lang="en-GB" sz="2400"/>
            </a:p>
          </p:txBody>
        </p:sp>
        <p:sp>
          <p:nvSpPr>
            <p:cNvPr id="14" name="Freeform 14"/>
            <p:cNvSpPr/>
            <p:nvPr/>
          </p:nvSpPr>
          <p:spPr>
            <a:xfrm>
              <a:off x="8432344" y="14193268"/>
              <a:ext cx="1893972" cy="1302522"/>
            </a:xfrm>
            <a:custGeom>
              <a:avLst/>
              <a:gdLst/>
              <a:ahLst/>
              <a:cxnLst/>
              <a:rect l="l" t="t" r="r" b="b"/>
              <a:pathLst>
                <a:path w="1893972" h="1302522">
                  <a:moveTo>
                    <a:pt x="0" y="0"/>
                  </a:moveTo>
                  <a:lnTo>
                    <a:pt x="1893972" y="0"/>
                  </a:lnTo>
                  <a:lnTo>
                    <a:pt x="1893972" y="1302522"/>
                  </a:lnTo>
                  <a:lnTo>
                    <a:pt x="0" y="1302522"/>
                  </a:lnTo>
                  <a:lnTo>
                    <a:pt x="0" y="0"/>
                  </a:lnTo>
                  <a:close/>
                </a:path>
              </a:pathLst>
            </a:custGeom>
            <a:blipFill>
              <a:blip r:embed="rId13"/>
              <a:stretch>
                <a:fillRect t="-13976" b="-31431"/>
              </a:stretch>
            </a:blipFill>
          </p:spPr>
          <p:txBody>
            <a:bodyPr/>
            <a:lstStyle/>
            <a:p>
              <a:endParaRPr lang="en-GB" sz="2400"/>
            </a:p>
          </p:txBody>
        </p:sp>
        <p:sp>
          <p:nvSpPr>
            <p:cNvPr id="15" name="Freeform 15"/>
            <p:cNvSpPr/>
            <p:nvPr/>
          </p:nvSpPr>
          <p:spPr>
            <a:xfrm>
              <a:off x="0" y="10924028"/>
              <a:ext cx="1954063" cy="1059983"/>
            </a:xfrm>
            <a:custGeom>
              <a:avLst/>
              <a:gdLst/>
              <a:ahLst/>
              <a:cxnLst/>
              <a:rect l="l" t="t" r="r" b="b"/>
              <a:pathLst>
                <a:path w="1954063" h="1059983">
                  <a:moveTo>
                    <a:pt x="0" y="0"/>
                  </a:moveTo>
                  <a:lnTo>
                    <a:pt x="1954063" y="0"/>
                  </a:lnTo>
                  <a:lnTo>
                    <a:pt x="1954063" y="1059984"/>
                  </a:lnTo>
                  <a:lnTo>
                    <a:pt x="0" y="1059984"/>
                  </a:lnTo>
                  <a:lnTo>
                    <a:pt x="0" y="0"/>
                  </a:lnTo>
                  <a:close/>
                </a:path>
              </a:pathLst>
            </a:custGeom>
            <a:blipFill>
              <a:blip r:embed="rId14"/>
              <a:stretch>
                <a:fillRect l="-10741" r="-21563"/>
              </a:stretch>
            </a:blipFill>
          </p:spPr>
          <p:txBody>
            <a:bodyPr/>
            <a:lstStyle/>
            <a:p>
              <a:endParaRPr lang="en-GB" sz="2400"/>
            </a:p>
          </p:txBody>
        </p:sp>
        <p:sp>
          <p:nvSpPr>
            <p:cNvPr id="16" name="Freeform 16"/>
            <p:cNvSpPr/>
            <p:nvPr/>
          </p:nvSpPr>
          <p:spPr>
            <a:xfrm>
              <a:off x="6475354" y="14008642"/>
              <a:ext cx="1956991" cy="835888"/>
            </a:xfrm>
            <a:custGeom>
              <a:avLst/>
              <a:gdLst/>
              <a:ahLst/>
              <a:cxnLst/>
              <a:rect l="l" t="t" r="r" b="b"/>
              <a:pathLst>
                <a:path w="1956991" h="835888">
                  <a:moveTo>
                    <a:pt x="0" y="0"/>
                  </a:moveTo>
                  <a:lnTo>
                    <a:pt x="1956990" y="0"/>
                  </a:lnTo>
                  <a:lnTo>
                    <a:pt x="1956990" y="835887"/>
                  </a:lnTo>
                  <a:lnTo>
                    <a:pt x="0" y="835887"/>
                  </a:lnTo>
                  <a:lnTo>
                    <a:pt x="0" y="0"/>
                  </a:lnTo>
                  <a:close/>
                </a:path>
              </a:pathLst>
            </a:custGeom>
            <a:blipFill>
              <a:blip r:embed="rId15"/>
              <a:stretch>
                <a:fillRect t="-10215" b="-20111"/>
              </a:stretch>
            </a:blipFill>
          </p:spPr>
          <p:txBody>
            <a:bodyPr/>
            <a:lstStyle/>
            <a:p>
              <a:endParaRPr lang="en-GB" sz="2400"/>
            </a:p>
          </p:txBody>
        </p:sp>
        <p:sp>
          <p:nvSpPr>
            <p:cNvPr id="17" name="Freeform 17"/>
            <p:cNvSpPr/>
            <p:nvPr/>
          </p:nvSpPr>
          <p:spPr>
            <a:xfrm>
              <a:off x="4451316" y="11165810"/>
              <a:ext cx="1504814" cy="938001"/>
            </a:xfrm>
            <a:custGeom>
              <a:avLst/>
              <a:gdLst/>
              <a:ahLst/>
              <a:cxnLst/>
              <a:rect l="l" t="t" r="r" b="b"/>
              <a:pathLst>
                <a:path w="1504814" h="938001">
                  <a:moveTo>
                    <a:pt x="0" y="0"/>
                  </a:moveTo>
                  <a:lnTo>
                    <a:pt x="1504814" y="0"/>
                  </a:lnTo>
                  <a:lnTo>
                    <a:pt x="1504814" y="938001"/>
                  </a:lnTo>
                  <a:lnTo>
                    <a:pt x="0" y="938001"/>
                  </a:lnTo>
                  <a:lnTo>
                    <a:pt x="0" y="0"/>
                  </a:lnTo>
                  <a:close/>
                </a:path>
              </a:pathLst>
            </a:custGeom>
            <a:blipFill>
              <a:blip r:embed="rId16"/>
              <a:stretch>
                <a:fillRect/>
              </a:stretch>
            </a:blipFill>
          </p:spPr>
          <p:txBody>
            <a:bodyPr/>
            <a:lstStyle/>
            <a:p>
              <a:endParaRPr lang="en-GB" sz="2400"/>
            </a:p>
          </p:txBody>
        </p:sp>
        <p:sp>
          <p:nvSpPr>
            <p:cNvPr id="18" name="Freeform 18"/>
            <p:cNvSpPr/>
            <p:nvPr/>
          </p:nvSpPr>
          <p:spPr>
            <a:xfrm>
              <a:off x="3971305" y="12426408"/>
              <a:ext cx="1232418" cy="1100960"/>
            </a:xfrm>
            <a:custGeom>
              <a:avLst/>
              <a:gdLst/>
              <a:ahLst/>
              <a:cxnLst/>
              <a:rect l="l" t="t" r="r" b="b"/>
              <a:pathLst>
                <a:path w="1232418" h="1100960">
                  <a:moveTo>
                    <a:pt x="0" y="0"/>
                  </a:moveTo>
                  <a:lnTo>
                    <a:pt x="1232418" y="0"/>
                  </a:lnTo>
                  <a:lnTo>
                    <a:pt x="1232418" y="1100960"/>
                  </a:lnTo>
                  <a:lnTo>
                    <a:pt x="0" y="1100960"/>
                  </a:lnTo>
                  <a:lnTo>
                    <a:pt x="0" y="0"/>
                  </a:lnTo>
                  <a:close/>
                </a:path>
              </a:pathLst>
            </a:custGeom>
            <a:blipFill>
              <a:blip r:embed="rId17"/>
              <a:stretch>
                <a:fillRect/>
              </a:stretch>
            </a:blipFill>
          </p:spPr>
          <p:txBody>
            <a:bodyPr/>
            <a:lstStyle/>
            <a:p>
              <a:endParaRPr lang="en-GB" sz="2400"/>
            </a:p>
          </p:txBody>
        </p:sp>
        <p:sp>
          <p:nvSpPr>
            <p:cNvPr id="19" name="Freeform 19"/>
            <p:cNvSpPr/>
            <p:nvPr/>
          </p:nvSpPr>
          <p:spPr>
            <a:xfrm>
              <a:off x="7636266" y="18898792"/>
              <a:ext cx="1917330" cy="1656749"/>
            </a:xfrm>
            <a:custGeom>
              <a:avLst/>
              <a:gdLst/>
              <a:ahLst/>
              <a:cxnLst/>
              <a:rect l="l" t="t" r="r" b="b"/>
              <a:pathLst>
                <a:path w="1917330" h="1656749">
                  <a:moveTo>
                    <a:pt x="0" y="0"/>
                  </a:moveTo>
                  <a:lnTo>
                    <a:pt x="1917330" y="0"/>
                  </a:lnTo>
                  <a:lnTo>
                    <a:pt x="1917330" y="1656749"/>
                  </a:lnTo>
                  <a:lnTo>
                    <a:pt x="0" y="1656749"/>
                  </a:lnTo>
                  <a:lnTo>
                    <a:pt x="0" y="0"/>
                  </a:lnTo>
                  <a:close/>
                </a:path>
              </a:pathLst>
            </a:custGeom>
            <a:blipFill>
              <a:blip r:embed="rId18"/>
              <a:stretch>
                <a:fillRect l="-25952" r="-27436"/>
              </a:stretch>
            </a:blipFill>
          </p:spPr>
          <p:txBody>
            <a:bodyPr/>
            <a:lstStyle/>
            <a:p>
              <a:endParaRPr lang="en-GB" sz="2400"/>
            </a:p>
          </p:txBody>
        </p:sp>
        <p:sp>
          <p:nvSpPr>
            <p:cNvPr id="20" name="Freeform 20"/>
            <p:cNvSpPr/>
            <p:nvPr/>
          </p:nvSpPr>
          <p:spPr>
            <a:xfrm>
              <a:off x="99577" y="2140651"/>
              <a:ext cx="3871728" cy="1619227"/>
            </a:xfrm>
            <a:custGeom>
              <a:avLst/>
              <a:gdLst/>
              <a:ahLst/>
              <a:cxnLst/>
              <a:rect l="l" t="t" r="r" b="b"/>
              <a:pathLst>
                <a:path w="3871728" h="1619227">
                  <a:moveTo>
                    <a:pt x="0" y="0"/>
                  </a:moveTo>
                  <a:lnTo>
                    <a:pt x="3871728" y="0"/>
                  </a:lnTo>
                  <a:lnTo>
                    <a:pt x="3871728" y="1619227"/>
                  </a:lnTo>
                  <a:lnTo>
                    <a:pt x="0" y="1619227"/>
                  </a:lnTo>
                  <a:lnTo>
                    <a:pt x="0" y="0"/>
                  </a:lnTo>
                  <a:close/>
                </a:path>
              </a:pathLst>
            </a:custGeom>
            <a:blipFill>
              <a:blip r:embed="rId19"/>
              <a:stretch>
                <a:fillRect l="-6322" t="-18921" r="-4540" b="-18921"/>
              </a:stretch>
            </a:blipFill>
          </p:spPr>
          <p:txBody>
            <a:bodyPr/>
            <a:lstStyle/>
            <a:p>
              <a:endParaRPr lang="en-GB" sz="2400"/>
            </a:p>
          </p:txBody>
        </p:sp>
        <p:sp>
          <p:nvSpPr>
            <p:cNvPr id="21" name="Freeform 21"/>
            <p:cNvSpPr/>
            <p:nvPr/>
          </p:nvSpPr>
          <p:spPr>
            <a:xfrm>
              <a:off x="2508221" y="4730626"/>
              <a:ext cx="2192872" cy="2192872"/>
            </a:xfrm>
            <a:custGeom>
              <a:avLst/>
              <a:gdLst/>
              <a:ahLst/>
              <a:cxnLst/>
              <a:rect l="l" t="t" r="r" b="b"/>
              <a:pathLst>
                <a:path w="2192872" h="2192872">
                  <a:moveTo>
                    <a:pt x="0" y="0"/>
                  </a:moveTo>
                  <a:lnTo>
                    <a:pt x="2192871" y="0"/>
                  </a:lnTo>
                  <a:lnTo>
                    <a:pt x="2192871" y="2192871"/>
                  </a:lnTo>
                  <a:lnTo>
                    <a:pt x="0" y="2192871"/>
                  </a:lnTo>
                  <a:lnTo>
                    <a:pt x="0" y="0"/>
                  </a:lnTo>
                  <a:close/>
                </a:path>
              </a:pathLst>
            </a:custGeom>
            <a:blipFill>
              <a:blip r:embed="rId20"/>
              <a:stretch>
                <a:fillRect/>
              </a:stretch>
            </a:blipFill>
          </p:spPr>
          <p:txBody>
            <a:bodyPr/>
            <a:lstStyle/>
            <a:p>
              <a:endParaRPr lang="en-GB" sz="2400"/>
            </a:p>
          </p:txBody>
        </p:sp>
        <p:sp>
          <p:nvSpPr>
            <p:cNvPr id="22" name="Freeform 22"/>
            <p:cNvSpPr/>
            <p:nvPr/>
          </p:nvSpPr>
          <p:spPr>
            <a:xfrm>
              <a:off x="4610105" y="2466039"/>
              <a:ext cx="3026161" cy="1197518"/>
            </a:xfrm>
            <a:custGeom>
              <a:avLst/>
              <a:gdLst/>
              <a:ahLst/>
              <a:cxnLst/>
              <a:rect l="l" t="t" r="r" b="b"/>
              <a:pathLst>
                <a:path w="3026161" h="1197518">
                  <a:moveTo>
                    <a:pt x="0" y="0"/>
                  </a:moveTo>
                  <a:lnTo>
                    <a:pt x="3026161" y="0"/>
                  </a:lnTo>
                  <a:lnTo>
                    <a:pt x="3026161" y="1197518"/>
                  </a:lnTo>
                  <a:lnTo>
                    <a:pt x="0" y="1197518"/>
                  </a:lnTo>
                  <a:lnTo>
                    <a:pt x="0" y="0"/>
                  </a:lnTo>
                  <a:close/>
                </a:path>
              </a:pathLst>
            </a:custGeom>
            <a:blipFill>
              <a:blip r:embed="rId21"/>
              <a:stretch>
                <a:fillRect/>
              </a:stretch>
            </a:blipFill>
          </p:spPr>
          <p:txBody>
            <a:bodyPr/>
            <a:lstStyle/>
            <a:p>
              <a:endParaRPr lang="en-GB" sz="2400"/>
            </a:p>
          </p:txBody>
        </p:sp>
        <p:sp>
          <p:nvSpPr>
            <p:cNvPr id="23" name="Freeform 23"/>
            <p:cNvSpPr/>
            <p:nvPr/>
          </p:nvSpPr>
          <p:spPr>
            <a:xfrm>
              <a:off x="2508221" y="17072934"/>
              <a:ext cx="1463084" cy="794831"/>
            </a:xfrm>
            <a:custGeom>
              <a:avLst/>
              <a:gdLst/>
              <a:ahLst/>
              <a:cxnLst/>
              <a:rect l="l" t="t" r="r" b="b"/>
              <a:pathLst>
                <a:path w="1463084" h="794831">
                  <a:moveTo>
                    <a:pt x="0" y="0"/>
                  </a:moveTo>
                  <a:lnTo>
                    <a:pt x="1463084" y="0"/>
                  </a:lnTo>
                  <a:lnTo>
                    <a:pt x="1463084" y="794831"/>
                  </a:lnTo>
                  <a:lnTo>
                    <a:pt x="0" y="794831"/>
                  </a:lnTo>
                  <a:lnTo>
                    <a:pt x="0" y="0"/>
                  </a:lnTo>
                  <a:close/>
                </a:path>
              </a:pathLst>
            </a:custGeom>
            <a:blipFill>
              <a:blip r:embed="rId22"/>
              <a:stretch>
                <a:fillRect/>
              </a:stretch>
            </a:blipFill>
          </p:spPr>
          <p:txBody>
            <a:bodyPr/>
            <a:lstStyle/>
            <a:p>
              <a:endParaRPr lang="en-GB" sz="2400"/>
            </a:p>
          </p:txBody>
        </p:sp>
        <p:sp>
          <p:nvSpPr>
            <p:cNvPr id="24" name="Freeform 24"/>
            <p:cNvSpPr/>
            <p:nvPr/>
          </p:nvSpPr>
          <p:spPr>
            <a:xfrm>
              <a:off x="8120080" y="11273907"/>
              <a:ext cx="2473513" cy="1189348"/>
            </a:xfrm>
            <a:custGeom>
              <a:avLst/>
              <a:gdLst/>
              <a:ahLst/>
              <a:cxnLst/>
              <a:rect l="l" t="t" r="r" b="b"/>
              <a:pathLst>
                <a:path w="2473513" h="1189348">
                  <a:moveTo>
                    <a:pt x="0" y="0"/>
                  </a:moveTo>
                  <a:lnTo>
                    <a:pt x="2473513" y="0"/>
                  </a:lnTo>
                  <a:lnTo>
                    <a:pt x="2473513" y="1189348"/>
                  </a:lnTo>
                  <a:lnTo>
                    <a:pt x="0" y="1189348"/>
                  </a:lnTo>
                  <a:lnTo>
                    <a:pt x="0" y="0"/>
                  </a:lnTo>
                  <a:close/>
                </a:path>
              </a:pathLst>
            </a:custGeom>
            <a:blipFill>
              <a:blip r:embed="rId23"/>
              <a:stretch>
                <a:fillRect/>
              </a:stretch>
            </a:blipFill>
          </p:spPr>
          <p:txBody>
            <a:bodyPr/>
            <a:lstStyle/>
            <a:p>
              <a:endParaRPr lang="en-GB" sz="2400"/>
            </a:p>
          </p:txBody>
        </p:sp>
        <p:sp>
          <p:nvSpPr>
            <p:cNvPr id="25" name="Freeform 25"/>
            <p:cNvSpPr/>
            <p:nvPr/>
          </p:nvSpPr>
          <p:spPr>
            <a:xfrm>
              <a:off x="8809902" y="13285808"/>
              <a:ext cx="1783691" cy="907460"/>
            </a:xfrm>
            <a:custGeom>
              <a:avLst/>
              <a:gdLst/>
              <a:ahLst/>
              <a:cxnLst/>
              <a:rect l="l" t="t" r="r" b="b"/>
              <a:pathLst>
                <a:path w="1783691" h="907460">
                  <a:moveTo>
                    <a:pt x="0" y="0"/>
                  </a:moveTo>
                  <a:lnTo>
                    <a:pt x="1783691" y="0"/>
                  </a:lnTo>
                  <a:lnTo>
                    <a:pt x="1783691" y="907460"/>
                  </a:lnTo>
                  <a:lnTo>
                    <a:pt x="0" y="907460"/>
                  </a:lnTo>
                  <a:lnTo>
                    <a:pt x="0" y="0"/>
                  </a:lnTo>
                  <a:close/>
                </a:path>
              </a:pathLst>
            </a:custGeom>
            <a:blipFill>
              <a:blip r:embed="rId24"/>
              <a:stretch>
                <a:fillRect l="-14262" t="-19478" r="-16463" b="-32419"/>
              </a:stretch>
            </a:blipFill>
          </p:spPr>
          <p:txBody>
            <a:bodyPr/>
            <a:lstStyle/>
            <a:p>
              <a:endParaRPr lang="en-GB" sz="2400"/>
            </a:p>
          </p:txBody>
        </p:sp>
      </p:grpSp>
      <p:sp>
        <p:nvSpPr>
          <p:cNvPr id="26" name="Freeform 26"/>
          <p:cNvSpPr/>
          <p:nvPr/>
        </p:nvSpPr>
        <p:spPr>
          <a:xfrm>
            <a:off x="8295850" y="-89851"/>
            <a:ext cx="3896151" cy="1633948"/>
          </a:xfrm>
          <a:custGeom>
            <a:avLst/>
            <a:gdLst/>
            <a:ahLst/>
            <a:cxnLst/>
            <a:rect l="l" t="t" r="r" b="b"/>
            <a:pathLst>
              <a:path w="5844226" h="2450922">
                <a:moveTo>
                  <a:pt x="0" y="0"/>
                </a:moveTo>
                <a:lnTo>
                  <a:pt x="5844226" y="0"/>
                </a:lnTo>
                <a:lnTo>
                  <a:pt x="5844226" y="2450923"/>
                </a:lnTo>
                <a:lnTo>
                  <a:pt x="0" y="2450923"/>
                </a:lnTo>
                <a:lnTo>
                  <a:pt x="0" y="0"/>
                </a:lnTo>
                <a:close/>
              </a:path>
            </a:pathLst>
          </a:custGeom>
          <a:blipFill>
            <a:blip r:embed="rId25"/>
            <a:stretch>
              <a:fillRect/>
            </a:stretch>
          </a:blipFill>
        </p:spPr>
        <p:txBody>
          <a:bodyPr/>
          <a:lstStyle/>
          <a:p>
            <a:endParaRPr lang="en-GB" sz="2400"/>
          </a:p>
        </p:txBody>
      </p:sp>
      <p:sp>
        <p:nvSpPr>
          <p:cNvPr id="27" name="TextBox 27"/>
          <p:cNvSpPr txBox="1"/>
          <p:nvPr/>
        </p:nvSpPr>
        <p:spPr>
          <a:xfrm>
            <a:off x="5539148" y="117480"/>
            <a:ext cx="3354173" cy="1010982"/>
          </a:xfrm>
          <a:prstGeom prst="rect">
            <a:avLst/>
          </a:prstGeom>
        </p:spPr>
        <p:txBody>
          <a:bodyPr lIns="0" tIns="0" rIns="0" bIns="0" rtlCol="0" anchor="t">
            <a:spAutoFit/>
          </a:bodyPr>
          <a:lstStyle/>
          <a:p>
            <a:pPr algn="ctr">
              <a:lnSpc>
                <a:spcPts val="8397"/>
              </a:lnSpc>
            </a:pPr>
            <a:r>
              <a:rPr lang="en-US" sz="5999">
                <a:solidFill>
                  <a:srgbClr val="008A9B"/>
                </a:solidFill>
                <a:latin typeface="Glacial Indifference Bold"/>
              </a:rPr>
              <a:t>Members</a:t>
            </a:r>
          </a:p>
        </p:txBody>
      </p:sp>
      <p:sp>
        <p:nvSpPr>
          <p:cNvPr id="28" name="AutoShape 28"/>
          <p:cNvSpPr/>
          <p:nvPr/>
        </p:nvSpPr>
        <p:spPr>
          <a:xfrm>
            <a:off x="5759536" y="1242472"/>
            <a:ext cx="2913395" cy="0"/>
          </a:xfrm>
          <a:prstGeom prst="line">
            <a:avLst/>
          </a:prstGeom>
          <a:ln w="47625" cap="rnd">
            <a:solidFill>
              <a:srgbClr val="008A9B"/>
            </a:solidFill>
            <a:prstDash val="solid"/>
            <a:headEnd type="none" w="sm" len="sm"/>
            <a:tailEnd type="none" w="sm" len="sm"/>
          </a:ln>
        </p:spPr>
        <p:txBody>
          <a:bodyPr/>
          <a:lstStyle/>
          <a:p>
            <a:endParaRPr lang="en-GB" sz="2400"/>
          </a:p>
        </p:txBody>
      </p:sp>
      <p:sp>
        <p:nvSpPr>
          <p:cNvPr id="29" name="Freeform 29"/>
          <p:cNvSpPr/>
          <p:nvPr/>
        </p:nvSpPr>
        <p:spPr>
          <a:xfrm>
            <a:off x="6992669" y="1773363"/>
            <a:ext cx="2606364" cy="1090029"/>
          </a:xfrm>
          <a:custGeom>
            <a:avLst/>
            <a:gdLst/>
            <a:ahLst/>
            <a:cxnLst/>
            <a:rect l="l" t="t" r="r" b="b"/>
            <a:pathLst>
              <a:path w="3909546" h="1635043">
                <a:moveTo>
                  <a:pt x="0" y="0"/>
                </a:moveTo>
                <a:lnTo>
                  <a:pt x="3909546" y="0"/>
                </a:lnTo>
                <a:lnTo>
                  <a:pt x="3909546" y="1635043"/>
                </a:lnTo>
                <a:lnTo>
                  <a:pt x="0" y="1635043"/>
                </a:lnTo>
                <a:lnTo>
                  <a:pt x="0" y="0"/>
                </a:lnTo>
                <a:close/>
              </a:path>
            </a:pathLst>
          </a:custGeom>
          <a:blipFill>
            <a:blip r:embed="rId19"/>
            <a:stretch>
              <a:fillRect l="-6322" t="-18921" r="-4540" b="-18921"/>
            </a:stretch>
          </a:blipFill>
        </p:spPr>
        <p:txBody>
          <a:bodyPr/>
          <a:lstStyle/>
          <a:p>
            <a:endParaRPr lang="en-GB" sz="2400"/>
          </a:p>
        </p:txBody>
      </p:sp>
      <p:sp>
        <p:nvSpPr>
          <p:cNvPr id="30" name="Freeform 30"/>
          <p:cNvSpPr/>
          <p:nvPr/>
        </p:nvSpPr>
        <p:spPr>
          <a:xfrm>
            <a:off x="8893321" y="2759977"/>
            <a:ext cx="1338049" cy="1338049"/>
          </a:xfrm>
          <a:custGeom>
            <a:avLst/>
            <a:gdLst/>
            <a:ahLst/>
            <a:cxnLst/>
            <a:rect l="l" t="t" r="r" b="b"/>
            <a:pathLst>
              <a:path w="2007073" h="2007073">
                <a:moveTo>
                  <a:pt x="0" y="0"/>
                </a:moveTo>
                <a:lnTo>
                  <a:pt x="2007074" y="0"/>
                </a:lnTo>
                <a:lnTo>
                  <a:pt x="2007074" y="2007074"/>
                </a:lnTo>
                <a:lnTo>
                  <a:pt x="0" y="2007074"/>
                </a:lnTo>
                <a:lnTo>
                  <a:pt x="0" y="0"/>
                </a:lnTo>
                <a:close/>
              </a:path>
            </a:pathLst>
          </a:custGeom>
          <a:blipFill>
            <a:blip r:embed="rId20"/>
            <a:stretch>
              <a:fillRect/>
            </a:stretch>
          </a:blipFill>
        </p:spPr>
        <p:txBody>
          <a:bodyPr/>
          <a:lstStyle/>
          <a:p>
            <a:endParaRPr lang="en-GB" sz="2400"/>
          </a:p>
        </p:txBody>
      </p:sp>
      <p:sp>
        <p:nvSpPr>
          <p:cNvPr id="31" name="Freeform 31"/>
          <p:cNvSpPr/>
          <p:nvPr/>
        </p:nvSpPr>
        <p:spPr>
          <a:xfrm>
            <a:off x="9659693" y="1953025"/>
            <a:ext cx="1846507" cy="730704"/>
          </a:xfrm>
          <a:custGeom>
            <a:avLst/>
            <a:gdLst/>
            <a:ahLst/>
            <a:cxnLst/>
            <a:rect l="l" t="t" r="r" b="b"/>
            <a:pathLst>
              <a:path w="2769760" h="1096055">
                <a:moveTo>
                  <a:pt x="0" y="0"/>
                </a:moveTo>
                <a:lnTo>
                  <a:pt x="2769760" y="0"/>
                </a:lnTo>
                <a:lnTo>
                  <a:pt x="2769760" y="1096055"/>
                </a:lnTo>
                <a:lnTo>
                  <a:pt x="0" y="1096055"/>
                </a:lnTo>
                <a:lnTo>
                  <a:pt x="0" y="0"/>
                </a:lnTo>
                <a:close/>
              </a:path>
            </a:pathLst>
          </a:custGeom>
          <a:blipFill>
            <a:blip r:embed="rId21"/>
            <a:stretch>
              <a:fillRect/>
            </a:stretch>
          </a:blipFill>
        </p:spPr>
        <p:txBody>
          <a:bodyPr/>
          <a:lstStyle/>
          <a:p>
            <a:endParaRPr lang="en-GB"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083251-3C33-6115-36E8-1451F64BCDDB}"/>
              </a:ext>
            </a:extLst>
          </p:cNvPr>
          <p:cNvSpPr txBox="1"/>
          <p:nvPr/>
        </p:nvSpPr>
        <p:spPr>
          <a:xfrm>
            <a:off x="205740" y="1127926"/>
            <a:ext cx="6848198" cy="3693319"/>
          </a:xfrm>
          <a:prstGeom prst="rect">
            <a:avLst/>
          </a:prstGeom>
          <a:noFill/>
        </p:spPr>
        <p:txBody>
          <a:bodyPr wrap="square" lIns="91440" tIns="45720" rIns="91440" bIns="45720" anchor="t">
            <a:spAutoFit/>
          </a:bodyPr>
          <a:lstStyle/>
          <a:p>
            <a:pPr marL="0" marR="0" algn="just">
              <a:spcBef>
                <a:spcPts val="0"/>
              </a:spcBef>
              <a:spcAft>
                <a:spcPts val="0"/>
              </a:spcAft>
            </a:pPr>
            <a:r>
              <a:rPr lang="en-GB" sz="1800" b="1">
                <a:solidFill>
                  <a:srgbClr val="008999"/>
                </a:solidFill>
                <a:effectLst/>
                <a:latin typeface="Calibri" panose="020F0502020204030204" pitchFamily="34" charset="0"/>
                <a:ea typeface="Arial" panose="020B0604020202020204" pitchFamily="34" charset="0"/>
                <a:cs typeface="DIN OT"/>
              </a:rPr>
              <a:t>Objectives</a:t>
            </a:r>
            <a:endParaRPr lang="en-US" sz="1800">
              <a:effectLst/>
              <a:latin typeface="DIN OT"/>
              <a:ea typeface="DIN OT"/>
              <a:cs typeface="DIN OT"/>
            </a:endParaRPr>
          </a:p>
          <a:p>
            <a:pPr marL="342900" indent="-342900" algn="just">
              <a:buFont typeface="Symbol" panose="05050102010706020507" pitchFamily="18" charset="2"/>
              <a:buChar char=""/>
            </a:pPr>
            <a:r>
              <a:rPr lang="it-IT">
                <a:latin typeface="Calibri" panose="020F0502020204030204" pitchFamily="34" charset="0"/>
                <a:ea typeface="MS Mincho" panose="02020609040205080304" pitchFamily="49" charset="-128"/>
                <a:cs typeface="Arial" panose="020B0604020202020204" pitchFamily="34" charset="0"/>
              </a:rPr>
              <a:t>GIS4Schools</a:t>
            </a:r>
          </a:p>
          <a:p>
            <a:pPr marL="342900" marR="0" lvl="0" indent="-342900" algn="just">
              <a:spcBef>
                <a:spcPts val="0"/>
              </a:spcBef>
              <a:spcAft>
                <a:spcPts val="0"/>
              </a:spcAft>
              <a:buFont typeface="Symbol" panose="05050102010706020507" pitchFamily="18" charset="2"/>
              <a:buChar char=""/>
            </a:pPr>
            <a:r>
              <a:rPr lang="it-IT" sz="1800" err="1">
                <a:effectLst/>
                <a:latin typeface="Calibri" panose="020F0502020204030204" pitchFamily="34" charset="0"/>
                <a:ea typeface="MS Mincho" panose="02020609040205080304" pitchFamily="49" charset="-128"/>
                <a:cs typeface="Arial" panose="020B0604020202020204" pitchFamily="34" charset="0"/>
              </a:rPr>
              <a:t>Insert</a:t>
            </a:r>
            <a:r>
              <a:rPr lang="it-IT" sz="1800">
                <a:effectLst/>
                <a:latin typeface="Calibri" panose="020F0502020204030204" pitchFamily="34" charset="0"/>
                <a:ea typeface="MS Mincho" panose="02020609040205080304" pitchFamily="49" charset="-128"/>
                <a:cs typeface="Arial" panose="020B0604020202020204" pitchFamily="34" charset="0"/>
              </a:rPr>
              <a:t> the EO4GEO </a:t>
            </a:r>
            <a:r>
              <a:rPr lang="it-IT" sz="1800" err="1">
                <a:effectLst/>
                <a:latin typeface="Calibri" panose="020F0502020204030204" pitchFamily="34" charset="0"/>
                <a:ea typeface="MS Mincho" panose="02020609040205080304" pitchFamily="49" charset="-128"/>
                <a:cs typeface="Arial" panose="020B0604020202020204" pitchFamily="34" charset="0"/>
              </a:rPr>
              <a:t>alliance</a:t>
            </a:r>
            <a:r>
              <a:rPr lang="it-IT" sz="1800">
                <a:effectLst/>
                <a:latin typeface="Calibri" panose="020F0502020204030204" pitchFamily="34" charset="0"/>
                <a:ea typeface="MS Mincho" panose="02020609040205080304" pitchFamily="49" charset="-128"/>
                <a:cs typeface="Arial" panose="020B0604020202020204" pitchFamily="34" charset="0"/>
              </a:rPr>
              <a:t> to </a:t>
            </a:r>
            <a:r>
              <a:rPr lang="it-IT" sz="1800" err="1">
                <a:effectLst/>
                <a:latin typeface="Calibri" panose="020F0502020204030204" pitchFamily="34" charset="0"/>
                <a:ea typeface="MS Mincho" panose="02020609040205080304" pitchFamily="49" charset="-128"/>
                <a:cs typeface="Arial" panose="020B0604020202020204" pitchFamily="34" charset="0"/>
              </a:rPr>
              <a:t>capitalize</a:t>
            </a:r>
            <a:r>
              <a:rPr lang="it-IT" sz="1800">
                <a:effectLst/>
                <a:latin typeface="Calibri" panose="020F0502020204030204" pitchFamily="34" charset="0"/>
                <a:ea typeface="MS Mincho" panose="02020609040205080304" pitchFamily="49" charset="-128"/>
                <a:cs typeface="Arial" panose="020B0604020202020204" pitchFamily="34" charset="0"/>
              </a:rPr>
              <a:t> on </a:t>
            </a:r>
            <a:r>
              <a:rPr lang="it-IT" sz="1800" err="1">
                <a:effectLst/>
                <a:latin typeface="Calibri" panose="020F0502020204030204" pitchFamily="34" charset="0"/>
                <a:ea typeface="MS Mincho" panose="02020609040205080304" pitchFamily="49" charset="-128"/>
                <a:cs typeface="Arial" panose="020B0604020202020204" pitchFamily="34" charset="0"/>
              </a:rPr>
              <a:t>what</a:t>
            </a:r>
            <a:r>
              <a:rPr lang="it-IT" sz="1800">
                <a:effectLst/>
                <a:latin typeface="Calibri" panose="020F0502020204030204" pitchFamily="34" charset="0"/>
                <a:ea typeface="MS Mincho" panose="02020609040205080304" pitchFamily="49" charset="-128"/>
                <a:cs typeface="Arial" panose="020B0604020202020204" pitchFamily="34" charset="0"/>
              </a:rPr>
              <a:t> </a:t>
            </a:r>
            <a:r>
              <a:rPr lang="it-IT" sz="1800" err="1">
                <a:effectLst/>
                <a:latin typeface="Calibri" panose="020F0502020204030204" pitchFamily="34" charset="0"/>
                <a:ea typeface="MS Mincho" panose="02020609040205080304" pitchFamily="49" charset="-128"/>
                <a:cs typeface="Arial" panose="020B0604020202020204" pitchFamily="34" charset="0"/>
              </a:rPr>
              <a:t>others</a:t>
            </a:r>
            <a:r>
              <a:rPr lang="it-IT" sz="1800">
                <a:effectLst/>
                <a:latin typeface="Calibri" panose="020F0502020204030204" pitchFamily="34" charset="0"/>
                <a:ea typeface="MS Mincho" panose="02020609040205080304" pitchFamily="49" charset="-128"/>
                <a:cs typeface="Arial" panose="020B0604020202020204" pitchFamily="34" charset="0"/>
              </a:rPr>
              <a:t> are </a:t>
            </a:r>
            <a:r>
              <a:rPr lang="it-IT" sz="1800" err="1">
                <a:effectLst/>
                <a:latin typeface="Calibri" panose="020F0502020204030204" pitchFamily="34" charset="0"/>
                <a:ea typeface="MS Mincho" panose="02020609040205080304" pitchFamily="49" charset="-128"/>
                <a:cs typeface="Arial" panose="020B0604020202020204" pitchFamily="34" charset="0"/>
              </a:rPr>
              <a:t>doing</a:t>
            </a:r>
            <a:r>
              <a:rPr lang="it-IT" sz="1800">
                <a:effectLst/>
                <a:latin typeface="Calibri" panose="020F0502020204030204" pitchFamily="34" charset="0"/>
                <a:ea typeface="MS Mincho" panose="02020609040205080304" pitchFamily="49" charset="-128"/>
                <a:cs typeface="Arial" panose="020B0604020202020204" pitchFamily="34" charset="0"/>
              </a:rPr>
              <a:t>, </a:t>
            </a:r>
            <a:r>
              <a:rPr lang="it-IT" sz="1800" err="1">
                <a:effectLst/>
                <a:latin typeface="Calibri" panose="020F0502020204030204" pitchFamily="34" charset="0"/>
                <a:ea typeface="MS Mincho" panose="02020609040205080304" pitchFamily="49" charset="-128"/>
                <a:cs typeface="Arial" panose="020B0604020202020204" pitchFamily="34" charset="0"/>
              </a:rPr>
              <a:t>establish</a:t>
            </a:r>
            <a:r>
              <a:rPr lang="it-IT" sz="1800">
                <a:effectLst/>
                <a:latin typeface="Calibri" panose="020F0502020204030204" pitchFamily="34" charset="0"/>
                <a:ea typeface="MS Mincho" panose="02020609040205080304" pitchFamily="49" charset="-128"/>
                <a:cs typeface="Arial" panose="020B0604020202020204" pitchFamily="34" charset="0"/>
              </a:rPr>
              <a:t> partnership and disseminate </a:t>
            </a:r>
            <a:r>
              <a:rPr lang="it-IT" sz="1800" err="1">
                <a:effectLst/>
                <a:latin typeface="Calibri" panose="020F0502020204030204" pitchFamily="34" charset="0"/>
                <a:ea typeface="MS Mincho" panose="02020609040205080304" pitchFamily="49" charset="-128"/>
                <a:cs typeface="Arial" panose="020B0604020202020204" pitchFamily="34" charset="0"/>
              </a:rPr>
              <a:t>material</a:t>
            </a:r>
            <a:endParaRPr lang="it-IT" sz="1800">
              <a:effectLst/>
              <a:latin typeface="Calibri" panose="020F0502020204030204"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endParaRPr lang="it-IT" sz="1800">
              <a:effectLst/>
              <a:latin typeface="Calibri" panose="020F0502020204030204"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it-IT">
                <a:latin typeface="Calibri" panose="020F0502020204030204" pitchFamily="34" charset="0"/>
                <a:ea typeface="MS Mincho" panose="02020609040205080304" pitchFamily="49" charset="-128"/>
                <a:cs typeface="Arial" panose="020B0604020202020204" pitchFamily="34" charset="0"/>
              </a:rPr>
              <a:t>GEO Academy – </a:t>
            </a:r>
            <a:r>
              <a:rPr lang="it-IT" err="1">
                <a:latin typeface="Calibri" panose="020F0502020204030204" pitchFamily="34" charset="0"/>
                <a:ea typeface="MS Mincho" panose="02020609040205080304" pitchFamily="49" charset="-128"/>
                <a:cs typeface="Arial" panose="020B0604020202020204" pitchFamily="34" charset="0"/>
              </a:rPr>
              <a:t>train</a:t>
            </a:r>
            <a:r>
              <a:rPr lang="it-IT">
                <a:latin typeface="Calibri" panose="020F0502020204030204" pitchFamily="34" charset="0"/>
                <a:ea typeface="MS Mincho" panose="02020609040205080304" pitchFamily="49" charset="-128"/>
                <a:cs typeface="Arial" panose="020B0604020202020204" pitchFamily="34" charset="0"/>
              </a:rPr>
              <a:t> the trainers </a:t>
            </a:r>
          </a:p>
          <a:p>
            <a:pPr marL="342900" marR="0" lvl="0" indent="-342900" algn="just">
              <a:spcBef>
                <a:spcPts val="0"/>
              </a:spcBef>
              <a:spcAft>
                <a:spcPts val="0"/>
              </a:spcAft>
              <a:buFont typeface="Symbol" panose="05050102010706020507" pitchFamily="18" charset="2"/>
              <a:buChar char=""/>
            </a:pPr>
            <a:endParaRPr lang="it-IT">
              <a:latin typeface="Calibri" panose="020F0502020204030204" pitchFamily="34" charset="0"/>
              <a:ea typeface="MS Mincho" panose="02020609040205080304" pitchFamily="49" charset="-128"/>
              <a:cs typeface="Arial" panose="020B0604020202020204" pitchFamily="34" charset="0"/>
            </a:endParaRPr>
          </a:p>
          <a:p>
            <a:pPr algn="just"/>
            <a:r>
              <a:rPr lang="it-IT" sz="1800">
                <a:effectLst/>
                <a:latin typeface="Calibri"/>
                <a:ea typeface="MS Mincho"/>
                <a:cs typeface="Arial"/>
              </a:rPr>
              <a:t>Leverage 2023 </a:t>
            </a:r>
            <a:r>
              <a:rPr lang="it-IT" sz="1800" err="1">
                <a:effectLst/>
                <a:latin typeface="Calibri"/>
                <a:ea typeface="MS Mincho"/>
                <a:cs typeface="Arial"/>
              </a:rPr>
              <a:t>years</a:t>
            </a:r>
            <a:r>
              <a:rPr lang="it-IT" sz="1800">
                <a:effectLst/>
                <a:latin typeface="Calibri"/>
                <a:ea typeface="MS Mincho"/>
                <a:cs typeface="Arial"/>
              </a:rPr>
              <a:t> of Skills and </a:t>
            </a:r>
            <a:r>
              <a:rPr lang="it-IT" err="1">
                <a:latin typeface="Calibri"/>
                <a:ea typeface="MS Mincho"/>
                <a:cs typeface="Arial"/>
              </a:rPr>
              <a:t>adhesion</a:t>
            </a:r>
            <a:r>
              <a:rPr lang="it-IT">
                <a:latin typeface="Calibri"/>
                <a:ea typeface="MS Mincho"/>
                <a:cs typeface="Arial"/>
              </a:rPr>
              <a:t> </a:t>
            </a:r>
            <a:r>
              <a:rPr lang="it-IT" sz="1800">
                <a:effectLst/>
                <a:latin typeface="Calibri"/>
                <a:ea typeface="MS Mincho"/>
                <a:cs typeface="Arial"/>
              </a:rPr>
              <a:t>to </a:t>
            </a:r>
            <a:r>
              <a:rPr lang="it-IT">
                <a:latin typeface="Calibri"/>
                <a:ea typeface="MS Mincho"/>
                <a:cs typeface="Arial"/>
              </a:rPr>
              <a:t>the</a:t>
            </a:r>
            <a:r>
              <a:rPr lang="it-IT" sz="1800">
                <a:effectLst/>
                <a:latin typeface="Calibri"/>
                <a:ea typeface="MS Mincho"/>
                <a:cs typeface="Arial"/>
              </a:rPr>
              <a:t> </a:t>
            </a:r>
            <a:r>
              <a:rPr lang="it-IT" sz="1800" err="1">
                <a:effectLst/>
                <a:latin typeface="Calibri"/>
                <a:ea typeface="MS Mincho"/>
                <a:cs typeface="Arial"/>
              </a:rPr>
              <a:t>Pact</a:t>
            </a:r>
            <a:r>
              <a:rPr lang="it-IT" sz="1800">
                <a:effectLst/>
                <a:latin typeface="Calibri"/>
                <a:ea typeface="MS Mincho"/>
                <a:cs typeface="Arial"/>
              </a:rPr>
              <a:t> for Skills</a:t>
            </a:r>
            <a:r>
              <a:rPr lang="it-IT">
                <a:latin typeface="Calibri"/>
                <a:ea typeface="MS Mincho"/>
                <a:cs typeface="Arial"/>
              </a:rPr>
              <a:t> </a:t>
            </a:r>
            <a:endParaRPr lang="it-IT" sz="1800">
              <a:effectLst/>
              <a:latin typeface="Calibri" panose="020F0502020204030204"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endParaRPr lang="it-IT">
              <a:latin typeface="Calibri" panose="020F0502020204030204" pitchFamily="34" charset="0"/>
              <a:ea typeface="MS Mincho" panose="02020609040205080304" pitchFamily="49" charset="-128"/>
              <a:cs typeface="Arial" panose="020B0604020202020204" pitchFamily="34" charset="0"/>
            </a:endParaRPr>
          </a:p>
          <a:p>
            <a:pPr marR="0" lvl="0" algn="just">
              <a:spcBef>
                <a:spcPts val="0"/>
              </a:spcBef>
              <a:spcAft>
                <a:spcPts val="0"/>
              </a:spcAft>
            </a:pPr>
            <a:r>
              <a:rPr lang="it-IT" sz="2400" b="1">
                <a:effectLst/>
                <a:latin typeface="Calibri" panose="020F0502020204030204" pitchFamily="34" charset="0"/>
                <a:ea typeface="MS Mincho" panose="02020609040205080304" pitchFamily="49" charset="-128"/>
                <a:cs typeface="Arial" panose="020B0604020202020204" pitchFamily="34" charset="0"/>
              </a:rPr>
              <a:t>→ ROADMAP for STEM</a:t>
            </a:r>
          </a:p>
          <a:p>
            <a:pPr marR="0" lvl="0" algn="just">
              <a:spcBef>
                <a:spcPts val="0"/>
              </a:spcBef>
              <a:spcAft>
                <a:spcPts val="0"/>
              </a:spcAft>
            </a:pPr>
            <a:r>
              <a:rPr lang="it-IT" sz="2400" b="1">
                <a:latin typeface="Calibri" panose="020F0502020204030204" pitchFamily="34" charset="0"/>
                <a:ea typeface="MS Mincho" panose="02020609040205080304" pitchFamily="49" charset="-128"/>
                <a:cs typeface="Arial" panose="020B0604020202020204" pitchFamily="34" charset="0"/>
              </a:rPr>
              <a:t>Meeting and workshops to </a:t>
            </a:r>
            <a:r>
              <a:rPr lang="it-IT" sz="2400" b="1" err="1">
                <a:latin typeface="Calibri" panose="020F0502020204030204" pitchFamily="34" charset="0"/>
                <a:ea typeface="MS Mincho" panose="02020609040205080304" pitchFamily="49" charset="-128"/>
                <a:cs typeface="Arial" panose="020B0604020202020204" pitchFamily="34" charset="0"/>
              </a:rPr>
              <a:t>develop</a:t>
            </a:r>
            <a:r>
              <a:rPr lang="it-IT" sz="2400" b="1">
                <a:latin typeface="Calibri" panose="020F0502020204030204" pitchFamily="34" charset="0"/>
                <a:ea typeface="MS Mincho" panose="02020609040205080304" pitchFamily="49" charset="-128"/>
                <a:cs typeface="Arial" panose="020B0604020202020204" pitchFamily="34" charset="0"/>
              </a:rPr>
              <a:t> policy guidelines to </a:t>
            </a:r>
            <a:r>
              <a:rPr lang="it-IT" sz="2400" b="1" err="1">
                <a:latin typeface="Calibri" panose="020F0502020204030204" pitchFamily="34" charset="0"/>
                <a:ea typeface="MS Mincho" panose="02020609040205080304" pitchFamily="49" charset="-128"/>
                <a:cs typeface="Arial" panose="020B0604020202020204" pitchFamily="34" charset="0"/>
              </a:rPr>
              <a:t>harmonise</a:t>
            </a:r>
            <a:r>
              <a:rPr lang="it-IT" sz="2400" b="1">
                <a:latin typeface="Calibri" panose="020F0502020204030204" pitchFamily="34" charset="0"/>
                <a:ea typeface="MS Mincho" panose="02020609040205080304" pitchFamily="49" charset="-128"/>
                <a:cs typeface="Arial" panose="020B0604020202020204" pitchFamily="34" charset="0"/>
              </a:rPr>
              <a:t> </a:t>
            </a:r>
            <a:r>
              <a:rPr lang="it-IT" sz="2400" b="1" err="1">
                <a:latin typeface="Calibri" panose="020F0502020204030204" pitchFamily="34" charset="0"/>
                <a:ea typeface="MS Mincho" panose="02020609040205080304" pitchFamily="49" charset="-128"/>
                <a:cs typeface="Arial" panose="020B0604020202020204" pitchFamily="34" charset="0"/>
              </a:rPr>
              <a:t>scientifc</a:t>
            </a:r>
            <a:r>
              <a:rPr lang="it-IT" sz="2400" b="1">
                <a:latin typeface="Calibri" panose="020F0502020204030204" pitchFamily="34" charset="0"/>
                <a:ea typeface="MS Mincho" panose="02020609040205080304" pitchFamily="49" charset="-128"/>
                <a:cs typeface="Arial" panose="020B0604020202020204" pitchFamily="34" charset="0"/>
              </a:rPr>
              <a:t> </a:t>
            </a:r>
            <a:r>
              <a:rPr lang="it-IT" sz="2400" b="1" err="1">
                <a:latin typeface="Calibri" panose="020F0502020204030204" pitchFamily="34" charset="0"/>
                <a:ea typeface="MS Mincho" panose="02020609040205080304" pitchFamily="49" charset="-128"/>
                <a:cs typeface="Arial" panose="020B0604020202020204" pitchFamily="34" charset="0"/>
              </a:rPr>
              <a:t>European</a:t>
            </a:r>
            <a:r>
              <a:rPr lang="it-IT" sz="2400" b="1">
                <a:latin typeface="Calibri" panose="020F0502020204030204" pitchFamily="34" charset="0"/>
                <a:ea typeface="MS Mincho" panose="02020609040205080304" pitchFamily="49" charset="-128"/>
                <a:cs typeface="Arial" panose="020B0604020202020204" pitchFamily="34" charset="0"/>
              </a:rPr>
              <a:t> </a:t>
            </a:r>
            <a:r>
              <a:rPr lang="it-IT" sz="2400" b="1" err="1">
                <a:latin typeface="Calibri" panose="020F0502020204030204" pitchFamily="34" charset="0"/>
                <a:ea typeface="MS Mincho" panose="02020609040205080304" pitchFamily="49" charset="-128"/>
                <a:cs typeface="Arial" panose="020B0604020202020204" pitchFamily="34" charset="0"/>
              </a:rPr>
              <a:t>curricola</a:t>
            </a:r>
            <a:endParaRPr lang="it-IT" sz="2400" b="1">
              <a:effectLst/>
              <a:latin typeface="Calibri" panose="020F0502020204030204" pitchFamily="34" charset="0"/>
              <a:ea typeface="MS Mincho" panose="02020609040205080304" pitchFamily="49" charset="-128"/>
              <a:cs typeface="Arial" panose="020B0604020202020204" pitchFamily="34" charset="0"/>
            </a:endParaRPr>
          </a:p>
        </p:txBody>
      </p:sp>
      <p:pic>
        <p:nvPicPr>
          <p:cNvPr id="3" name="Picture 2">
            <a:extLst>
              <a:ext uri="{FF2B5EF4-FFF2-40B4-BE49-F238E27FC236}">
                <a16:creationId xmlns:a16="http://schemas.microsoft.com/office/drawing/2014/main" id="{8A7788C5-A393-6D77-DF57-71A9C557B987}"/>
              </a:ext>
            </a:extLst>
          </p:cNvPr>
          <p:cNvPicPr>
            <a:picLocks noChangeAspect="1"/>
          </p:cNvPicPr>
          <p:nvPr/>
        </p:nvPicPr>
        <p:blipFill>
          <a:blip r:embed="rId2"/>
          <a:srcRect/>
          <a:stretch>
            <a:fillRect/>
          </a:stretch>
        </p:blipFill>
        <p:spPr>
          <a:xfrm>
            <a:off x="9009136" y="1312619"/>
            <a:ext cx="3075943" cy="1385777"/>
          </a:xfrm>
          <a:prstGeom prst="rect">
            <a:avLst/>
          </a:prstGeom>
        </p:spPr>
      </p:pic>
      <p:pic>
        <p:nvPicPr>
          <p:cNvPr id="5" name="Picture 7">
            <a:extLst>
              <a:ext uri="{FF2B5EF4-FFF2-40B4-BE49-F238E27FC236}">
                <a16:creationId xmlns:a16="http://schemas.microsoft.com/office/drawing/2014/main" id="{8F2A7998-C7B2-470C-49A2-3BBCFE3AC3C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29885" y="3429000"/>
            <a:ext cx="4293457" cy="34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D9924149-B0E7-469F-C75E-C2F70F9C2D1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r="5205"/>
          <a:stretch>
            <a:fillRect/>
          </a:stretch>
        </p:blipFill>
        <p:spPr bwMode="auto">
          <a:xfrm>
            <a:off x="7007276" y="2869447"/>
            <a:ext cx="4086125" cy="340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Kick-off meeting of the EO4GEO Alliance – EO4GEO">
            <a:extLst>
              <a:ext uri="{FF2B5EF4-FFF2-40B4-BE49-F238E27FC236}">
                <a16:creationId xmlns:a16="http://schemas.microsoft.com/office/drawing/2014/main" id="{E29DDD86-1AE7-E84C-11F2-8EFA0DA5D1B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07640" y="1124273"/>
            <a:ext cx="1833562" cy="16478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mission kick-starts work on the European Year of Skills - Employment,  Social Affairs &amp; Inclusion - European Commission">
            <a:extLst>
              <a:ext uri="{FF2B5EF4-FFF2-40B4-BE49-F238E27FC236}">
                <a16:creationId xmlns:a16="http://schemas.microsoft.com/office/drawing/2014/main" id="{EAD00397-4C5C-E997-8DDA-9EAB66EBF99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995881" y="4963591"/>
            <a:ext cx="3221255" cy="168579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5DC7409-BBB9-24BE-47A1-DD642338BE63}"/>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What is next…</a:t>
            </a:r>
          </a:p>
        </p:txBody>
      </p:sp>
    </p:spTree>
    <p:extLst>
      <p:ext uri="{BB962C8B-B14F-4D97-AF65-F5344CB8AC3E}">
        <p14:creationId xmlns:p14="http://schemas.microsoft.com/office/powerpoint/2010/main" val="318872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6F9C-A2CD-9D29-3611-20CF2E34ABE1}"/>
              </a:ext>
            </a:extLst>
          </p:cNvPr>
          <p:cNvSpPr>
            <a:spLocks noGrp="1"/>
          </p:cNvSpPr>
          <p:nvPr>
            <p:ph type="title"/>
          </p:nvPr>
        </p:nvSpPr>
        <p:spPr/>
        <p:txBody>
          <a:bodyPr/>
          <a:lstStyle/>
          <a:p>
            <a:r>
              <a:rPr lang="en-GB" sz="4400">
                <a:latin typeface="Arial" panose="020B0604020202020204" pitchFamily="34" charset="0"/>
                <a:ea typeface="Roboto" panose="02000000000000000000" pitchFamily="2" charset="0"/>
                <a:cs typeface="Arial" panose="020B0604020202020204" pitchFamily="34" charset="0"/>
              </a:rPr>
              <a:t>Space 4 Skills - </a:t>
            </a:r>
            <a:r>
              <a:rPr lang="en-GB" sz="4400" err="1">
                <a:latin typeface="Arial" panose="020B0604020202020204" pitchFamily="34" charset="0"/>
                <a:ea typeface="Roboto" panose="02000000000000000000" pitchFamily="2" charset="0"/>
                <a:cs typeface="Arial" panose="020B0604020202020204" pitchFamily="34" charset="0"/>
              </a:rPr>
              <a:t>SpaceSUITE</a:t>
            </a:r>
            <a:endParaRPr lang="en-GB"/>
          </a:p>
        </p:txBody>
      </p:sp>
      <p:sp>
        <p:nvSpPr>
          <p:cNvPr id="3" name="Content Placeholder 2">
            <a:extLst>
              <a:ext uri="{FF2B5EF4-FFF2-40B4-BE49-F238E27FC236}">
                <a16:creationId xmlns:a16="http://schemas.microsoft.com/office/drawing/2014/main" id="{FE7C5241-A556-432E-6082-E3B5E57394E1}"/>
              </a:ext>
            </a:extLst>
          </p:cNvPr>
          <p:cNvSpPr>
            <a:spLocks noGrp="1"/>
          </p:cNvSpPr>
          <p:nvPr>
            <p:ph idx="1"/>
          </p:nvPr>
        </p:nvSpPr>
        <p:spPr/>
        <p:txBody>
          <a:bodyPr/>
          <a:lstStyle/>
          <a:p>
            <a:r>
              <a:rPr lang="en-GB"/>
              <a:t>From EO4GEO to Space4GEO</a:t>
            </a:r>
          </a:p>
          <a:p>
            <a:r>
              <a:rPr lang="en-GB"/>
              <a:t>25 partners</a:t>
            </a:r>
            <a:r>
              <a:rPr lang="en-GB" sz="1800" b="0" i="0" u="none" strike="noStrike" baseline="0">
                <a:solidFill>
                  <a:srgbClr val="000000"/>
                </a:solidFill>
                <a:latin typeface="Arial" panose="020B0604020202020204" pitchFamily="34" charset="0"/>
              </a:rPr>
              <a:t>	</a:t>
            </a:r>
          </a:p>
          <a:p>
            <a:r>
              <a:rPr lang="en-GB"/>
              <a:t>Focusing on GNSS, communications, emerging EO topics, and small sats</a:t>
            </a:r>
          </a:p>
          <a:p>
            <a:r>
              <a:rPr lang="en-GB"/>
              <a:t>3 core objectives</a:t>
            </a:r>
          </a:p>
          <a:p>
            <a:pPr marL="971550" lvl="1" indent="-514350">
              <a:buFont typeface="+mj-lt"/>
              <a:buAutoNum type="arabicPeriod"/>
            </a:pPr>
            <a:r>
              <a:rPr lang="en-GB" b="1"/>
              <a:t>Assessing </a:t>
            </a:r>
            <a:r>
              <a:rPr lang="en-GB"/>
              <a:t>the skills mismatch between educational offerings and the downstream sector.</a:t>
            </a:r>
          </a:p>
          <a:p>
            <a:pPr marL="971550" lvl="1" indent="-514350">
              <a:buFont typeface="+mj-lt"/>
              <a:buAutoNum type="arabicPeriod"/>
            </a:pPr>
            <a:r>
              <a:rPr lang="en-GB" b="1"/>
              <a:t>Addressing</a:t>
            </a:r>
            <a:r>
              <a:rPr lang="en-GB"/>
              <a:t> the skills mismatch through training programmes and co-creating curricula. (HE, VET, and training)</a:t>
            </a:r>
          </a:p>
          <a:p>
            <a:pPr marL="971550" lvl="1" indent="-514350">
              <a:buFont typeface="+mj-lt"/>
              <a:buAutoNum type="arabicPeriod"/>
            </a:pPr>
            <a:r>
              <a:rPr lang="en-GB" b="1"/>
              <a:t>Bridging </a:t>
            </a:r>
            <a:r>
              <a:rPr lang="en-GB"/>
              <a:t>knowledge and practices exchanges from the downstream sector to industry and government.</a:t>
            </a:r>
          </a:p>
          <a:p>
            <a:pPr marL="971550" lvl="1" indent="-514350">
              <a:buFont typeface="+mj-lt"/>
              <a:buAutoNum type="arabicPeriod"/>
            </a:pPr>
            <a:endParaRPr lang="en-GB"/>
          </a:p>
        </p:txBody>
      </p:sp>
    </p:spTree>
    <p:extLst>
      <p:ext uri="{BB962C8B-B14F-4D97-AF65-F5344CB8AC3E}">
        <p14:creationId xmlns:p14="http://schemas.microsoft.com/office/powerpoint/2010/main" val="83489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4A4DF-3C9E-235F-F4DF-40FF3E468A8B}"/>
              </a:ext>
            </a:extLst>
          </p:cNvPr>
          <p:cNvSpPr>
            <a:spLocks noGrp="1"/>
          </p:cNvSpPr>
          <p:nvPr>
            <p:ph idx="1"/>
          </p:nvPr>
        </p:nvSpPr>
        <p:spPr>
          <a:xfrm>
            <a:off x="838200" y="1257300"/>
            <a:ext cx="5511229" cy="4919663"/>
          </a:xfrm>
        </p:spPr>
        <p:txBody>
          <a:bodyPr/>
          <a:lstStyle/>
          <a:p>
            <a:pPr marL="0" indent="0" algn="ctr">
              <a:buNone/>
            </a:pPr>
            <a:r>
              <a:rPr lang="en-GB" sz="2400"/>
              <a:t>Innovative digital GEO-Tools for enhancing teachers’ digital green and spatial skills towards an effective STEAM Education for Sustainability Development</a:t>
            </a:r>
          </a:p>
          <a:p>
            <a:r>
              <a:rPr lang="en-GB" sz="2400"/>
              <a:t>12 partners from 7 countries</a:t>
            </a:r>
          </a:p>
          <a:p>
            <a:r>
              <a:rPr lang="en-GB" sz="2400"/>
              <a:t>36 months (June 2023-2026)</a:t>
            </a:r>
          </a:p>
          <a:p>
            <a:r>
              <a:rPr lang="en-GB" sz="2400"/>
              <a:t>Training teachers to develop:</a:t>
            </a:r>
          </a:p>
          <a:p>
            <a:pPr lvl="1"/>
            <a:r>
              <a:rPr lang="en-GB" sz="2000"/>
              <a:t>Green</a:t>
            </a:r>
          </a:p>
          <a:p>
            <a:pPr lvl="1"/>
            <a:r>
              <a:rPr lang="en-GB" sz="2000"/>
              <a:t>Digital</a:t>
            </a:r>
          </a:p>
          <a:p>
            <a:pPr lvl="1"/>
            <a:r>
              <a:rPr lang="en-GB" sz="2000"/>
              <a:t>Spatial skills</a:t>
            </a:r>
          </a:p>
          <a:p>
            <a:r>
              <a:rPr lang="en-GB" sz="2400"/>
              <a:t>Based around 5 core GEO-Concepts</a:t>
            </a:r>
          </a:p>
          <a:p>
            <a:r>
              <a:rPr lang="en-GB" sz="2400"/>
              <a:t>Reaching 2,000+ teachers</a:t>
            </a:r>
          </a:p>
        </p:txBody>
      </p:sp>
      <p:sp>
        <p:nvSpPr>
          <p:cNvPr id="6" name="Title 1">
            <a:extLst>
              <a:ext uri="{FF2B5EF4-FFF2-40B4-BE49-F238E27FC236}">
                <a16:creationId xmlns:a16="http://schemas.microsoft.com/office/drawing/2014/main" id="{A9F81D5C-52F6-53B2-A7EE-239FC5A065DB}"/>
              </a:ext>
            </a:extLst>
          </p:cNvPr>
          <p:cNvSpPr>
            <a:spLocks noGrp="1"/>
          </p:cNvSpPr>
          <p:nvPr>
            <p:ph type="title"/>
          </p:nvPr>
        </p:nvSpPr>
        <p:spPr>
          <a:xfrm>
            <a:off x="3017838" y="0"/>
            <a:ext cx="7718425" cy="1325563"/>
          </a:xfrm>
        </p:spPr>
        <p:txBody>
          <a:bodyPr>
            <a:normAutofit/>
          </a:bodyPr>
          <a:lstStyle/>
          <a:p>
            <a:r>
              <a:rPr lang="en-GB" sz="4000">
                <a:latin typeface="Arial" panose="020B0604020202020204" pitchFamily="34" charset="0"/>
                <a:ea typeface="Roboto" panose="02000000000000000000" pitchFamily="2" charset="0"/>
                <a:cs typeface="Arial" panose="020B0604020202020204" pitchFamily="34" charset="0"/>
              </a:rPr>
              <a:t>Space 4 Skills – GEO-Academy</a:t>
            </a:r>
            <a:endParaRPr lang="en-GB" sz="4000"/>
          </a:p>
        </p:txBody>
      </p:sp>
      <p:pic>
        <p:nvPicPr>
          <p:cNvPr id="8" name="Picture 7" descr="A logo with colorful circles and a black background&#10;&#10;Description automatically generated">
            <a:extLst>
              <a:ext uri="{FF2B5EF4-FFF2-40B4-BE49-F238E27FC236}">
                <a16:creationId xmlns:a16="http://schemas.microsoft.com/office/drawing/2014/main" id="{6C0D06C1-BDC4-4A9D-AC2B-DA209535E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429" y="1325563"/>
            <a:ext cx="5004371" cy="4105184"/>
          </a:xfrm>
          <a:prstGeom prst="rect">
            <a:avLst/>
          </a:prstGeom>
        </p:spPr>
      </p:pic>
      <p:pic>
        <p:nvPicPr>
          <p:cNvPr id="9" name="Graphic 8" descr="Internet with solid fill">
            <a:extLst>
              <a:ext uri="{FF2B5EF4-FFF2-40B4-BE49-F238E27FC236}">
                <a16:creationId xmlns:a16="http://schemas.microsoft.com/office/drawing/2014/main" id="{54F4657F-0969-4A9C-C9B7-4110DEB473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82546" y="5547652"/>
            <a:ext cx="914400" cy="914400"/>
          </a:xfrm>
          <a:prstGeom prst="rect">
            <a:avLst/>
          </a:prstGeom>
        </p:spPr>
      </p:pic>
      <p:sp>
        <p:nvSpPr>
          <p:cNvPr id="10" name="TextBox 9">
            <a:extLst>
              <a:ext uri="{FF2B5EF4-FFF2-40B4-BE49-F238E27FC236}">
                <a16:creationId xmlns:a16="http://schemas.microsoft.com/office/drawing/2014/main" id="{D8972C62-7E3B-C651-EBB3-5FE8983E41E7}"/>
              </a:ext>
            </a:extLst>
          </p:cNvPr>
          <p:cNvSpPr txBox="1"/>
          <p:nvPr/>
        </p:nvSpPr>
        <p:spPr>
          <a:xfrm>
            <a:off x="8230672" y="5778939"/>
            <a:ext cx="2770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15F81"/>
                </a:solidFill>
                <a:effectLst/>
                <a:uLnTx/>
                <a:uFillTx/>
                <a:latin typeface="Century Gothic"/>
                <a:ea typeface="+mn-ea"/>
                <a:cs typeface="+mn-cs"/>
                <a:hlinkClick r:id="rId6"/>
              </a:rPr>
              <a:t>www.geoacademy.eu</a:t>
            </a:r>
            <a:r>
              <a:rPr kumimoji="0" lang="en-GB" sz="1800" b="0" i="0" u="none" strike="noStrike" kern="1200" cap="none" spc="0" normalizeH="0" baseline="0" noProof="0">
                <a:ln>
                  <a:noFill/>
                </a:ln>
                <a:solidFill>
                  <a:srgbClr val="115F81"/>
                </a:solidFill>
                <a:effectLst/>
                <a:uLnTx/>
                <a:uFillTx/>
                <a:latin typeface="Century Gothic"/>
                <a:ea typeface="+mn-ea"/>
                <a:cs typeface="+mn-cs"/>
              </a:rPr>
              <a:t> </a:t>
            </a:r>
          </a:p>
        </p:txBody>
      </p:sp>
    </p:spTree>
    <p:extLst>
      <p:ext uri="{BB962C8B-B14F-4D97-AF65-F5344CB8AC3E}">
        <p14:creationId xmlns:p14="http://schemas.microsoft.com/office/powerpoint/2010/main" val="709350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5D16C1A-AB10-6E47-8ACB-463B6E5F541E}"/>
              </a:ext>
            </a:extLst>
          </p:cNvPr>
          <p:cNvPicPr>
            <a:picLocks noChangeAspect="1"/>
          </p:cNvPicPr>
          <p:nvPr/>
        </p:nvPicPr>
        <p:blipFill>
          <a:blip r:embed="rId2"/>
          <a:stretch>
            <a:fillRect/>
          </a:stretch>
        </p:blipFill>
        <p:spPr>
          <a:xfrm>
            <a:off x="0" y="163286"/>
            <a:ext cx="12192000" cy="6694714"/>
          </a:xfrm>
          <a:prstGeom prst="rect">
            <a:avLst/>
          </a:prstGeom>
        </p:spPr>
      </p:pic>
    </p:spTree>
    <p:extLst>
      <p:ext uri="{BB962C8B-B14F-4D97-AF65-F5344CB8AC3E}">
        <p14:creationId xmlns:p14="http://schemas.microsoft.com/office/powerpoint/2010/main" val="2688973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F10D956-20DE-D164-F08A-EFE9559FC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889" y="1460217"/>
            <a:ext cx="3871291" cy="22219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ne image contenant texte, capture d’écran&#10;&#10;Description générée automatiquement">
            <a:extLst>
              <a:ext uri="{FF2B5EF4-FFF2-40B4-BE49-F238E27FC236}">
                <a16:creationId xmlns:a16="http://schemas.microsoft.com/office/drawing/2014/main" id="{262E2323-22C9-52D3-731F-68A98889D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355" y="1008299"/>
            <a:ext cx="3871291" cy="21776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0D04DB63-C0F0-D76D-472D-15E0586EA193}"/>
              </a:ext>
            </a:extLst>
          </p:cNvPr>
          <p:cNvPicPr>
            <a:picLocks noChangeAspect="1"/>
          </p:cNvPicPr>
          <p:nvPr/>
        </p:nvPicPr>
        <p:blipFill>
          <a:blip r:embed="rId5"/>
          <a:stretch>
            <a:fillRect/>
          </a:stretch>
        </p:blipFill>
        <p:spPr>
          <a:xfrm>
            <a:off x="118821" y="1460218"/>
            <a:ext cx="3871291" cy="2229863"/>
          </a:xfrm>
          <a:prstGeom prst="rect">
            <a:avLst/>
          </a:prstGeom>
        </p:spPr>
      </p:pic>
      <p:sp>
        <p:nvSpPr>
          <p:cNvPr id="23" name="TextBox 23">
            <a:extLst>
              <a:ext uri="{FF2B5EF4-FFF2-40B4-BE49-F238E27FC236}">
                <a16:creationId xmlns:a16="http://schemas.microsoft.com/office/drawing/2014/main" id="{1E73205E-4B4B-F0E7-87F3-A7D6153A2392}"/>
              </a:ext>
            </a:extLst>
          </p:cNvPr>
          <p:cNvSpPr txBox="1"/>
          <p:nvPr/>
        </p:nvSpPr>
        <p:spPr>
          <a:xfrm>
            <a:off x="1481867" y="244971"/>
            <a:ext cx="12073488" cy="738664"/>
          </a:xfrm>
          <a:prstGeom prst="rect">
            <a:avLst/>
          </a:prstGeom>
        </p:spPr>
        <p:txBody>
          <a:bodyPr wrap="square" lIns="0" tIns="0" rIns="0" bIns="0" rtlCol="0" anchor="t">
            <a:spAutoFit/>
          </a:bodyPr>
          <a:lstStyle/>
          <a:p>
            <a:pPr algn="ctr"/>
            <a:r>
              <a:rPr lang="en-US" sz="4800">
                <a:solidFill>
                  <a:srgbClr val="1D91A0"/>
                </a:solidFill>
                <a:latin typeface="Roboto Bold"/>
              </a:rPr>
              <a:t>Satellite based services for DRM</a:t>
            </a:r>
          </a:p>
        </p:txBody>
      </p:sp>
      <p:pic>
        <p:nvPicPr>
          <p:cNvPr id="24" name="Média en ligne 23" title="Galileo Search and Rescue Exercise in Cyprus">
            <a:hlinkClick r:id="" action="ppaction://media"/>
            <a:extLst>
              <a:ext uri="{FF2B5EF4-FFF2-40B4-BE49-F238E27FC236}">
                <a16:creationId xmlns:a16="http://schemas.microsoft.com/office/drawing/2014/main" id="{F9E19483-617D-A612-A0AF-A8DAF734BE63}"/>
              </a:ext>
            </a:extLst>
          </p:cNvPr>
          <p:cNvPicPr>
            <a:picLocks noRot="1" noChangeAspect="1"/>
          </p:cNvPicPr>
          <p:nvPr>
            <a:videoFile r:link="rId1"/>
          </p:nvPr>
        </p:nvPicPr>
        <p:blipFill>
          <a:blip r:embed="rId6"/>
          <a:stretch>
            <a:fillRect/>
          </a:stretch>
        </p:blipFill>
        <p:spPr>
          <a:xfrm>
            <a:off x="2868180" y="3210565"/>
            <a:ext cx="6455640" cy="3647436"/>
          </a:xfrm>
          <a:prstGeom prst="rect">
            <a:avLst/>
          </a:prstGeom>
        </p:spPr>
      </p:pic>
    </p:spTree>
    <p:extLst>
      <p:ext uri="{BB962C8B-B14F-4D97-AF65-F5344CB8AC3E}">
        <p14:creationId xmlns:p14="http://schemas.microsoft.com/office/powerpoint/2010/main" val="14292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60963F94-5265-F1BE-012C-31F30E7E6932}"/>
              </a:ext>
            </a:extLst>
          </p:cNvPr>
          <p:cNvSpPr txBox="1"/>
          <p:nvPr/>
        </p:nvSpPr>
        <p:spPr>
          <a:xfrm>
            <a:off x="-565639" y="430847"/>
            <a:ext cx="12073488" cy="738664"/>
          </a:xfrm>
          <a:prstGeom prst="rect">
            <a:avLst/>
          </a:prstGeom>
        </p:spPr>
        <p:txBody>
          <a:bodyPr wrap="square" lIns="0" tIns="0" rIns="0" bIns="0" rtlCol="0" anchor="t">
            <a:spAutoFit/>
          </a:bodyPr>
          <a:lstStyle/>
          <a:p>
            <a:pPr algn="ctr"/>
            <a:r>
              <a:rPr lang="en-US" sz="4800">
                <a:solidFill>
                  <a:srgbClr val="1D91A0"/>
                </a:solidFill>
                <a:latin typeface="Roboto Bold"/>
              </a:rPr>
              <a:t>Methodology </a:t>
            </a:r>
          </a:p>
        </p:txBody>
      </p:sp>
      <p:sp>
        <p:nvSpPr>
          <p:cNvPr id="3" name="AutoShape 22">
            <a:extLst>
              <a:ext uri="{FF2B5EF4-FFF2-40B4-BE49-F238E27FC236}">
                <a16:creationId xmlns:a16="http://schemas.microsoft.com/office/drawing/2014/main" id="{292143B6-2837-8860-B3B1-69BE698C6357}"/>
              </a:ext>
            </a:extLst>
          </p:cNvPr>
          <p:cNvSpPr/>
          <p:nvPr/>
        </p:nvSpPr>
        <p:spPr>
          <a:xfrm flipV="1">
            <a:off x="3520209" y="1260066"/>
            <a:ext cx="3901792" cy="1"/>
          </a:xfrm>
          <a:prstGeom prst="line">
            <a:avLst/>
          </a:prstGeom>
          <a:ln w="47625" cap="rnd">
            <a:solidFill>
              <a:srgbClr val="1D91A0"/>
            </a:solidFill>
            <a:prstDash val="solid"/>
            <a:headEnd type="none" w="sm" len="sm"/>
            <a:tailEnd type="none" w="sm" len="sm"/>
          </a:ln>
        </p:spPr>
        <p:txBody>
          <a:bodyPr/>
          <a:lstStyle/>
          <a:p>
            <a:endParaRPr lang="en-GB" sz="2400"/>
          </a:p>
        </p:txBody>
      </p:sp>
      <p:sp>
        <p:nvSpPr>
          <p:cNvPr id="4" name="ZoneTexte 3">
            <a:extLst>
              <a:ext uri="{FF2B5EF4-FFF2-40B4-BE49-F238E27FC236}">
                <a16:creationId xmlns:a16="http://schemas.microsoft.com/office/drawing/2014/main" id="{347B52C0-002B-D228-1481-132372E482B7}"/>
              </a:ext>
            </a:extLst>
          </p:cNvPr>
          <p:cNvSpPr txBox="1"/>
          <p:nvPr/>
        </p:nvSpPr>
        <p:spPr>
          <a:xfrm>
            <a:off x="324260" y="3036461"/>
            <a:ext cx="4504291" cy="2103204"/>
          </a:xfrm>
          <a:prstGeom prst="rect">
            <a:avLst/>
          </a:prstGeom>
          <a:noFill/>
        </p:spPr>
        <p:txBody>
          <a:bodyPr wrap="square" rtlCol="0">
            <a:spAutoFit/>
          </a:bodyPr>
          <a:lstStyle/>
          <a:p>
            <a:r>
              <a:rPr lang="en-GB" sz="2400" b="1">
                <a:latin typeface="Bahnschrift SemiCondensed" panose="020B0502040204020203" pitchFamily="34" charset="0"/>
              </a:rPr>
              <a:t>Questionnaire</a:t>
            </a:r>
          </a:p>
          <a:p>
            <a:endParaRPr lang="en-GB" sz="1067" b="1">
              <a:latin typeface="Bahnschrift SemiCondensed" panose="020B0502040204020203" pitchFamily="34" charset="0"/>
            </a:endParaRPr>
          </a:p>
          <a:p>
            <a:r>
              <a:rPr lang="en-GB" sz="2400">
                <a:latin typeface="Bahnschrift SemiCondensed" panose="020B0502040204020203" pitchFamily="34" charset="0"/>
              </a:rPr>
              <a:t>Objectives </a:t>
            </a:r>
          </a:p>
          <a:p>
            <a:pPr marL="380990" indent="-380990">
              <a:buFont typeface="Arial" panose="020B0604020202020204" pitchFamily="34" charset="0"/>
              <a:buChar char="•"/>
            </a:pPr>
            <a:r>
              <a:rPr lang="en-GB" sz="2400">
                <a:latin typeface="Bahnschrift SemiCondensed" panose="020B0502040204020203" pitchFamily="34" charset="0"/>
              </a:rPr>
              <a:t>To get quantitative and comparable data </a:t>
            </a:r>
          </a:p>
          <a:p>
            <a:pPr marL="380990" indent="-380990">
              <a:buFont typeface="Arial" panose="020B0604020202020204" pitchFamily="34" charset="0"/>
              <a:buChar char="•"/>
            </a:pPr>
            <a:r>
              <a:rPr lang="en-GB" sz="2400">
                <a:latin typeface="Bahnschrift SemiCondensed" panose="020B0502040204020203" pitchFamily="34" charset="0"/>
              </a:rPr>
              <a:t>Allow for an easy sampling </a:t>
            </a:r>
          </a:p>
        </p:txBody>
      </p:sp>
      <p:sp>
        <p:nvSpPr>
          <p:cNvPr id="5" name="ZoneTexte 4">
            <a:extLst>
              <a:ext uri="{FF2B5EF4-FFF2-40B4-BE49-F238E27FC236}">
                <a16:creationId xmlns:a16="http://schemas.microsoft.com/office/drawing/2014/main" id="{D959F2F6-3EC4-FEB7-A644-AEE1A9243A41}"/>
              </a:ext>
            </a:extLst>
          </p:cNvPr>
          <p:cNvSpPr txBox="1"/>
          <p:nvPr/>
        </p:nvSpPr>
        <p:spPr>
          <a:xfrm>
            <a:off x="4512866" y="3139222"/>
            <a:ext cx="5007429" cy="2103204"/>
          </a:xfrm>
          <a:prstGeom prst="rect">
            <a:avLst/>
          </a:prstGeom>
          <a:noFill/>
        </p:spPr>
        <p:txBody>
          <a:bodyPr wrap="square" rtlCol="0">
            <a:spAutoFit/>
          </a:bodyPr>
          <a:lstStyle/>
          <a:p>
            <a:r>
              <a:rPr lang="en-GB" sz="2400" b="1">
                <a:latin typeface="Bahnschrift SemiCondensed" panose="020B0502040204020203" pitchFamily="34" charset="0"/>
              </a:rPr>
              <a:t>In-depth interviews</a:t>
            </a:r>
          </a:p>
          <a:p>
            <a:endParaRPr lang="en-GB" sz="1067" b="1">
              <a:latin typeface="Bahnschrift SemiCondensed" panose="020B0502040204020203" pitchFamily="34" charset="0"/>
            </a:endParaRPr>
          </a:p>
          <a:p>
            <a:r>
              <a:rPr lang="en-GB" sz="2400">
                <a:latin typeface="Bahnschrift SemiCondensed" panose="020B0502040204020203" pitchFamily="34" charset="0"/>
              </a:rPr>
              <a:t>Objectives </a:t>
            </a:r>
          </a:p>
          <a:p>
            <a:pPr marL="380990" indent="-380990">
              <a:buFont typeface="Arial" panose="020B0604020202020204" pitchFamily="34" charset="0"/>
              <a:buChar char="•"/>
            </a:pPr>
            <a:r>
              <a:rPr lang="en-GB" sz="2400">
                <a:latin typeface="Bahnschrift SemiCondensed" panose="020B0502040204020203" pitchFamily="34" charset="0"/>
              </a:rPr>
              <a:t>To get qualitative data from individual stakeholders/users</a:t>
            </a:r>
          </a:p>
          <a:p>
            <a:pPr marL="380990" indent="-380990">
              <a:buFont typeface="Arial" panose="020B0604020202020204" pitchFamily="34" charset="0"/>
              <a:buChar char="•"/>
            </a:pPr>
            <a:r>
              <a:rPr lang="en-GB" sz="2400">
                <a:latin typeface="Bahnschrift SemiCondensed" panose="020B0502040204020203" pitchFamily="34" charset="0"/>
              </a:rPr>
              <a:t>To specify the sampled categories</a:t>
            </a:r>
          </a:p>
        </p:txBody>
      </p:sp>
      <p:sp>
        <p:nvSpPr>
          <p:cNvPr id="6" name="ZoneTexte 5">
            <a:extLst>
              <a:ext uri="{FF2B5EF4-FFF2-40B4-BE49-F238E27FC236}">
                <a16:creationId xmlns:a16="http://schemas.microsoft.com/office/drawing/2014/main" id="{35118D21-45EC-7115-82F3-FAFD3FF1F51F}"/>
              </a:ext>
            </a:extLst>
          </p:cNvPr>
          <p:cNvSpPr txBox="1"/>
          <p:nvPr/>
        </p:nvSpPr>
        <p:spPr>
          <a:xfrm>
            <a:off x="324261" y="1858650"/>
            <a:ext cx="7477167" cy="830997"/>
          </a:xfrm>
          <a:prstGeom prst="rect">
            <a:avLst/>
          </a:prstGeom>
          <a:noFill/>
        </p:spPr>
        <p:txBody>
          <a:bodyPr wrap="square" rtlCol="0">
            <a:spAutoFit/>
          </a:bodyPr>
          <a:lstStyle/>
          <a:p>
            <a:r>
              <a:rPr lang="en-GB" sz="2400" b="1">
                <a:latin typeface="Bahnschrift SemiCondensed" panose="020B0502040204020203" pitchFamily="34" charset="0"/>
              </a:rPr>
              <a:t>Close cooperation with national authorities </a:t>
            </a:r>
          </a:p>
          <a:p>
            <a:r>
              <a:rPr lang="en-GB" sz="2400">
                <a:latin typeface="Bahnschrift SemiCondensed" panose="020B0502040204020203" pitchFamily="34" charset="0"/>
              </a:rPr>
              <a:t>Identification of current/interested/potential stakeholders</a:t>
            </a:r>
          </a:p>
        </p:txBody>
      </p:sp>
      <p:pic>
        <p:nvPicPr>
          <p:cNvPr id="12" name="Image 11">
            <a:extLst>
              <a:ext uri="{FF2B5EF4-FFF2-40B4-BE49-F238E27FC236}">
                <a16:creationId xmlns:a16="http://schemas.microsoft.com/office/drawing/2014/main" id="{53B0AED0-25FF-1ACD-8DA4-AF6E1618D77C}"/>
              </a:ext>
            </a:extLst>
          </p:cNvPr>
          <p:cNvPicPr>
            <a:picLocks noChangeAspect="1"/>
          </p:cNvPicPr>
          <p:nvPr/>
        </p:nvPicPr>
        <p:blipFill>
          <a:blip r:embed="rId2"/>
          <a:stretch>
            <a:fillRect/>
          </a:stretch>
        </p:blipFill>
        <p:spPr>
          <a:xfrm>
            <a:off x="9333836" y="2193646"/>
            <a:ext cx="2525469" cy="3593509"/>
          </a:xfrm>
          <a:prstGeom prst="rect">
            <a:avLst/>
          </a:prstGeom>
        </p:spPr>
      </p:pic>
      <p:pic>
        <p:nvPicPr>
          <p:cNvPr id="10" name="Image 9">
            <a:extLst>
              <a:ext uri="{FF2B5EF4-FFF2-40B4-BE49-F238E27FC236}">
                <a16:creationId xmlns:a16="http://schemas.microsoft.com/office/drawing/2014/main" id="{A9D60568-8432-8A82-54C1-01743672EBFE}"/>
              </a:ext>
            </a:extLst>
          </p:cNvPr>
          <p:cNvPicPr>
            <a:picLocks noChangeAspect="1"/>
          </p:cNvPicPr>
          <p:nvPr/>
        </p:nvPicPr>
        <p:blipFill>
          <a:blip r:embed="rId3"/>
          <a:stretch>
            <a:fillRect/>
          </a:stretch>
        </p:blipFill>
        <p:spPr>
          <a:xfrm>
            <a:off x="9705265" y="863226"/>
            <a:ext cx="2410031" cy="3369825"/>
          </a:xfrm>
          <a:prstGeom prst="rect">
            <a:avLst/>
          </a:prstGeom>
        </p:spPr>
      </p:pic>
      <p:pic>
        <p:nvPicPr>
          <p:cNvPr id="8" name="Image 7">
            <a:extLst>
              <a:ext uri="{FF2B5EF4-FFF2-40B4-BE49-F238E27FC236}">
                <a16:creationId xmlns:a16="http://schemas.microsoft.com/office/drawing/2014/main" id="{9627C540-C0F6-5C36-F448-53EE7BC510F7}"/>
              </a:ext>
            </a:extLst>
          </p:cNvPr>
          <p:cNvPicPr>
            <a:picLocks noChangeAspect="1"/>
          </p:cNvPicPr>
          <p:nvPr/>
        </p:nvPicPr>
        <p:blipFill>
          <a:blip r:embed="rId4"/>
          <a:stretch>
            <a:fillRect/>
          </a:stretch>
        </p:blipFill>
        <p:spPr>
          <a:xfrm>
            <a:off x="8408872" y="460527"/>
            <a:ext cx="2463563" cy="3466237"/>
          </a:xfrm>
          <a:prstGeom prst="rect">
            <a:avLst/>
          </a:prstGeom>
        </p:spPr>
      </p:pic>
    </p:spTree>
    <p:extLst>
      <p:ext uri="{BB962C8B-B14F-4D97-AF65-F5344CB8AC3E}">
        <p14:creationId xmlns:p14="http://schemas.microsoft.com/office/powerpoint/2010/main" val="4262523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a:extLst>
              <a:ext uri="{FF2B5EF4-FFF2-40B4-BE49-F238E27FC236}">
                <a16:creationId xmlns:a16="http://schemas.microsoft.com/office/drawing/2014/main" id="{7F938940-5FA5-68D0-DC1C-5B196676A731}"/>
              </a:ext>
            </a:extLst>
          </p:cNvPr>
          <p:cNvSpPr txBox="1"/>
          <p:nvPr/>
        </p:nvSpPr>
        <p:spPr>
          <a:xfrm>
            <a:off x="952500" y="1967265"/>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300" b="1" kern="1200">
                <a:solidFill>
                  <a:srgbClr val="FFFFFF"/>
                </a:solidFill>
                <a:latin typeface="+mj-lt"/>
                <a:ea typeface="+mj-ea"/>
                <a:cs typeface="+mj-cs"/>
              </a:rPr>
              <a:t>ESA Accelerators</a:t>
            </a:r>
          </a:p>
          <a:p>
            <a:pPr algn="ctr">
              <a:lnSpc>
                <a:spcPct val="90000"/>
              </a:lnSpc>
              <a:spcBef>
                <a:spcPct val="0"/>
              </a:spcBef>
              <a:spcAft>
                <a:spcPts val="600"/>
              </a:spcAft>
            </a:pPr>
            <a:r>
              <a:rPr lang="en-US" sz="2300" kern="1200">
                <a:solidFill>
                  <a:srgbClr val="FFFFFF"/>
                </a:solidFill>
                <a:latin typeface="+mj-lt"/>
                <a:ea typeface="+mj-ea"/>
                <a:cs typeface="+mj-cs"/>
              </a:rPr>
              <a:t>→ stakeholders engagement, needs analysis, promotion of European capabilities </a:t>
            </a:r>
          </a:p>
        </p:txBody>
      </p:sp>
      <p:pic>
        <p:nvPicPr>
          <p:cNvPr id="3" name="Picture 7">
            <a:extLst>
              <a:ext uri="{FF2B5EF4-FFF2-40B4-BE49-F238E27FC236}">
                <a16:creationId xmlns:a16="http://schemas.microsoft.com/office/drawing/2014/main" id="{EFF32C1E-1170-F37F-6154-9F0FF3F9282F}"/>
              </a:ext>
            </a:extLst>
          </p:cNvPr>
          <p:cNvPicPr>
            <a:picLocks noChangeAspect="1"/>
          </p:cNvPicPr>
          <p:nvPr/>
        </p:nvPicPr>
        <p:blipFill>
          <a:blip r:embed="rId2"/>
          <a:stretch>
            <a:fillRect/>
          </a:stretch>
        </p:blipFill>
        <p:spPr>
          <a:xfrm>
            <a:off x="5027687" y="1156632"/>
            <a:ext cx="6780700" cy="3932806"/>
          </a:xfrm>
          <a:prstGeom prst="rect">
            <a:avLst/>
          </a:prstGeom>
        </p:spPr>
      </p:pic>
    </p:spTree>
    <p:extLst>
      <p:ext uri="{BB962C8B-B14F-4D97-AF65-F5344CB8AC3E}">
        <p14:creationId xmlns:p14="http://schemas.microsoft.com/office/powerpoint/2010/main" val="910061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B08CE24-E4B7-BDF3-5EA4-0E9DC94A4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216882"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053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ercle, conception, Graphique, logo&#10;&#10;Description générée automatiquement">
            <a:extLst>
              <a:ext uri="{FF2B5EF4-FFF2-40B4-BE49-F238E27FC236}">
                <a16:creationId xmlns:a16="http://schemas.microsoft.com/office/drawing/2014/main" id="{277AE753-CC40-3D44-5034-BFDD746F3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7017" y="2937777"/>
            <a:ext cx="4411445" cy="4411445"/>
          </a:xfrm>
          <a:prstGeom prst="rect">
            <a:avLst/>
          </a:prstGeom>
        </p:spPr>
      </p:pic>
      <p:sp>
        <p:nvSpPr>
          <p:cNvPr id="2" name="Title 1">
            <a:extLst>
              <a:ext uri="{FF2B5EF4-FFF2-40B4-BE49-F238E27FC236}">
                <a16:creationId xmlns:a16="http://schemas.microsoft.com/office/drawing/2014/main" id="{9D66D588-EF06-38B8-8B2C-B855BD4CB921}"/>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THETIDA</a:t>
            </a:r>
          </a:p>
        </p:txBody>
      </p:sp>
      <p:sp>
        <p:nvSpPr>
          <p:cNvPr id="4" name="ZoneTexte 3">
            <a:extLst>
              <a:ext uri="{FF2B5EF4-FFF2-40B4-BE49-F238E27FC236}">
                <a16:creationId xmlns:a16="http://schemas.microsoft.com/office/drawing/2014/main" id="{434F79B9-19D0-6806-EC0F-0183BC1A2D17}"/>
              </a:ext>
            </a:extLst>
          </p:cNvPr>
          <p:cNvSpPr txBox="1"/>
          <p:nvPr/>
        </p:nvSpPr>
        <p:spPr>
          <a:xfrm>
            <a:off x="975360" y="1565910"/>
            <a:ext cx="9601199" cy="4247317"/>
          </a:xfrm>
          <a:prstGeom prst="rect">
            <a:avLst/>
          </a:prstGeom>
          <a:noFill/>
        </p:spPr>
        <p:txBody>
          <a:bodyPr wrap="square">
            <a:spAutoFit/>
          </a:bodyPr>
          <a:lstStyle/>
          <a:p>
            <a:pPr marL="285750" indent="-285750">
              <a:buFont typeface="Arial" panose="020B0604020202020204" pitchFamily="34" charset="0"/>
              <a:buChar char="•"/>
            </a:pPr>
            <a:r>
              <a:rPr lang="en-GB">
                <a:solidFill>
                  <a:srgbClr val="009AA6"/>
                </a:solidFill>
              </a:rPr>
              <a:t>May 2023 – October 2026.​</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17 European partners from Italy, Portugal, Greece, Cyprus, France, the Netherlands and Norway. ​</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Multidisciplinary team &amp; Holistic approach.​</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Combined environmental and pollution analysis of cultural heritage sites and damage assessment.​</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7 Pilot sites. ​</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Spatial data (Sentinel 2 and Landsat 5) &amp; </a:t>
            </a:r>
            <a:r>
              <a:rPr lang="en-GB" err="1">
                <a:solidFill>
                  <a:srgbClr val="009AA6"/>
                </a:solidFill>
              </a:rPr>
              <a:t>InSAR</a:t>
            </a:r>
            <a:r>
              <a:rPr lang="en-GB">
                <a:solidFill>
                  <a:srgbClr val="009AA6"/>
                </a:solidFill>
              </a:rPr>
              <a:t>, complemented by in-situ sensors.​</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Living Labs: diversity and inclusivity. ​</a:t>
            </a:r>
          </a:p>
          <a:p>
            <a:pPr marL="285750" indent="-285750">
              <a:buFont typeface="Arial" panose="020B0604020202020204" pitchFamily="34" charset="0"/>
              <a:buChar char="•"/>
            </a:pPr>
            <a:endParaRPr lang="en-GB">
              <a:solidFill>
                <a:srgbClr val="009AA6"/>
              </a:solidFill>
            </a:endParaRPr>
          </a:p>
          <a:p>
            <a:pPr marL="285750" indent="-285750">
              <a:buFont typeface="Arial" panose="020B0604020202020204" pitchFamily="34" charset="0"/>
              <a:buChar char="•"/>
            </a:pPr>
            <a:r>
              <a:rPr lang="en-GB">
                <a:solidFill>
                  <a:srgbClr val="009AA6"/>
                </a:solidFill>
              </a:rPr>
              <a:t>Scaling-up! </a:t>
            </a:r>
          </a:p>
        </p:txBody>
      </p:sp>
      <p:sp>
        <p:nvSpPr>
          <p:cNvPr id="7" name="Freeform 59">
            <a:extLst>
              <a:ext uri="{FF2B5EF4-FFF2-40B4-BE49-F238E27FC236}">
                <a16:creationId xmlns:a16="http://schemas.microsoft.com/office/drawing/2014/main" id="{32C8FB83-4C26-A823-7EE9-026B0F6366F9}"/>
              </a:ext>
            </a:extLst>
          </p:cNvPr>
          <p:cNvSpPr/>
          <p:nvPr/>
        </p:nvSpPr>
        <p:spPr>
          <a:xfrm rot="4713212" flipH="1">
            <a:off x="-1267933" y="4816094"/>
            <a:ext cx="2338438" cy="2536767"/>
          </a:xfrm>
          <a:custGeom>
            <a:avLst/>
            <a:gdLst/>
            <a:ahLst/>
            <a:cxnLst/>
            <a:rect l="l" t="t" r="r" b="b"/>
            <a:pathLst>
              <a:path w="2338438" h="2536767">
                <a:moveTo>
                  <a:pt x="2338437" y="0"/>
                </a:moveTo>
                <a:lnTo>
                  <a:pt x="0" y="0"/>
                </a:lnTo>
                <a:lnTo>
                  <a:pt x="0" y="2536767"/>
                </a:lnTo>
                <a:lnTo>
                  <a:pt x="2338437" y="2536767"/>
                </a:lnTo>
                <a:lnTo>
                  <a:pt x="2338437"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59">
            <a:extLst>
              <a:ext uri="{FF2B5EF4-FFF2-40B4-BE49-F238E27FC236}">
                <a16:creationId xmlns:a16="http://schemas.microsoft.com/office/drawing/2014/main" id="{1410CBA4-B093-8675-1B5B-7EFB0EE2D30F}"/>
              </a:ext>
            </a:extLst>
          </p:cNvPr>
          <p:cNvSpPr/>
          <p:nvPr/>
        </p:nvSpPr>
        <p:spPr>
          <a:xfrm rot="17891654" flipH="1">
            <a:off x="850545" y="6213772"/>
            <a:ext cx="2338438" cy="2536767"/>
          </a:xfrm>
          <a:custGeom>
            <a:avLst/>
            <a:gdLst/>
            <a:ahLst/>
            <a:cxnLst/>
            <a:rect l="l" t="t" r="r" b="b"/>
            <a:pathLst>
              <a:path w="2338438" h="2536767">
                <a:moveTo>
                  <a:pt x="2338437" y="0"/>
                </a:moveTo>
                <a:lnTo>
                  <a:pt x="0" y="0"/>
                </a:lnTo>
                <a:lnTo>
                  <a:pt x="0" y="2536767"/>
                </a:lnTo>
                <a:lnTo>
                  <a:pt x="2338437" y="2536767"/>
                </a:lnTo>
                <a:lnTo>
                  <a:pt x="2338437"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59">
            <a:extLst>
              <a:ext uri="{FF2B5EF4-FFF2-40B4-BE49-F238E27FC236}">
                <a16:creationId xmlns:a16="http://schemas.microsoft.com/office/drawing/2014/main" id="{008E1CEA-2F0A-B28C-14A2-2FE63D8A2721}"/>
              </a:ext>
            </a:extLst>
          </p:cNvPr>
          <p:cNvSpPr/>
          <p:nvPr/>
        </p:nvSpPr>
        <p:spPr>
          <a:xfrm rot="-5400000" flipH="1">
            <a:off x="11118676" y="1478328"/>
            <a:ext cx="2338438" cy="2536767"/>
          </a:xfrm>
          <a:custGeom>
            <a:avLst/>
            <a:gdLst/>
            <a:ahLst/>
            <a:cxnLst/>
            <a:rect l="l" t="t" r="r" b="b"/>
            <a:pathLst>
              <a:path w="2338438" h="2536767">
                <a:moveTo>
                  <a:pt x="2338437" y="0"/>
                </a:moveTo>
                <a:lnTo>
                  <a:pt x="0" y="0"/>
                </a:lnTo>
                <a:lnTo>
                  <a:pt x="0" y="2536767"/>
                </a:lnTo>
                <a:lnTo>
                  <a:pt x="2338437" y="2536767"/>
                </a:lnTo>
                <a:lnTo>
                  <a:pt x="2338437"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2454201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386134B-0611-F8FC-0A0B-16C0E90AA855}"/>
              </a:ext>
            </a:extLst>
          </p:cNvPr>
          <p:cNvPicPr>
            <a:picLocks noChangeAspect="1"/>
          </p:cNvPicPr>
          <p:nvPr/>
        </p:nvPicPr>
        <p:blipFill>
          <a:blip r:embed="rId2"/>
          <a:stretch>
            <a:fillRect/>
          </a:stretch>
        </p:blipFill>
        <p:spPr>
          <a:xfrm>
            <a:off x="-1" y="140154"/>
            <a:ext cx="12192001" cy="6717846"/>
          </a:xfrm>
          <a:prstGeom prst="rect">
            <a:avLst/>
          </a:prstGeom>
        </p:spPr>
      </p:pic>
    </p:spTree>
    <p:extLst>
      <p:ext uri="{BB962C8B-B14F-4D97-AF65-F5344CB8AC3E}">
        <p14:creationId xmlns:p14="http://schemas.microsoft.com/office/powerpoint/2010/main" val="208298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E88321-8557-2A26-4D5A-F6F613C19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27" y="2690812"/>
            <a:ext cx="5004661"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081D28-F8B2-A08F-F6A5-6FF930440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724" y="1986643"/>
            <a:ext cx="3851627" cy="2884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7">
            <a:extLst>
              <a:ext uri="{FF2B5EF4-FFF2-40B4-BE49-F238E27FC236}">
                <a16:creationId xmlns:a16="http://schemas.microsoft.com/office/drawing/2014/main" id="{1617EBDE-0C85-AFF9-482F-F44AD36A5F4E}"/>
              </a:ext>
            </a:extLst>
          </p:cNvPr>
          <p:cNvSpPr txBox="1"/>
          <p:nvPr/>
        </p:nvSpPr>
        <p:spPr>
          <a:xfrm>
            <a:off x="3568834" y="84823"/>
            <a:ext cx="8187737" cy="1010982"/>
          </a:xfrm>
          <a:prstGeom prst="rect">
            <a:avLst/>
          </a:prstGeom>
        </p:spPr>
        <p:txBody>
          <a:bodyPr wrap="square" lIns="0" tIns="0" rIns="0" bIns="0" rtlCol="0" anchor="t">
            <a:spAutoFit/>
          </a:bodyPr>
          <a:lstStyle/>
          <a:p>
            <a:pPr algn="ctr">
              <a:lnSpc>
                <a:spcPts val="8397"/>
              </a:lnSpc>
            </a:pPr>
            <a:r>
              <a:rPr lang="en-US" sz="5999">
                <a:solidFill>
                  <a:srgbClr val="008A9B"/>
                </a:solidFill>
                <a:latin typeface="Glacial Indifference Bold"/>
              </a:rPr>
              <a:t>2023 Members’ requests</a:t>
            </a:r>
          </a:p>
        </p:txBody>
      </p:sp>
    </p:spTree>
    <p:extLst>
      <p:ext uri="{BB962C8B-B14F-4D97-AF65-F5344CB8AC3E}">
        <p14:creationId xmlns:p14="http://schemas.microsoft.com/office/powerpoint/2010/main" val="2498035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DE03-B77A-BAAE-C31F-3DF2EB0682B9}"/>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UDENE</a:t>
            </a:r>
          </a:p>
        </p:txBody>
      </p:sp>
      <p:sp>
        <p:nvSpPr>
          <p:cNvPr id="3" name="Rectangle 4">
            <a:extLst>
              <a:ext uri="{FF2B5EF4-FFF2-40B4-BE49-F238E27FC236}">
                <a16:creationId xmlns:a16="http://schemas.microsoft.com/office/drawing/2014/main" id="{4E3FE29B-7F6E-D51D-C859-F5883ECFD048}"/>
              </a:ext>
            </a:extLst>
          </p:cNvPr>
          <p:cNvSpPr>
            <a:spLocks noChangeArrowheads="1"/>
          </p:cNvSpPr>
          <p:nvPr/>
        </p:nvSpPr>
        <p:spPr bwMode="auto">
          <a:xfrm>
            <a:off x="544286" y="19594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5" name="Picture 3" descr="A blue and white logo&#10;&#10;Description automatically generated">
            <a:extLst>
              <a:ext uri="{FF2B5EF4-FFF2-40B4-BE49-F238E27FC236}">
                <a16:creationId xmlns:a16="http://schemas.microsoft.com/office/drawing/2014/main" id="{9176C287-4B79-C6F3-C4AF-E28B9355CEB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44286" y="1959429"/>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732457F-F42F-BACE-F2D7-B303FD5779AA}"/>
              </a:ext>
            </a:extLst>
          </p:cNvPr>
          <p:cNvSpPr txBox="1"/>
          <p:nvPr/>
        </p:nvSpPr>
        <p:spPr>
          <a:xfrm>
            <a:off x="5159829" y="2263123"/>
            <a:ext cx="5780315" cy="2862322"/>
          </a:xfrm>
          <a:prstGeom prst="rect">
            <a:avLst/>
          </a:prstGeom>
          <a:noFill/>
        </p:spPr>
        <p:txBody>
          <a:bodyPr wrap="square">
            <a:spAutoFit/>
          </a:bodyPr>
          <a:lstStyle/>
          <a:p>
            <a:pPr algn="l"/>
            <a:r>
              <a:rPr lang="en-GB" sz="1800" b="0" i="0" u="none" strike="noStrike" baseline="0">
                <a:latin typeface="MyriadPro-Regular"/>
              </a:rPr>
              <a:t>The UDENE Project aims to use large amounts EO data from Copernicus to support </a:t>
            </a:r>
            <a:r>
              <a:rPr lang="en-GB" sz="1800" b="1" i="0" u="sng" strike="noStrike" baseline="0">
                <a:latin typeface="MyriadPro-Regular"/>
              </a:rPr>
              <a:t>evidence-based decision making for urban development. </a:t>
            </a:r>
          </a:p>
          <a:p>
            <a:pPr algn="l"/>
            <a:endParaRPr lang="en-GB" sz="1800" b="1" i="0" u="sng" strike="noStrike" baseline="0">
              <a:latin typeface="MyriadPro-Regular"/>
            </a:endParaRPr>
          </a:p>
          <a:p>
            <a:pPr algn="l"/>
            <a:r>
              <a:rPr lang="en-GB" sz="1800" b="0" i="0" u="none" strike="noStrike" baseline="0">
                <a:latin typeface="MyriadPro-Regular"/>
              </a:rPr>
              <a:t>Support to UN SDG 11 creating a </a:t>
            </a:r>
            <a:r>
              <a:rPr lang="en-GB" sz="1800" b="1" i="0" u="sng" strike="noStrike" baseline="0">
                <a:latin typeface="MyriadPro-Regular"/>
              </a:rPr>
              <a:t>virtual laboratory </a:t>
            </a:r>
            <a:r>
              <a:rPr lang="en-GB" sz="1800" b="0" i="0" u="none" strike="noStrike" baseline="0">
                <a:latin typeface="MyriadPro-Regular"/>
              </a:rPr>
              <a:t>for urban planners to test their </a:t>
            </a:r>
            <a:r>
              <a:rPr lang="en-GB">
                <a:latin typeface="MyriadPro-Regular"/>
              </a:rPr>
              <a:t>m</a:t>
            </a:r>
            <a:r>
              <a:rPr lang="en-GB" sz="1800" b="0" i="0" u="none" strike="noStrike" baseline="0">
                <a:latin typeface="MyriadPro-Regular"/>
              </a:rPr>
              <a:t>ulti-dimensional models of urban areas across time and countries. </a:t>
            </a:r>
          </a:p>
          <a:p>
            <a:pPr algn="l"/>
            <a:endParaRPr lang="en-GB" sz="1800" b="0" i="0" u="none" strike="noStrike" baseline="0">
              <a:latin typeface="MyriadPro-Regular"/>
            </a:endParaRPr>
          </a:p>
          <a:p>
            <a:pPr algn="l"/>
            <a:r>
              <a:rPr lang="en-GB" sz="1800" b="0" i="0" u="none" strike="noStrike" baseline="0">
                <a:latin typeface="MyriadPro-Regular"/>
              </a:rPr>
              <a:t>Project outcomes will be embodied by an </a:t>
            </a:r>
            <a:r>
              <a:rPr lang="en-GB" sz="1800" b="1" i="0" u="sng" strike="noStrike" baseline="0">
                <a:latin typeface="MyriadPro-Regular"/>
              </a:rPr>
              <a:t>exploration</a:t>
            </a:r>
            <a:r>
              <a:rPr lang="en-GB" sz="1800" b="0" i="0" u="none" strike="noStrike" baseline="0">
                <a:latin typeface="MyriadPro-Regular"/>
              </a:rPr>
              <a:t> tool for natural experiments and a </a:t>
            </a:r>
            <a:r>
              <a:rPr lang="en-GB" sz="1800" b="1" i="0" u="sng" strike="noStrike" baseline="0">
                <a:latin typeface="MyriadPro-Regular"/>
              </a:rPr>
              <a:t>matchmaking</a:t>
            </a:r>
            <a:r>
              <a:rPr lang="en-GB" sz="1800" b="0" i="0" u="none" strike="noStrike" baseline="0">
                <a:latin typeface="MyriadPro-Regular"/>
              </a:rPr>
              <a:t> tool. </a:t>
            </a:r>
            <a:endParaRPr lang="en-GB"/>
          </a:p>
        </p:txBody>
      </p:sp>
    </p:spTree>
    <p:extLst>
      <p:ext uri="{BB962C8B-B14F-4D97-AF65-F5344CB8AC3E}">
        <p14:creationId xmlns:p14="http://schemas.microsoft.com/office/powerpoint/2010/main" val="3647788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13FC32-3B7E-E0CD-A048-80AF66342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1038"/>
            <a:ext cx="12192001" cy="670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72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a:extLst>
              <a:ext uri="{FF2B5EF4-FFF2-40B4-BE49-F238E27FC236}">
                <a16:creationId xmlns:a16="http://schemas.microsoft.com/office/drawing/2014/main" id="{C431BF8F-4CB0-9CC0-A7D9-456335F832F1}"/>
              </a:ext>
            </a:extLst>
          </p:cNvPr>
          <p:cNvSpPr txBox="1">
            <a:spLocks/>
          </p:cNvSpPr>
          <p:nvPr/>
        </p:nvSpPr>
        <p:spPr>
          <a:xfrm>
            <a:off x="402544" y="1501094"/>
            <a:ext cx="98298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it-IT"/>
              <a:t>Webinar series before the olimpic games</a:t>
            </a:r>
          </a:p>
          <a:p>
            <a:pPr marL="0" indent="0">
              <a:buNone/>
            </a:pPr>
            <a:r>
              <a:rPr lang="it-IT"/>
              <a:t> </a:t>
            </a:r>
          </a:p>
          <a:p>
            <a:pPr marL="342900" indent="-342900"/>
            <a:endParaRPr lang="en-GB"/>
          </a:p>
        </p:txBody>
      </p:sp>
      <p:pic>
        <p:nvPicPr>
          <p:cNvPr id="4098" name="Picture 2" descr="Giochi della XXXIII Olimpiade - Wikipedia">
            <a:extLst>
              <a:ext uri="{FF2B5EF4-FFF2-40B4-BE49-F238E27FC236}">
                <a16:creationId xmlns:a16="http://schemas.microsoft.com/office/drawing/2014/main" id="{2F63CF8C-6F58-2045-3955-90A6C0EAA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1389" y="1055914"/>
            <a:ext cx="4679210" cy="53775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7B49B45-B699-DBFA-A3AE-DC58EBED6BF3}"/>
              </a:ext>
            </a:extLst>
          </p:cNvPr>
          <p:cNvPicPr>
            <a:picLocks noChangeAspect="1"/>
          </p:cNvPicPr>
          <p:nvPr/>
        </p:nvPicPr>
        <p:blipFill>
          <a:blip r:embed="rId3"/>
          <a:stretch>
            <a:fillRect/>
          </a:stretch>
        </p:blipFill>
        <p:spPr>
          <a:xfrm>
            <a:off x="402544" y="2356756"/>
            <a:ext cx="2742355" cy="2906486"/>
          </a:xfrm>
          <a:prstGeom prst="rect">
            <a:avLst/>
          </a:prstGeom>
        </p:spPr>
      </p:pic>
      <p:sp>
        <p:nvSpPr>
          <p:cNvPr id="4" name="Sous-titre 2">
            <a:extLst>
              <a:ext uri="{FF2B5EF4-FFF2-40B4-BE49-F238E27FC236}">
                <a16:creationId xmlns:a16="http://schemas.microsoft.com/office/drawing/2014/main" id="{13BD9642-F1AC-051D-BB28-A65439B1194B}"/>
              </a:ext>
            </a:extLst>
          </p:cNvPr>
          <p:cNvSpPr txBox="1">
            <a:spLocks/>
          </p:cNvSpPr>
          <p:nvPr/>
        </p:nvSpPr>
        <p:spPr>
          <a:xfrm>
            <a:off x="2416628" y="3602036"/>
            <a:ext cx="4169229"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Three webinar to highlight </a:t>
            </a:r>
            <a:r>
              <a:rPr lang="it-IT" err="1"/>
              <a:t>three</a:t>
            </a:r>
            <a:r>
              <a:rPr lang="it-IT"/>
              <a:t> </a:t>
            </a:r>
            <a:r>
              <a:rPr lang="it-IT" err="1"/>
              <a:t>relevant</a:t>
            </a:r>
            <a:r>
              <a:rPr lang="it-IT"/>
              <a:t> </a:t>
            </a:r>
            <a:r>
              <a:rPr lang="it-IT" err="1"/>
              <a:t>aspects</a:t>
            </a:r>
            <a:r>
              <a:rPr lang="it-IT"/>
              <a:t> of Space4Sport</a:t>
            </a:r>
          </a:p>
          <a:p>
            <a:pPr marL="342900" indent="-342900"/>
            <a:r>
              <a:rPr lang="it-IT" err="1"/>
              <a:t>Infrastructure</a:t>
            </a:r>
            <a:endParaRPr lang="it-IT"/>
          </a:p>
          <a:p>
            <a:pPr marL="342900" indent="-342900"/>
            <a:r>
              <a:rPr lang="it-IT"/>
              <a:t>Performance</a:t>
            </a:r>
          </a:p>
          <a:p>
            <a:pPr marL="342900" indent="-342900"/>
            <a:r>
              <a:rPr lang="it-IT"/>
              <a:t>Entertainment</a:t>
            </a:r>
          </a:p>
          <a:p>
            <a:pPr marL="0" indent="0">
              <a:buNone/>
            </a:pPr>
            <a:endParaRPr lang="it-IT"/>
          </a:p>
          <a:p>
            <a:pPr marL="0" indent="0">
              <a:buNone/>
            </a:pPr>
            <a:r>
              <a:rPr lang="it-IT"/>
              <a:t> </a:t>
            </a:r>
          </a:p>
          <a:p>
            <a:pPr marL="342900" indent="-342900"/>
            <a:endParaRPr lang="en-GB"/>
          </a:p>
        </p:txBody>
      </p:sp>
    </p:spTree>
    <p:extLst>
      <p:ext uri="{BB962C8B-B14F-4D97-AF65-F5344CB8AC3E}">
        <p14:creationId xmlns:p14="http://schemas.microsoft.com/office/powerpoint/2010/main" val="1818701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7CDC657-EA80-9159-6F0E-0D3A9F8A7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1038"/>
            <a:ext cx="12192001" cy="670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7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 Placeholder 26">
            <a:extLst>
              <a:ext uri="{FF2B5EF4-FFF2-40B4-BE49-F238E27FC236}">
                <a16:creationId xmlns:a16="http://schemas.microsoft.com/office/drawing/2014/main" id="{8BA2BCAF-B38C-5153-57E7-49EC4AA9D454}"/>
              </a:ext>
            </a:extLst>
          </p:cNvPr>
          <p:cNvGraphicFramePr/>
          <p:nvPr/>
        </p:nvGraphicFramePr>
        <p:xfrm>
          <a:off x="648931" y="2028497"/>
          <a:ext cx="4606242" cy="4458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Logo, company name&#10;&#10;Description automatically generated">
            <a:extLst>
              <a:ext uri="{FF2B5EF4-FFF2-40B4-BE49-F238E27FC236}">
                <a16:creationId xmlns:a16="http://schemas.microsoft.com/office/drawing/2014/main" id="{1F75B011-3D90-74C5-3403-D12B7175FAC9}"/>
              </a:ext>
            </a:extLst>
          </p:cNvPr>
          <p:cNvPicPr>
            <a:picLocks noChangeAspect="1"/>
          </p:cNvPicPr>
          <p:nvPr/>
        </p:nvPicPr>
        <p:blipFill>
          <a:blip r:embed="rId7"/>
          <a:stretch>
            <a:fillRect/>
          </a:stretch>
        </p:blipFill>
        <p:spPr>
          <a:xfrm>
            <a:off x="4977057" y="427553"/>
            <a:ext cx="8545903" cy="6409427"/>
          </a:xfrm>
          <a:prstGeom prst="flowChartTerminator">
            <a:avLst/>
          </a:prstGeom>
          <a:effectLst/>
        </p:spPr>
      </p:pic>
    </p:spTree>
    <p:extLst>
      <p:ext uri="{BB962C8B-B14F-4D97-AF65-F5344CB8AC3E}">
        <p14:creationId xmlns:p14="http://schemas.microsoft.com/office/powerpoint/2010/main" val="3930722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06E6D3-CAD7-4761-BD20-25776F5B2F95}"/>
              </a:ext>
            </a:extLst>
          </p:cNvPr>
          <p:cNvSpPr txBox="1"/>
          <p:nvPr/>
        </p:nvSpPr>
        <p:spPr>
          <a:xfrm>
            <a:off x="6764576" y="1678282"/>
            <a:ext cx="4636614" cy="923330"/>
          </a:xfrm>
          <a:prstGeom prst="rect">
            <a:avLst/>
          </a:prstGeom>
          <a:noFill/>
        </p:spPr>
        <p:txBody>
          <a:bodyPr wrap="square" rtlCol="0">
            <a:spAutoFit/>
          </a:bodyPr>
          <a:lstStyle/>
          <a:p>
            <a:pPr algn="just"/>
            <a:r>
              <a:rPr lang="fr-FR" err="1"/>
              <a:t>Success</a:t>
            </a:r>
            <a:r>
              <a:rPr lang="fr-FR"/>
              <a:t> stories </a:t>
            </a:r>
            <a:r>
              <a:rPr lang="fr-FR" err="1"/>
              <a:t>will</a:t>
            </a:r>
            <a:r>
              <a:rPr lang="fr-FR"/>
              <a:t> </a:t>
            </a:r>
            <a:r>
              <a:rPr lang="en-US"/>
              <a:t>foster the relations between service providers and end users. </a:t>
            </a:r>
          </a:p>
          <a:p>
            <a:endParaRPr lang="fr-FR"/>
          </a:p>
        </p:txBody>
      </p:sp>
      <p:pic>
        <p:nvPicPr>
          <p:cNvPr id="7" name="Picture 6">
            <a:extLst>
              <a:ext uri="{FF2B5EF4-FFF2-40B4-BE49-F238E27FC236}">
                <a16:creationId xmlns:a16="http://schemas.microsoft.com/office/drawing/2014/main" id="{0B8DD202-1D16-4392-910F-916846718D26}"/>
              </a:ext>
            </a:extLst>
          </p:cNvPr>
          <p:cNvPicPr/>
          <p:nvPr/>
        </p:nvPicPr>
        <p:blipFill rotWithShape="1">
          <a:blip r:embed="rId2"/>
          <a:srcRect t="10348" r="1322" b="20752"/>
          <a:stretch/>
        </p:blipFill>
        <p:spPr bwMode="auto">
          <a:xfrm>
            <a:off x="287045" y="1300616"/>
            <a:ext cx="5684520" cy="223266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7540BF5-ECAF-4026-A8A8-A3AB33FF23D2}"/>
              </a:ext>
            </a:extLst>
          </p:cNvPr>
          <p:cNvPicPr/>
          <p:nvPr/>
        </p:nvPicPr>
        <p:blipFill rotWithShape="1">
          <a:blip r:embed="rId3"/>
          <a:srcRect l="7804" t="9877" r="8995" b="6877"/>
          <a:stretch/>
        </p:blipFill>
        <p:spPr bwMode="auto">
          <a:xfrm>
            <a:off x="6220438" y="3429000"/>
            <a:ext cx="5571370" cy="3079167"/>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3636158E-A67A-42CD-A8BF-D615297610C0}"/>
              </a:ext>
            </a:extLst>
          </p:cNvPr>
          <p:cNvSpPr txBox="1"/>
          <p:nvPr/>
        </p:nvSpPr>
        <p:spPr>
          <a:xfrm>
            <a:off x="399495" y="3952920"/>
            <a:ext cx="5326602" cy="2031325"/>
          </a:xfrm>
          <a:prstGeom prst="rect">
            <a:avLst/>
          </a:prstGeom>
          <a:noFill/>
        </p:spPr>
        <p:txBody>
          <a:bodyPr wrap="square" rtlCol="0">
            <a:spAutoFit/>
          </a:bodyPr>
          <a:lstStyle/>
          <a:p>
            <a:r>
              <a:rPr lang="en-GB"/>
              <a:t>The Success Stories aim at addressing communities outside the space sector and offer them the opportunity to express their needs and to present their challenges. </a:t>
            </a:r>
          </a:p>
          <a:p>
            <a:endParaRPr lang="en-GB"/>
          </a:p>
          <a:p>
            <a:r>
              <a:rPr lang="en-GB"/>
              <a:t>The objective is to favour the integration of satellite-based solutions in their workflow. </a:t>
            </a:r>
          </a:p>
        </p:txBody>
      </p:sp>
    </p:spTree>
    <p:extLst>
      <p:ext uri="{BB962C8B-B14F-4D97-AF65-F5344CB8AC3E}">
        <p14:creationId xmlns:p14="http://schemas.microsoft.com/office/powerpoint/2010/main" val="4039989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82064C2C-2B68-4E64-8A63-945D2DAC89DA}"/>
              </a:ext>
            </a:extLst>
          </p:cNvPr>
          <p:cNvGrpSpPr/>
          <p:nvPr/>
        </p:nvGrpSpPr>
        <p:grpSpPr>
          <a:xfrm>
            <a:off x="0" y="1422395"/>
            <a:ext cx="12192000" cy="5400218"/>
            <a:chOff x="0" y="0"/>
            <a:chExt cx="8941964" cy="1411497"/>
          </a:xfrm>
          <a:solidFill>
            <a:srgbClr val="F0FEFF"/>
          </a:solidFill>
        </p:grpSpPr>
        <p:sp>
          <p:nvSpPr>
            <p:cNvPr id="10" name="Freeform 6">
              <a:extLst>
                <a:ext uri="{FF2B5EF4-FFF2-40B4-BE49-F238E27FC236}">
                  <a16:creationId xmlns:a16="http://schemas.microsoft.com/office/drawing/2014/main" id="{9C53AE37-4C5E-4A97-A496-3AEFA21194D1}"/>
                </a:ext>
              </a:extLst>
            </p:cNvPr>
            <p:cNvSpPr/>
            <p:nvPr/>
          </p:nvSpPr>
          <p:spPr>
            <a:xfrm>
              <a:off x="0" y="0"/>
              <a:ext cx="8941964" cy="1411497"/>
            </a:xfrm>
            <a:custGeom>
              <a:avLst/>
              <a:gdLst/>
              <a:ahLst/>
              <a:cxnLst/>
              <a:rect l="l" t="t" r="r" b="b"/>
              <a:pathLst>
                <a:path w="8941964" h="1411497">
                  <a:moveTo>
                    <a:pt x="0" y="0"/>
                  </a:moveTo>
                  <a:lnTo>
                    <a:pt x="8941964" y="0"/>
                  </a:lnTo>
                  <a:lnTo>
                    <a:pt x="8941964" y="1411497"/>
                  </a:lnTo>
                  <a:lnTo>
                    <a:pt x="0" y="1411497"/>
                  </a:lnTo>
                  <a:close/>
                </a:path>
              </a:pathLst>
            </a:custGeom>
            <a:grpFill/>
          </p:spPr>
          <p:txBody>
            <a:bodyPr/>
            <a:lstStyle/>
            <a:p>
              <a:endParaRPr lang="en-GB"/>
            </a:p>
          </p:txBody>
        </p:sp>
      </p:grpSp>
      <p:grpSp>
        <p:nvGrpSpPr>
          <p:cNvPr id="4" name="Group 3">
            <a:extLst>
              <a:ext uri="{FF2B5EF4-FFF2-40B4-BE49-F238E27FC236}">
                <a16:creationId xmlns:a16="http://schemas.microsoft.com/office/drawing/2014/main" id="{9F4E486D-5B0C-4CBB-88F0-84876A970A56}"/>
              </a:ext>
            </a:extLst>
          </p:cNvPr>
          <p:cNvGrpSpPr/>
          <p:nvPr/>
        </p:nvGrpSpPr>
        <p:grpSpPr>
          <a:xfrm>
            <a:off x="1" y="-40206"/>
            <a:ext cx="12192000" cy="1526230"/>
            <a:chOff x="0" y="0"/>
            <a:chExt cx="8941964" cy="1411497"/>
          </a:xfrm>
        </p:grpSpPr>
        <p:sp>
          <p:nvSpPr>
            <p:cNvPr id="5" name="Freeform 4">
              <a:extLst>
                <a:ext uri="{FF2B5EF4-FFF2-40B4-BE49-F238E27FC236}">
                  <a16:creationId xmlns:a16="http://schemas.microsoft.com/office/drawing/2014/main" id="{CAA2550C-152A-4C2B-A226-FBE4F90520C4}"/>
                </a:ext>
              </a:extLst>
            </p:cNvPr>
            <p:cNvSpPr/>
            <p:nvPr/>
          </p:nvSpPr>
          <p:spPr>
            <a:xfrm>
              <a:off x="0" y="0"/>
              <a:ext cx="8941964" cy="1411497"/>
            </a:xfrm>
            <a:custGeom>
              <a:avLst/>
              <a:gdLst/>
              <a:ahLst/>
              <a:cxnLst/>
              <a:rect l="l" t="t" r="r" b="b"/>
              <a:pathLst>
                <a:path w="8941964" h="1411497">
                  <a:moveTo>
                    <a:pt x="0" y="0"/>
                  </a:moveTo>
                  <a:lnTo>
                    <a:pt x="8941964" y="0"/>
                  </a:lnTo>
                  <a:lnTo>
                    <a:pt x="8941964" y="1411497"/>
                  </a:lnTo>
                  <a:lnTo>
                    <a:pt x="0" y="1411497"/>
                  </a:lnTo>
                  <a:close/>
                </a:path>
              </a:pathLst>
            </a:custGeom>
            <a:solidFill>
              <a:srgbClr val="178C8F"/>
            </a:solidFill>
          </p:spPr>
          <p:txBody>
            <a:bodyPr/>
            <a:lstStyle/>
            <a:p>
              <a:endParaRPr lang="en-GB"/>
            </a:p>
          </p:txBody>
        </p:sp>
      </p:grpSp>
      <p:sp>
        <p:nvSpPr>
          <p:cNvPr id="6" name="TextBox 7">
            <a:extLst>
              <a:ext uri="{FF2B5EF4-FFF2-40B4-BE49-F238E27FC236}">
                <a16:creationId xmlns:a16="http://schemas.microsoft.com/office/drawing/2014/main" id="{FAED2725-DAA0-4A13-853A-CE88ADE599EF}"/>
              </a:ext>
            </a:extLst>
          </p:cNvPr>
          <p:cNvSpPr txBox="1"/>
          <p:nvPr/>
        </p:nvSpPr>
        <p:spPr>
          <a:xfrm>
            <a:off x="1176835" y="90874"/>
            <a:ext cx="9280695" cy="1173783"/>
          </a:xfrm>
          <a:prstGeom prst="rect">
            <a:avLst/>
          </a:prstGeom>
        </p:spPr>
        <p:txBody>
          <a:bodyPr wrap="square" lIns="0" tIns="0" rIns="0" bIns="0" rtlCol="0" anchor="t">
            <a:spAutoFit/>
          </a:bodyPr>
          <a:lstStyle/>
          <a:p>
            <a:pPr algn="ctr">
              <a:lnSpc>
                <a:spcPts val="10220"/>
              </a:lnSpc>
            </a:pPr>
            <a:r>
              <a:rPr lang="en-US" sz="6600" b="1">
                <a:solidFill>
                  <a:srgbClr val="FFFFFF"/>
                </a:solidFill>
                <a:latin typeface="Glacial Indifference"/>
              </a:rPr>
              <a:t>Thank you!</a:t>
            </a:r>
          </a:p>
        </p:txBody>
      </p:sp>
      <p:pic>
        <p:nvPicPr>
          <p:cNvPr id="7" name="Picture 5">
            <a:extLst>
              <a:ext uri="{FF2B5EF4-FFF2-40B4-BE49-F238E27FC236}">
                <a16:creationId xmlns:a16="http://schemas.microsoft.com/office/drawing/2014/main" id="{36AE3E24-46D4-46DB-823D-39C0DA597CF1}"/>
              </a:ext>
            </a:extLst>
          </p:cNvPr>
          <p:cNvPicPr>
            <a:picLocks noChangeAspect="1"/>
          </p:cNvPicPr>
          <p:nvPr/>
        </p:nvPicPr>
        <p:blipFill rotWithShape="1">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863" b="7159"/>
          <a:stretch/>
        </p:blipFill>
        <p:spPr>
          <a:xfrm>
            <a:off x="0" y="-40206"/>
            <a:ext cx="2386595" cy="1533727"/>
          </a:xfrm>
          <a:prstGeom prst="rect">
            <a:avLst/>
          </a:prstGeom>
        </p:spPr>
      </p:pic>
      <p:pic>
        <p:nvPicPr>
          <p:cNvPr id="8" name="Picture 6">
            <a:extLst>
              <a:ext uri="{FF2B5EF4-FFF2-40B4-BE49-F238E27FC236}">
                <a16:creationId xmlns:a16="http://schemas.microsoft.com/office/drawing/2014/main" id="{F727B844-52C1-42A1-8D5F-F2890C5C97D0}"/>
              </a:ext>
            </a:extLst>
          </p:cNvPr>
          <p:cNvPicPr>
            <a:picLocks noChangeAspect="1"/>
          </p:cNvPicPr>
          <p:nvPr/>
        </p:nvPicPr>
        <p:blipFill rotWithShape="1">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154" r="8789" b="14447"/>
          <a:stretch/>
        </p:blipFill>
        <p:spPr>
          <a:xfrm>
            <a:off x="10071460" y="-69988"/>
            <a:ext cx="2120540" cy="1527770"/>
          </a:xfrm>
          <a:prstGeom prst="rect">
            <a:avLst/>
          </a:prstGeom>
        </p:spPr>
      </p:pic>
      <p:pic>
        <p:nvPicPr>
          <p:cNvPr id="11" name="Picture 10">
            <a:extLst>
              <a:ext uri="{FF2B5EF4-FFF2-40B4-BE49-F238E27FC236}">
                <a16:creationId xmlns:a16="http://schemas.microsoft.com/office/drawing/2014/main" id="{CB0AF5D7-FC51-4CF4-94B4-BBD6AC0DCDE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88729" y="5340278"/>
            <a:ext cx="387011" cy="387011"/>
          </a:xfrm>
          <a:prstGeom prst="rect">
            <a:avLst/>
          </a:prstGeom>
        </p:spPr>
      </p:pic>
      <p:pic>
        <p:nvPicPr>
          <p:cNvPr id="12" name="Picture 11">
            <a:extLst>
              <a:ext uri="{FF2B5EF4-FFF2-40B4-BE49-F238E27FC236}">
                <a16:creationId xmlns:a16="http://schemas.microsoft.com/office/drawing/2014/main" id="{0F6DB155-E816-46C0-8542-D8373F12B3C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539" t="3730" r="1320" b="16876"/>
          <a:stretch/>
        </p:blipFill>
        <p:spPr>
          <a:xfrm>
            <a:off x="3488729" y="4475184"/>
            <a:ext cx="387083" cy="386667"/>
          </a:xfrm>
          <a:prstGeom prst="rect">
            <a:avLst/>
          </a:prstGeom>
        </p:spPr>
      </p:pic>
      <p:pic>
        <p:nvPicPr>
          <p:cNvPr id="13" name="Picture 12">
            <a:extLst>
              <a:ext uri="{FF2B5EF4-FFF2-40B4-BE49-F238E27FC236}">
                <a16:creationId xmlns:a16="http://schemas.microsoft.com/office/drawing/2014/main" id="{0C678B64-E4F0-4965-AF8C-A8CA83444A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88729" y="4907113"/>
            <a:ext cx="387011" cy="387011"/>
          </a:xfrm>
          <a:prstGeom prst="rect">
            <a:avLst/>
          </a:prstGeom>
        </p:spPr>
      </p:pic>
      <p:sp>
        <p:nvSpPr>
          <p:cNvPr id="14" name="TextBox 13">
            <a:extLst>
              <a:ext uri="{FF2B5EF4-FFF2-40B4-BE49-F238E27FC236}">
                <a16:creationId xmlns:a16="http://schemas.microsoft.com/office/drawing/2014/main" id="{A65F5A32-93F3-4050-A06B-671AC12A2B68}"/>
              </a:ext>
            </a:extLst>
          </p:cNvPr>
          <p:cNvSpPr txBox="1"/>
          <p:nvPr/>
        </p:nvSpPr>
        <p:spPr>
          <a:xfrm>
            <a:off x="3941471" y="3948451"/>
            <a:ext cx="3751425" cy="461665"/>
          </a:xfrm>
          <a:prstGeom prst="rect">
            <a:avLst/>
          </a:prstGeom>
          <a:noFill/>
        </p:spPr>
        <p:txBody>
          <a:bodyPr wrap="square" rtlCol="0">
            <a:spAutoFit/>
          </a:bodyPr>
          <a:lstStyle/>
          <a:p>
            <a:r>
              <a:rPr lang="en-GB" sz="2400">
                <a:solidFill>
                  <a:srgbClr val="009AA6"/>
                </a:solidFill>
                <a:latin typeface="Arial" panose="020B0604020202020204" pitchFamily="34" charset="0"/>
                <a:cs typeface="Arial" panose="020B0604020202020204" pitchFamily="34" charset="0"/>
              </a:rPr>
              <a:t>Follow us:</a:t>
            </a:r>
          </a:p>
        </p:txBody>
      </p:sp>
      <p:sp>
        <p:nvSpPr>
          <p:cNvPr id="15" name="TextBox 7">
            <a:extLst>
              <a:ext uri="{FF2B5EF4-FFF2-40B4-BE49-F238E27FC236}">
                <a16:creationId xmlns:a16="http://schemas.microsoft.com/office/drawing/2014/main" id="{5154EA7B-5DC4-4721-8CF8-A255A03B4F93}"/>
              </a:ext>
            </a:extLst>
          </p:cNvPr>
          <p:cNvSpPr txBox="1"/>
          <p:nvPr/>
        </p:nvSpPr>
        <p:spPr>
          <a:xfrm>
            <a:off x="2889864" y="1794598"/>
            <a:ext cx="7967433" cy="984885"/>
          </a:xfrm>
          <a:prstGeom prst="rect">
            <a:avLst/>
          </a:prstGeom>
        </p:spPr>
        <p:txBody>
          <a:bodyPr wrap="square" lIns="0" tIns="0" rIns="0" bIns="0" rtlCol="0" anchor="t">
            <a:spAutoFit/>
          </a:bodyPr>
          <a:lstStyle/>
          <a:p>
            <a:pPr algn="ctr"/>
            <a:r>
              <a:rPr lang="en-US" sz="3200" b="1">
                <a:solidFill>
                  <a:srgbClr val="178C8F"/>
                </a:solidFill>
                <a:latin typeface="Glacial Indifference"/>
              </a:rPr>
              <a:t>Do you want to partner with Eurisy or know more about satellite applications?</a:t>
            </a:r>
          </a:p>
        </p:txBody>
      </p:sp>
      <p:pic>
        <p:nvPicPr>
          <p:cNvPr id="16" name="Picture 8">
            <a:extLst>
              <a:ext uri="{FF2B5EF4-FFF2-40B4-BE49-F238E27FC236}">
                <a16:creationId xmlns:a16="http://schemas.microsoft.com/office/drawing/2014/main" id="{4367E0D2-369E-4FFA-BE92-EF08C1AE228B}"/>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2824" y="1816497"/>
            <a:ext cx="2184671" cy="1561047"/>
          </a:xfrm>
          <a:prstGeom prst="rect">
            <a:avLst/>
          </a:prstGeom>
        </p:spPr>
      </p:pic>
      <p:sp>
        <p:nvSpPr>
          <p:cNvPr id="17" name="TextBox 10">
            <a:extLst>
              <a:ext uri="{FF2B5EF4-FFF2-40B4-BE49-F238E27FC236}">
                <a16:creationId xmlns:a16="http://schemas.microsoft.com/office/drawing/2014/main" id="{C47C207D-9991-4C72-8A92-738F7D0D9D19}"/>
              </a:ext>
            </a:extLst>
          </p:cNvPr>
          <p:cNvSpPr txBox="1"/>
          <p:nvPr/>
        </p:nvSpPr>
        <p:spPr>
          <a:xfrm>
            <a:off x="3032971" y="2996786"/>
            <a:ext cx="7681218" cy="553998"/>
          </a:xfrm>
          <a:prstGeom prst="rect">
            <a:avLst/>
          </a:prstGeom>
        </p:spPr>
        <p:txBody>
          <a:bodyPr lIns="0" tIns="0" rIns="0" bIns="0" rtlCol="0" anchor="t">
            <a:spAutoFit/>
          </a:bodyPr>
          <a:lstStyle/>
          <a:p>
            <a:pPr algn="ctr"/>
            <a:r>
              <a:rPr lang="en-US" sz="3600" b="1">
                <a:solidFill>
                  <a:srgbClr val="F9AD30"/>
                </a:solidFill>
                <a:latin typeface="Open Sans Extra Bold"/>
              </a:rPr>
              <a:t>CONTACT US!</a:t>
            </a:r>
          </a:p>
        </p:txBody>
      </p:sp>
      <p:sp>
        <p:nvSpPr>
          <p:cNvPr id="26" name="TextBox 25">
            <a:extLst>
              <a:ext uri="{FF2B5EF4-FFF2-40B4-BE49-F238E27FC236}">
                <a16:creationId xmlns:a16="http://schemas.microsoft.com/office/drawing/2014/main" id="{12757697-D512-4815-A49C-081BEB7EE90D}"/>
              </a:ext>
            </a:extLst>
          </p:cNvPr>
          <p:cNvSpPr txBox="1"/>
          <p:nvPr/>
        </p:nvSpPr>
        <p:spPr>
          <a:xfrm>
            <a:off x="3875740" y="4503559"/>
            <a:ext cx="3676650" cy="1461939"/>
          </a:xfrm>
          <a:prstGeom prst="rect">
            <a:avLst/>
          </a:prstGeom>
          <a:noFill/>
        </p:spPr>
        <p:txBody>
          <a:bodyPr wrap="square" rtlCol="0">
            <a:spAutoFit/>
          </a:bodyPr>
          <a:lstStyle/>
          <a:p>
            <a:r>
              <a:rPr lang="en-GB">
                <a:hlinkClick r:id="rId9"/>
              </a:rPr>
              <a:t>https://www.facebook.com/eurisy1</a:t>
            </a:r>
            <a:endParaRPr lang="en-GB"/>
          </a:p>
          <a:p>
            <a:endParaRPr lang="en-GB" sz="800"/>
          </a:p>
          <a:p>
            <a:r>
              <a:rPr lang="en-GB"/>
              <a:t>@Eurisy1</a:t>
            </a:r>
          </a:p>
          <a:p>
            <a:endParaRPr lang="en-GB" sz="900"/>
          </a:p>
          <a:p>
            <a:r>
              <a:rPr lang="en-GB"/>
              <a:t>linkedin.com/company/</a:t>
            </a:r>
            <a:r>
              <a:rPr lang="en-GB" err="1"/>
              <a:t>eurisy</a:t>
            </a:r>
            <a:endParaRPr lang="en-GB"/>
          </a:p>
          <a:p>
            <a:endParaRPr lang="en-GB"/>
          </a:p>
        </p:txBody>
      </p:sp>
      <p:sp>
        <p:nvSpPr>
          <p:cNvPr id="27" name="TextBox 26">
            <a:extLst>
              <a:ext uri="{FF2B5EF4-FFF2-40B4-BE49-F238E27FC236}">
                <a16:creationId xmlns:a16="http://schemas.microsoft.com/office/drawing/2014/main" id="{B6EB0286-8898-49CD-A5E6-24F1E46E6EA3}"/>
              </a:ext>
            </a:extLst>
          </p:cNvPr>
          <p:cNvSpPr txBox="1"/>
          <p:nvPr/>
        </p:nvSpPr>
        <p:spPr>
          <a:xfrm>
            <a:off x="-1" y="6144857"/>
            <a:ext cx="12192000" cy="707886"/>
          </a:xfrm>
          <a:prstGeom prst="rect">
            <a:avLst/>
          </a:prstGeom>
          <a:solidFill>
            <a:srgbClr val="178C8F"/>
          </a:solidFill>
        </p:spPr>
        <p:txBody>
          <a:bodyPr wrap="square" rtlCol="0">
            <a:spAutoFit/>
          </a:bodyPr>
          <a:lstStyle/>
          <a:p>
            <a:pPr algn="ctr"/>
            <a:r>
              <a:rPr lang="en-GB" sz="4000" b="1">
                <a:solidFill>
                  <a:schemeClr val="bg1"/>
                </a:solidFill>
                <a:latin typeface="Arial" panose="020B0604020202020204" pitchFamily="34" charset="0"/>
                <a:cs typeface="Arial" panose="020B0604020202020204" pitchFamily="34" charset="0"/>
              </a:rPr>
              <a:t>www.eurisy.eu</a:t>
            </a:r>
          </a:p>
        </p:txBody>
      </p:sp>
      <p:pic>
        <p:nvPicPr>
          <p:cNvPr id="28" name="Picture 4">
            <a:extLst>
              <a:ext uri="{FF2B5EF4-FFF2-40B4-BE49-F238E27FC236}">
                <a16:creationId xmlns:a16="http://schemas.microsoft.com/office/drawing/2014/main" id="{F58362C0-2EB0-4989-A210-6B14BC054F0D}"/>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27781" y="3127044"/>
            <a:ext cx="1642813" cy="1642813"/>
          </a:xfrm>
          <a:prstGeom prst="rect">
            <a:avLst/>
          </a:prstGeom>
        </p:spPr>
      </p:pic>
    </p:spTree>
    <p:extLst>
      <p:ext uri="{BB962C8B-B14F-4D97-AF65-F5344CB8AC3E}">
        <p14:creationId xmlns:p14="http://schemas.microsoft.com/office/powerpoint/2010/main" val="72762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D150F3-8F74-4536-AF16-09B45A1E17B0}"/>
              </a:ext>
            </a:extLst>
          </p:cNvPr>
          <p:cNvSpPr>
            <a:spLocks noGrp="1"/>
          </p:cNvSpPr>
          <p:nvPr>
            <p:ph type="ctrTitle"/>
          </p:nvPr>
        </p:nvSpPr>
        <p:spPr>
          <a:xfrm>
            <a:off x="3018691" y="263769"/>
            <a:ext cx="7860323" cy="702286"/>
          </a:xfrm>
        </p:spPr>
        <p:txBody>
          <a:bodyPr>
            <a:noAutofit/>
          </a:bodyPr>
          <a:lstStyle/>
          <a:p>
            <a:r>
              <a:rPr lang="en-GB" sz="4000">
                <a:latin typeface="Arial" panose="020B0604020202020204" pitchFamily="34" charset="0"/>
                <a:ea typeface="Roboto" panose="02000000000000000000" pitchFamily="2" charset="0"/>
                <a:cs typeface="Arial" panose="020B0604020202020204" pitchFamily="34" charset="0"/>
              </a:rPr>
              <a:t>Overview of recent activities  </a:t>
            </a:r>
          </a:p>
        </p:txBody>
      </p:sp>
      <p:sp>
        <p:nvSpPr>
          <p:cNvPr id="18" name="Subtitle 2">
            <a:extLst>
              <a:ext uri="{FF2B5EF4-FFF2-40B4-BE49-F238E27FC236}">
                <a16:creationId xmlns:a16="http://schemas.microsoft.com/office/drawing/2014/main" id="{B9C66C35-AF99-4827-9990-873FCF4351A2}"/>
              </a:ext>
            </a:extLst>
          </p:cNvPr>
          <p:cNvSpPr txBox="1">
            <a:spLocks/>
          </p:cNvSpPr>
          <p:nvPr/>
        </p:nvSpPr>
        <p:spPr>
          <a:xfrm>
            <a:off x="316988" y="1305674"/>
            <a:ext cx="6351439" cy="467092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t>2023 Year in review</a:t>
            </a:r>
          </a:p>
          <a:p>
            <a:pPr algn="l"/>
            <a:endParaRPr lang="en-GB" sz="200"/>
          </a:p>
          <a:p>
            <a:pPr marL="342900" indent="-342900" algn="l">
              <a:buFont typeface="Arial" panose="020B0604020202020204" pitchFamily="34" charset="0"/>
              <a:buChar char="•"/>
            </a:pPr>
            <a:r>
              <a:rPr lang="en-GB" sz="2800"/>
              <a:t>7 Eurisy workshops </a:t>
            </a:r>
            <a:r>
              <a:rPr lang="en-GB" sz="2000"/>
              <a:t>(7 different countries)</a:t>
            </a:r>
            <a:endParaRPr lang="en-GB" sz="2800"/>
          </a:p>
          <a:p>
            <a:pPr marL="342900" indent="-342900" algn="l">
              <a:buFont typeface="Arial" panose="020B0604020202020204" pitchFamily="34" charset="0"/>
              <a:buChar char="•"/>
            </a:pPr>
            <a:r>
              <a:rPr lang="en-GB" sz="2800"/>
              <a:t>2 series of thematic webinar developed with partner association</a:t>
            </a:r>
          </a:p>
          <a:p>
            <a:pPr marL="342900" indent="-342900" algn="l">
              <a:buFont typeface="Arial" panose="020B0604020202020204" pitchFamily="34" charset="0"/>
              <a:buChar char="•"/>
            </a:pPr>
            <a:r>
              <a:rPr lang="en-GB" sz="2800"/>
              <a:t>EURISY MEMBERS CORNER</a:t>
            </a:r>
          </a:p>
          <a:p>
            <a:pPr marL="342900" indent="-342900" algn="l">
              <a:buFont typeface="Arial" panose="020B0604020202020204" pitchFamily="34" charset="0"/>
              <a:buChar char="•"/>
            </a:pPr>
            <a:r>
              <a:rPr lang="en-GB" sz="2800"/>
              <a:t>30+ events supported</a:t>
            </a:r>
          </a:p>
          <a:p>
            <a:pPr marL="342900" indent="-342900" algn="l">
              <a:buFont typeface="Arial" panose="020B0604020202020204" pitchFamily="34" charset="0"/>
              <a:buChar char="•"/>
            </a:pPr>
            <a:r>
              <a:rPr lang="en-GB" sz="2800"/>
              <a:t>4 ongoing projects</a:t>
            </a:r>
          </a:p>
          <a:p>
            <a:pPr algn="l"/>
            <a:endParaRPr lang="en-GB"/>
          </a:p>
        </p:txBody>
      </p:sp>
      <p:pic>
        <p:nvPicPr>
          <p:cNvPr id="1032" name="Picture 8">
            <a:extLst>
              <a:ext uri="{FF2B5EF4-FFF2-40B4-BE49-F238E27FC236}">
                <a16:creationId xmlns:a16="http://schemas.microsoft.com/office/drawing/2014/main" id="{5B053715-B81B-426E-48A6-BCB949FD5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254" y="3044671"/>
            <a:ext cx="3320143" cy="186758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A9EA445-BC76-F376-27AC-F41E0C06685D}"/>
              </a:ext>
            </a:extLst>
          </p:cNvPr>
          <p:cNvPicPr>
            <a:picLocks noChangeAspect="1"/>
          </p:cNvPicPr>
          <p:nvPr/>
        </p:nvPicPr>
        <p:blipFill>
          <a:blip r:embed="rId3"/>
          <a:stretch>
            <a:fillRect/>
          </a:stretch>
        </p:blipFill>
        <p:spPr>
          <a:xfrm>
            <a:off x="8200507" y="2769585"/>
            <a:ext cx="3991493" cy="2245215"/>
          </a:xfrm>
          <a:prstGeom prst="rect">
            <a:avLst/>
          </a:prstGeom>
        </p:spPr>
      </p:pic>
      <p:pic>
        <p:nvPicPr>
          <p:cNvPr id="7" name="Image 6">
            <a:extLst>
              <a:ext uri="{FF2B5EF4-FFF2-40B4-BE49-F238E27FC236}">
                <a16:creationId xmlns:a16="http://schemas.microsoft.com/office/drawing/2014/main" id="{E7E152AD-0265-AC0B-078B-36B690DBABA1}"/>
              </a:ext>
            </a:extLst>
          </p:cNvPr>
          <p:cNvPicPr>
            <a:picLocks noChangeAspect="1"/>
          </p:cNvPicPr>
          <p:nvPr/>
        </p:nvPicPr>
        <p:blipFill>
          <a:blip r:embed="rId4"/>
          <a:stretch>
            <a:fillRect/>
          </a:stretch>
        </p:blipFill>
        <p:spPr>
          <a:xfrm>
            <a:off x="9074287" y="1037672"/>
            <a:ext cx="3271157" cy="2055377"/>
          </a:xfrm>
          <a:prstGeom prst="rect">
            <a:avLst/>
          </a:prstGeom>
        </p:spPr>
      </p:pic>
      <p:pic>
        <p:nvPicPr>
          <p:cNvPr id="1030" name="Picture 6">
            <a:extLst>
              <a:ext uri="{FF2B5EF4-FFF2-40B4-BE49-F238E27FC236}">
                <a16:creationId xmlns:a16="http://schemas.microsoft.com/office/drawing/2014/main" id="{E8CCF9B9-9987-74A1-4FB8-5CE8878CB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988" y="5642110"/>
            <a:ext cx="4877753" cy="1215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1AF4421-6904-6CFA-9DE5-F8B428665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937" y="4689475"/>
            <a:ext cx="3902126" cy="2168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9A2CA62-CC1E-2CD0-89A3-B73E8F623A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5727" y="4565697"/>
            <a:ext cx="4246273" cy="238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52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15535E-3117-F1C8-C1B9-034395FF7667}"/>
              </a:ext>
            </a:extLst>
          </p:cNvPr>
          <p:cNvSpPr>
            <a:spLocks noGrp="1"/>
          </p:cNvSpPr>
          <p:nvPr>
            <p:ph type="title"/>
          </p:nvPr>
        </p:nvSpPr>
        <p:spPr/>
        <p:txBody>
          <a:bodyPr/>
          <a:lstStyle/>
          <a:p>
            <a:r>
              <a:rPr lang="fr-FR">
                <a:cs typeface="Calibri Light"/>
              </a:rPr>
              <a:t>Communication &amp; </a:t>
            </a:r>
            <a:r>
              <a:rPr lang="fr-FR" err="1">
                <a:cs typeface="Calibri Light"/>
              </a:rPr>
              <a:t>Outreach</a:t>
            </a:r>
            <a:endParaRPr lang="fr-FR" err="1"/>
          </a:p>
        </p:txBody>
      </p:sp>
      <p:sp>
        <p:nvSpPr>
          <p:cNvPr id="3" name="Espace réservé du contenu 2">
            <a:extLst>
              <a:ext uri="{FF2B5EF4-FFF2-40B4-BE49-F238E27FC236}">
                <a16:creationId xmlns:a16="http://schemas.microsoft.com/office/drawing/2014/main" id="{20DFACEF-9FC0-5E7F-7112-16F722528B56}"/>
              </a:ext>
            </a:extLst>
          </p:cNvPr>
          <p:cNvSpPr>
            <a:spLocks noGrp="1"/>
          </p:cNvSpPr>
          <p:nvPr>
            <p:ph idx="1"/>
          </p:nvPr>
        </p:nvSpPr>
        <p:spPr/>
        <p:txBody>
          <a:bodyPr lIns="91440" tIns="45720" rIns="91440" bIns="45720" anchor="t"/>
          <a:lstStyle/>
          <a:p>
            <a:pPr marL="0" indent="0" algn="ctr">
              <a:buNone/>
            </a:pPr>
            <a:r>
              <a:rPr lang="fr-FR" b="1" err="1">
                <a:cs typeface="Calibri"/>
              </a:rPr>
              <a:t>Website</a:t>
            </a:r>
            <a:r>
              <a:rPr lang="fr-FR" b="1">
                <a:cs typeface="Calibri"/>
              </a:rPr>
              <a:t> </a:t>
            </a:r>
            <a:r>
              <a:rPr lang="fr-FR" b="1" err="1">
                <a:cs typeface="Calibri"/>
              </a:rPr>
              <a:t>Overview</a:t>
            </a:r>
            <a:endParaRPr lang="fr-FR" b="1">
              <a:cs typeface="Calibri"/>
            </a:endParaRPr>
          </a:p>
          <a:p>
            <a:pPr marL="0" indent="0" algn="ctr">
              <a:buNone/>
            </a:pPr>
            <a:endParaRPr lang="fr-FR" b="1">
              <a:cs typeface="Calibri"/>
            </a:endParaRPr>
          </a:p>
        </p:txBody>
      </p:sp>
      <p:pic>
        <p:nvPicPr>
          <p:cNvPr id="5" name="Image 4" descr="Une image contenant texte, capture d’écran, diagramme, Police&#10;&#10;Description générée automatiquement">
            <a:extLst>
              <a:ext uri="{FF2B5EF4-FFF2-40B4-BE49-F238E27FC236}">
                <a16:creationId xmlns:a16="http://schemas.microsoft.com/office/drawing/2014/main" id="{566C5122-107B-A7EF-2CAC-FF0C6D9AB2AC}"/>
              </a:ext>
            </a:extLst>
          </p:cNvPr>
          <p:cNvPicPr>
            <a:picLocks noChangeAspect="1"/>
          </p:cNvPicPr>
          <p:nvPr/>
        </p:nvPicPr>
        <p:blipFill>
          <a:blip r:embed="rId3"/>
          <a:stretch>
            <a:fillRect/>
          </a:stretch>
        </p:blipFill>
        <p:spPr>
          <a:xfrm>
            <a:off x="116238" y="1919952"/>
            <a:ext cx="6096000" cy="3018095"/>
          </a:xfrm>
          <a:prstGeom prst="rect">
            <a:avLst/>
          </a:prstGeom>
        </p:spPr>
      </p:pic>
      <p:pic>
        <p:nvPicPr>
          <p:cNvPr id="6" name="Image 5" descr="Une image contenant texte, capture d’écran, Police, menu&#10;&#10;Description générée automatiquement">
            <a:extLst>
              <a:ext uri="{FF2B5EF4-FFF2-40B4-BE49-F238E27FC236}">
                <a16:creationId xmlns:a16="http://schemas.microsoft.com/office/drawing/2014/main" id="{6421D7A2-91AC-31D2-403C-5ED2A319DA1E}"/>
              </a:ext>
            </a:extLst>
          </p:cNvPr>
          <p:cNvPicPr>
            <a:picLocks noChangeAspect="1"/>
          </p:cNvPicPr>
          <p:nvPr/>
        </p:nvPicPr>
        <p:blipFill>
          <a:blip r:embed="rId4"/>
          <a:stretch>
            <a:fillRect/>
          </a:stretch>
        </p:blipFill>
        <p:spPr>
          <a:xfrm>
            <a:off x="6406669" y="1939871"/>
            <a:ext cx="1535511" cy="3326970"/>
          </a:xfrm>
          <a:prstGeom prst="rect">
            <a:avLst/>
          </a:prstGeom>
        </p:spPr>
      </p:pic>
      <p:pic>
        <p:nvPicPr>
          <p:cNvPr id="7" name="Image 6" descr="Une image contenant texte, capture d’écran, Police, diagramme&#10;&#10;Description générée automatiquement">
            <a:extLst>
              <a:ext uri="{FF2B5EF4-FFF2-40B4-BE49-F238E27FC236}">
                <a16:creationId xmlns:a16="http://schemas.microsoft.com/office/drawing/2014/main" id="{1D46C969-FFE3-0059-DBBF-A4EDF02E908C}"/>
              </a:ext>
            </a:extLst>
          </p:cNvPr>
          <p:cNvPicPr>
            <a:picLocks noChangeAspect="1"/>
          </p:cNvPicPr>
          <p:nvPr/>
        </p:nvPicPr>
        <p:blipFill>
          <a:blip r:embed="rId5"/>
          <a:stretch>
            <a:fillRect/>
          </a:stretch>
        </p:blipFill>
        <p:spPr>
          <a:xfrm>
            <a:off x="8075841" y="1823634"/>
            <a:ext cx="3272861" cy="3456122"/>
          </a:xfrm>
          <a:prstGeom prst="rect">
            <a:avLst/>
          </a:prstGeom>
        </p:spPr>
      </p:pic>
      <p:sp>
        <p:nvSpPr>
          <p:cNvPr id="9" name="ZoneTexte 8">
            <a:extLst>
              <a:ext uri="{FF2B5EF4-FFF2-40B4-BE49-F238E27FC236}">
                <a16:creationId xmlns:a16="http://schemas.microsoft.com/office/drawing/2014/main" id="{36A03386-11B6-9199-A053-971FC237F168}"/>
              </a:ext>
            </a:extLst>
          </p:cNvPr>
          <p:cNvSpPr txBox="1"/>
          <p:nvPr/>
        </p:nvSpPr>
        <p:spPr>
          <a:xfrm>
            <a:off x="554064" y="5416658"/>
            <a:ext cx="5879023" cy="1146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In light of the above, it can be concluded that </a:t>
            </a:r>
            <a:r>
              <a:rPr lang="en-US" sz="1200" b="1">
                <a:cs typeface="Calibri"/>
              </a:rPr>
              <a:t>the value of workshops and partnership </a:t>
            </a:r>
            <a:r>
              <a:rPr lang="en-US" sz="1200" b="1" err="1">
                <a:cs typeface="Calibri"/>
              </a:rPr>
              <a:t>even﻿ts</a:t>
            </a:r>
            <a:r>
              <a:rPr lang="en-US" sz="1200" b="1">
                <a:cs typeface="Calibri"/>
              </a:rPr>
              <a:t> </a:t>
            </a:r>
            <a:r>
              <a:rPr lang="en-US" sz="1200">
                <a:cs typeface="Calibri"/>
              </a:rPr>
              <a:t>in the process of raising awareness about satellite-derived services tailored for the use by national and regional stakeholders is of great importance and represents a powerful outreach tool.</a:t>
            </a:r>
            <a:endParaRPr lang="fr-FR" sz="1200">
              <a:cs typeface="Calibri"/>
            </a:endParaRPr>
          </a:p>
          <a:p>
            <a:pPr algn="l"/>
            <a:endParaRPr lang="fr-FR">
              <a:cs typeface="Calibri"/>
            </a:endParaRPr>
          </a:p>
        </p:txBody>
      </p:sp>
    </p:spTree>
    <p:extLst>
      <p:ext uri="{BB962C8B-B14F-4D97-AF65-F5344CB8AC3E}">
        <p14:creationId xmlns:p14="http://schemas.microsoft.com/office/powerpoint/2010/main" val="262883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19EB-A99B-E271-07DE-8BAD319A3BD1}"/>
              </a:ext>
            </a:extLst>
          </p:cNvPr>
          <p:cNvSpPr>
            <a:spLocks noGrp="1"/>
          </p:cNvSpPr>
          <p:nvPr>
            <p:ph type="title"/>
          </p:nvPr>
        </p:nvSpPr>
        <p:spPr/>
        <p:txBody>
          <a:bodyPr/>
          <a:lstStyle/>
          <a:p>
            <a:r>
              <a:rPr lang="fr-FR">
                <a:cs typeface="Calibri Light"/>
              </a:rPr>
              <a:t>Communication &amp; </a:t>
            </a:r>
            <a:r>
              <a:rPr lang="fr-FR" err="1">
                <a:cs typeface="Calibri Light"/>
              </a:rPr>
              <a:t>Outreach</a:t>
            </a:r>
            <a:endParaRPr lang="fr-FR" err="1"/>
          </a:p>
        </p:txBody>
      </p:sp>
      <p:pic>
        <p:nvPicPr>
          <p:cNvPr id="4" name="Espace réservé du contenu 3" descr="Une image contenant texte, cercle, Police, capture d’écran&#10;&#10;Description générée automatiquement">
            <a:extLst>
              <a:ext uri="{FF2B5EF4-FFF2-40B4-BE49-F238E27FC236}">
                <a16:creationId xmlns:a16="http://schemas.microsoft.com/office/drawing/2014/main" id="{B1227602-1BB3-1665-7168-9377CDA64CF5}"/>
              </a:ext>
            </a:extLst>
          </p:cNvPr>
          <p:cNvPicPr>
            <a:picLocks noGrp="1" noChangeAspect="1"/>
          </p:cNvPicPr>
          <p:nvPr>
            <p:ph idx="1"/>
          </p:nvPr>
        </p:nvPicPr>
        <p:blipFill>
          <a:blip r:embed="rId2"/>
          <a:stretch>
            <a:fillRect/>
          </a:stretch>
        </p:blipFill>
        <p:spPr>
          <a:xfrm>
            <a:off x="340396" y="1711392"/>
            <a:ext cx="3942872" cy="4114800"/>
          </a:xfrm>
        </p:spPr>
      </p:pic>
      <p:pic>
        <p:nvPicPr>
          <p:cNvPr id="5" name="Image 4" descr="Une image contenant texte, capture d’écran, Police, nombre&#10;&#10;Description générée automatiquement">
            <a:extLst>
              <a:ext uri="{FF2B5EF4-FFF2-40B4-BE49-F238E27FC236}">
                <a16:creationId xmlns:a16="http://schemas.microsoft.com/office/drawing/2014/main" id="{4F4392AE-A309-C471-FEBF-C1A1A5F2C269}"/>
              </a:ext>
            </a:extLst>
          </p:cNvPr>
          <p:cNvPicPr>
            <a:picLocks noChangeAspect="1"/>
          </p:cNvPicPr>
          <p:nvPr/>
        </p:nvPicPr>
        <p:blipFill>
          <a:blip r:embed="rId3"/>
          <a:stretch>
            <a:fillRect/>
          </a:stretch>
        </p:blipFill>
        <p:spPr>
          <a:xfrm>
            <a:off x="4132639" y="1875780"/>
            <a:ext cx="3590925" cy="1504950"/>
          </a:xfrm>
          <a:prstGeom prst="rect">
            <a:avLst/>
          </a:prstGeom>
        </p:spPr>
      </p:pic>
      <p:pic>
        <p:nvPicPr>
          <p:cNvPr id="7" name="Image 6" descr="Une image contenant texte, Police, cercle, capture d’écran&#10;&#10;Description générée automatiquement">
            <a:extLst>
              <a:ext uri="{FF2B5EF4-FFF2-40B4-BE49-F238E27FC236}">
                <a16:creationId xmlns:a16="http://schemas.microsoft.com/office/drawing/2014/main" id="{5B56E88E-D6FE-7723-FB41-2ED12CA3F98A}"/>
              </a:ext>
            </a:extLst>
          </p:cNvPr>
          <p:cNvPicPr>
            <a:picLocks noChangeAspect="1"/>
          </p:cNvPicPr>
          <p:nvPr/>
        </p:nvPicPr>
        <p:blipFill>
          <a:blip r:embed="rId4"/>
          <a:stretch>
            <a:fillRect/>
          </a:stretch>
        </p:blipFill>
        <p:spPr>
          <a:xfrm>
            <a:off x="7592797" y="1869322"/>
            <a:ext cx="4600575" cy="3790950"/>
          </a:xfrm>
          <a:prstGeom prst="rect">
            <a:avLst/>
          </a:prstGeom>
        </p:spPr>
      </p:pic>
      <p:pic>
        <p:nvPicPr>
          <p:cNvPr id="8" name="Image 7" descr="Une image contenant texte, capture d’écran, Police, logo&#10;&#10;Description générée automatiquement">
            <a:extLst>
              <a:ext uri="{FF2B5EF4-FFF2-40B4-BE49-F238E27FC236}">
                <a16:creationId xmlns:a16="http://schemas.microsoft.com/office/drawing/2014/main" id="{E47EC5AF-81CA-081D-16D8-EF8E0EBD01B5}"/>
              </a:ext>
            </a:extLst>
          </p:cNvPr>
          <p:cNvPicPr>
            <a:picLocks noChangeAspect="1"/>
          </p:cNvPicPr>
          <p:nvPr/>
        </p:nvPicPr>
        <p:blipFill>
          <a:blip r:embed="rId5"/>
          <a:stretch>
            <a:fillRect/>
          </a:stretch>
        </p:blipFill>
        <p:spPr>
          <a:xfrm>
            <a:off x="4608889" y="4125616"/>
            <a:ext cx="2638425" cy="1809750"/>
          </a:xfrm>
          <a:prstGeom prst="rect">
            <a:avLst/>
          </a:prstGeom>
        </p:spPr>
      </p:pic>
    </p:spTree>
    <p:extLst>
      <p:ext uri="{BB962C8B-B14F-4D97-AF65-F5344CB8AC3E}">
        <p14:creationId xmlns:p14="http://schemas.microsoft.com/office/powerpoint/2010/main" val="2308152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577C285-643B-4114-EEAD-874D5586A6B0}"/>
              </a:ext>
            </a:extLst>
          </p:cNvPr>
          <p:cNvSpPr txBox="1">
            <a:spLocks/>
          </p:cNvSpPr>
          <p:nvPr/>
        </p:nvSpPr>
        <p:spPr>
          <a:xfrm>
            <a:off x="661204" y="1657645"/>
            <a:ext cx="5807857" cy="57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a:t>RAISE AWARNESS favour UPTAKE</a:t>
            </a:r>
            <a:endParaRPr lang="it-IT"/>
          </a:p>
          <a:p>
            <a:endParaRPr lang="it-IT"/>
          </a:p>
          <a:p>
            <a:endParaRPr lang="it-IT"/>
          </a:p>
          <a:p>
            <a:endParaRPr lang="fr-FR"/>
          </a:p>
        </p:txBody>
      </p:sp>
      <p:pic>
        <p:nvPicPr>
          <p:cNvPr id="3" name="Picture 2">
            <a:extLst>
              <a:ext uri="{FF2B5EF4-FFF2-40B4-BE49-F238E27FC236}">
                <a16:creationId xmlns:a16="http://schemas.microsoft.com/office/drawing/2014/main" id="{B611DBEE-1788-C6DB-9F7F-938344C3813D}"/>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1" y="3429000"/>
            <a:ext cx="2615434" cy="2907950"/>
          </a:xfrm>
          <a:prstGeom prst="rect">
            <a:avLst/>
          </a:prstGeom>
        </p:spPr>
      </p:pic>
      <p:pic>
        <p:nvPicPr>
          <p:cNvPr id="4" name="Picture 3">
            <a:extLst>
              <a:ext uri="{FF2B5EF4-FFF2-40B4-BE49-F238E27FC236}">
                <a16:creationId xmlns:a16="http://schemas.microsoft.com/office/drawing/2014/main" id="{F2103D32-1A39-DE62-D273-01DEA6F3F3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33348" y="2848408"/>
            <a:ext cx="2154603" cy="3202788"/>
          </a:xfrm>
          <a:prstGeom prst="rect">
            <a:avLst/>
          </a:prstGeom>
        </p:spPr>
      </p:pic>
      <p:pic>
        <p:nvPicPr>
          <p:cNvPr id="6" name="Picture 5">
            <a:extLst>
              <a:ext uri="{FF2B5EF4-FFF2-40B4-BE49-F238E27FC236}">
                <a16:creationId xmlns:a16="http://schemas.microsoft.com/office/drawing/2014/main" id="{7D9B5DD6-4B41-2ACF-ACC6-6ED46336BA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12843" t="12343" r="63550" b="56209"/>
          <a:stretch/>
        </p:blipFill>
        <p:spPr>
          <a:xfrm>
            <a:off x="2026952" y="5284192"/>
            <a:ext cx="893331" cy="929990"/>
          </a:xfrm>
          <a:prstGeom prst="rect">
            <a:avLst/>
          </a:prstGeom>
        </p:spPr>
      </p:pic>
      <p:pic>
        <p:nvPicPr>
          <p:cNvPr id="7" name="Picture 27">
            <a:extLst>
              <a:ext uri="{FF2B5EF4-FFF2-40B4-BE49-F238E27FC236}">
                <a16:creationId xmlns:a16="http://schemas.microsoft.com/office/drawing/2014/main" id="{03B3BA13-A8EB-2284-09E9-18B1AE96C8EA}"/>
              </a:ext>
            </a:extLst>
          </p:cNvPr>
          <p:cNvPicPr>
            <a:picLocks noChangeAspect="1"/>
          </p:cNvPicPr>
          <p:nvPr/>
        </p:nvPicPr>
        <p:blipFill>
          <a:blip r:embed="rId8"/>
          <a:stretch>
            <a:fillRect/>
          </a:stretch>
        </p:blipFill>
        <p:spPr>
          <a:xfrm>
            <a:off x="2168715" y="2342271"/>
            <a:ext cx="3585276" cy="3607329"/>
          </a:xfrm>
          <a:prstGeom prst="rect">
            <a:avLst/>
          </a:prstGeom>
        </p:spPr>
      </p:pic>
      <p:pic>
        <p:nvPicPr>
          <p:cNvPr id="10" name="Picture 9">
            <a:extLst>
              <a:ext uri="{FF2B5EF4-FFF2-40B4-BE49-F238E27FC236}">
                <a16:creationId xmlns:a16="http://schemas.microsoft.com/office/drawing/2014/main" id="{600F661C-4A6F-4D33-372C-5FA54D7ECB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37558" r="38453" b="65928"/>
          <a:stretch/>
        </p:blipFill>
        <p:spPr>
          <a:xfrm>
            <a:off x="2694902" y="5755969"/>
            <a:ext cx="907819" cy="1007591"/>
          </a:xfrm>
          <a:prstGeom prst="rect">
            <a:avLst/>
          </a:prstGeom>
        </p:spPr>
      </p:pic>
      <p:pic>
        <p:nvPicPr>
          <p:cNvPr id="11" name="Picture 10">
            <a:extLst>
              <a:ext uri="{FF2B5EF4-FFF2-40B4-BE49-F238E27FC236}">
                <a16:creationId xmlns:a16="http://schemas.microsoft.com/office/drawing/2014/main" id="{40A73FC8-2262-3A08-C357-96600FF5775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37183" t="33571" r="38598" b="35508"/>
          <a:stretch/>
        </p:blipFill>
        <p:spPr>
          <a:xfrm>
            <a:off x="3598822" y="5955273"/>
            <a:ext cx="916494" cy="914401"/>
          </a:xfrm>
          <a:prstGeom prst="rect">
            <a:avLst/>
          </a:prstGeom>
        </p:spPr>
      </p:pic>
      <p:pic>
        <p:nvPicPr>
          <p:cNvPr id="12" name="Picture 11">
            <a:extLst>
              <a:ext uri="{FF2B5EF4-FFF2-40B4-BE49-F238E27FC236}">
                <a16:creationId xmlns:a16="http://schemas.microsoft.com/office/drawing/2014/main" id="{971EB8FB-7222-B6AB-784D-F8C3D84F60B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9274" t="39635" r="64245" b="32150"/>
          <a:stretch/>
        </p:blipFill>
        <p:spPr>
          <a:xfrm>
            <a:off x="4394810" y="6018180"/>
            <a:ext cx="1002098" cy="834390"/>
          </a:xfrm>
          <a:prstGeom prst="rect">
            <a:avLst/>
          </a:prstGeom>
        </p:spPr>
      </p:pic>
      <p:pic>
        <p:nvPicPr>
          <p:cNvPr id="13" name="Picture 12">
            <a:extLst>
              <a:ext uri="{FF2B5EF4-FFF2-40B4-BE49-F238E27FC236}">
                <a16:creationId xmlns:a16="http://schemas.microsoft.com/office/drawing/2014/main" id="{97DFB0A6-C6E4-B222-8B60-944411004A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61876" t="10971" r="8430" b="46513"/>
          <a:stretch/>
        </p:blipFill>
        <p:spPr>
          <a:xfrm>
            <a:off x="5345380" y="5571530"/>
            <a:ext cx="1123681" cy="1257300"/>
          </a:xfrm>
          <a:prstGeom prst="rect">
            <a:avLst/>
          </a:prstGeom>
        </p:spPr>
      </p:pic>
      <p:pic>
        <p:nvPicPr>
          <p:cNvPr id="14" name="Picture 13">
            <a:extLst>
              <a:ext uri="{FF2B5EF4-FFF2-40B4-BE49-F238E27FC236}">
                <a16:creationId xmlns:a16="http://schemas.microsoft.com/office/drawing/2014/main" id="{29829FCD-F290-AC40-E50B-F89C7A25EB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8938" t="66041" r="68109" b="6785"/>
          <a:stretch/>
        </p:blipFill>
        <p:spPr>
          <a:xfrm>
            <a:off x="1204332" y="3646170"/>
            <a:ext cx="868593" cy="803632"/>
          </a:xfrm>
          <a:prstGeom prst="rect">
            <a:avLst/>
          </a:prstGeom>
        </p:spPr>
      </p:pic>
      <p:pic>
        <p:nvPicPr>
          <p:cNvPr id="15" name="Picture 14">
            <a:extLst>
              <a:ext uri="{FF2B5EF4-FFF2-40B4-BE49-F238E27FC236}">
                <a16:creationId xmlns:a16="http://schemas.microsoft.com/office/drawing/2014/main" id="{63AD3BA9-962C-9B4C-5DAE-CA528DDA0D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10" b="89831" l="9934" r="90287">
                        <a14:foregroundMark x1="51435" y1="21186" x2="51435" y2="21186"/>
                        <a14:foregroundMark x1="48124" y1="8192" x2="48124" y2="8192"/>
                        <a14:foregroundMark x1="24283" y1="25141" x2="24283" y2="25141"/>
                        <a14:foregroundMark x1="43267" y1="44633" x2="43267" y2="44633"/>
                        <a14:foregroundMark x1="24062" y1="52260" x2="24062" y2="52260"/>
                        <a14:foregroundMark x1="51435" y1="44350" x2="51435" y2="44350"/>
                        <a14:foregroundMark x1="54084" y1="80226" x2="54084" y2="80226"/>
                        <a14:foregroundMark x1="21634" y1="82768" x2="21634" y2="82768"/>
                        <a14:foregroundMark x1="29581" y1="25706" x2="29581" y2="25706"/>
                        <a14:foregroundMark x1="90287" y1="30791" x2="90287" y2="30791"/>
                        <a14:foregroundMark x1="24945" y1="77684" x2="24945" y2="77684"/>
                      </a14:backgroundRemoval>
                    </a14:imgEffect>
                  </a14:imgLayer>
                </a14:imgProps>
              </a:ext>
            </a:extLst>
          </a:blip>
          <a:srcRect l="34659" t="63588" r="36647" b="3946"/>
          <a:stretch/>
        </p:blipFill>
        <p:spPr>
          <a:xfrm>
            <a:off x="1367618" y="2788675"/>
            <a:ext cx="1085850" cy="960121"/>
          </a:xfrm>
          <a:prstGeom prst="rect">
            <a:avLst/>
          </a:prstGeom>
        </p:spPr>
      </p:pic>
      <p:sp>
        <p:nvSpPr>
          <p:cNvPr id="16" name="Arrow: Right 15">
            <a:extLst>
              <a:ext uri="{FF2B5EF4-FFF2-40B4-BE49-F238E27FC236}">
                <a16:creationId xmlns:a16="http://schemas.microsoft.com/office/drawing/2014/main" id="{0A52DD5C-1D33-4539-9ADD-45F6C0A0B0F3}"/>
              </a:ext>
            </a:extLst>
          </p:cNvPr>
          <p:cNvSpPr/>
          <p:nvPr/>
        </p:nvSpPr>
        <p:spPr>
          <a:xfrm>
            <a:off x="6394597" y="3622430"/>
            <a:ext cx="1123681" cy="982980"/>
          </a:xfrm>
          <a:prstGeom prst="rightArrow">
            <a:avLst/>
          </a:prstGeom>
          <a:solidFill>
            <a:srgbClr val="009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1">
            <a:extLst>
              <a:ext uri="{FF2B5EF4-FFF2-40B4-BE49-F238E27FC236}">
                <a16:creationId xmlns:a16="http://schemas.microsoft.com/office/drawing/2014/main" id="{80E404A0-BBAE-9540-1FE4-A6BB048627FB}"/>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Fulfilling Eurisy Mission </a:t>
            </a:r>
          </a:p>
        </p:txBody>
      </p:sp>
      <p:sp>
        <p:nvSpPr>
          <p:cNvPr id="18" name="Subtitle 2">
            <a:extLst>
              <a:ext uri="{FF2B5EF4-FFF2-40B4-BE49-F238E27FC236}">
                <a16:creationId xmlns:a16="http://schemas.microsoft.com/office/drawing/2014/main" id="{D057BB9F-2A4D-A8FA-EBA2-17FDB6BFEC79}"/>
              </a:ext>
            </a:extLst>
          </p:cNvPr>
          <p:cNvSpPr txBox="1">
            <a:spLocks/>
          </p:cNvSpPr>
          <p:nvPr/>
        </p:nvSpPr>
        <p:spPr>
          <a:xfrm>
            <a:off x="6384143" y="1699359"/>
            <a:ext cx="5807857" cy="57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b="1"/>
              <a:t>MATCHMAKING favour ecosystem growth</a:t>
            </a:r>
            <a:endParaRPr lang="it-IT"/>
          </a:p>
          <a:p>
            <a:endParaRPr lang="it-IT"/>
          </a:p>
          <a:p>
            <a:endParaRPr lang="it-IT"/>
          </a:p>
          <a:p>
            <a:endParaRPr lang="fr-FR"/>
          </a:p>
        </p:txBody>
      </p:sp>
    </p:spTree>
    <p:extLst>
      <p:ext uri="{BB962C8B-B14F-4D97-AF65-F5344CB8AC3E}">
        <p14:creationId xmlns:p14="http://schemas.microsoft.com/office/powerpoint/2010/main" val="3769119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DB0C-D3E7-F7BC-AD9F-371A945E204F}"/>
              </a:ext>
            </a:extLst>
          </p:cNvPr>
          <p:cNvSpPr txBox="1">
            <a:spLocks/>
          </p:cNvSpPr>
          <p:nvPr/>
        </p:nvSpPr>
        <p:spPr>
          <a:xfrm>
            <a:off x="3748479" y="283294"/>
            <a:ext cx="7860323" cy="7022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9AA6"/>
                </a:solidFill>
                <a:latin typeface="+mj-lt"/>
                <a:ea typeface="+mj-ea"/>
                <a:cs typeface="+mj-cs"/>
              </a:defRPr>
            </a:lvl1pPr>
          </a:lstStyle>
          <a:p>
            <a:pPr algn="l"/>
            <a:r>
              <a:rPr lang="en-GB" sz="4000">
                <a:latin typeface="Arial" panose="020B0604020202020204" pitchFamily="34" charset="0"/>
                <a:ea typeface="Roboto" panose="02000000000000000000" pitchFamily="2" charset="0"/>
                <a:cs typeface="Arial" panose="020B0604020202020204" pitchFamily="34" charset="0"/>
              </a:rPr>
              <a:t>Members’ engagement</a:t>
            </a:r>
          </a:p>
        </p:txBody>
      </p:sp>
      <p:sp>
        <p:nvSpPr>
          <p:cNvPr id="3" name="Subtitle 2">
            <a:extLst>
              <a:ext uri="{FF2B5EF4-FFF2-40B4-BE49-F238E27FC236}">
                <a16:creationId xmlns:a16="http://schemas.microsoft.com/office/drawing/2014/main" id="{800EB9D1-E41B-4CFC-6774-4A198E878700}"/>
              </a:ext>
            </a:extLst>
          </p:cNvPr>
          <p:cNvSpPr txBox="1">
            <a:spLocks/>
          </p:cNvSpPr>
          <p:nvPr/>
        </p:nvSpPr>
        <p:spPr>
          <a:xfrm>
            <a:off x="316988" y="1305674"/>
            <a:ext cx="7662241" cy="467092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t>Members’ corner </a:t>
            </a:r>
          </a:p>
          <a:p>
            <a:pPr algn="l"/>
            <a:endParaRPr lang="en-GB" sz="2800"/>
          </a:p>
          <a:p>
            <a:pPr algn="l"/>
            <a:r>
              <a:rPr lang="en-GB" sz="2800"/>
              <a:t>Members’ day</a:t>
            </a:r>
          </a:p>
          <a:p>
            <a:pPr algn="l"/>
            <a:endParaRPr lang="en-GB" sz="2800"/>
          </a:p>
          <a:p>
            <a:pPr algn="l"/>
            <a:r>
              <a:rPr lang="en-GB" sz="2800"/>
              <a:t>IAF ACCESS Europe Subcommittee action plan</a:t>
            </a:r>
          </a:p>
          <a:p>
            <a:pPr algn="l"/>
            <a:endParaRPr lang="en-GB" sz="2800"/>
          </a:p>
          <a:p>
            <a:pPr algn="l"/>
            <a:endParaRPr lang="en-GB" sz="2800"/>
          </a:p>
          <a:p>
            <a:pPr algn="l"/>
            <a:endParaRPr lang="en-GB"/>
          </a:p>
        </p:txBody>
      </p:sp>
      <p:pic>
        <p:nvPicPr>
          <p:cNvPr id="4" name="Image 3">
            <a:extLst>
              <a:ext uri="{FF2B5EF4-FFF2-40B4-BE49-F238E27FC236}">
                <a16:creationId xmlns:a16="http://schemas.microsoft.com/office/drawing/2014/main" id="{5FDF820D-105E-1354-69B3-EAA871FFCD4B}"/>
              </a:ext>
            </a:extLst>
          </p:cNvPr>
          <p:cNvPicPr>
            <a:picLocks noChangeAspect="1"/>
          </p:cNvPicPr>
          <p:nvPr/>
        </p:nvPicPr>
        <p:blipFill rotWithShape="1">
          <a:blip r:embed="rId2"/>
          <a:srcRect t="32527"/>
          <a:stretch/>
        </p:blipFill>
        <p:spPr>
          <a:xfrm>
            <a:off x="7532915" y="1110343"/>
            <a:ext cx="4953000" cy="3341914"/>
          </a:xfrm>
          <a:prstGeom prst="rect">
            <a:avLst/>
          </a:prstGeom>
        </p:spPr>
      </p:pic>
      <p:pic>
        <p:nvPicPr>
          <p:cNvPr id="9218" name="Picture 2">
            <a:extLst>
              <a:ext uri="{FF2B5EF4-FFF2-40B4-BE49-F238E27FC236}">
                <a16:creationId xmlns:a16="http://schemas.microsoft.com/office/drawing/2014/main" id="{96DCCEE5-5D34-E650-40BD-513AF4DD6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354" y="4229166"/>
            <a:ext cx="4441371" cy="24982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AF: International Astronautical Federation">
            <a:extLst>
              <a:ext uri="{FF2B5EF4-FFF2-40B4-BE49-F238E27FC236}">
                <a16:creationId xmlns:a16="http://schemas.microsoft.com/office/drawing/2014/main" id="{C78B77B1-AF27-D17F-9BBC-941EA1BFEE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03" b="13457"/>
          <a:stretch/>
        </p:blipFill>
        <p:spPr bwMode="auto">
          <a:xfrm>
            <a:off x="680358" y="4452257"/>
            <a:ext cx="5715000" cy="212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4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A1962A5-A49C-467E-A62A-83C8702C39B4}"/>
              </a:ext>
            </a:extLst>
          </p:cNvPr>
          <p:cNvGrpSpPr/>
          <p:nvPr/>
        </p:nvGrpSpPr>
        <p:grpSpPr>
          <a:xfrm>
            <a:off x="0" y="1"/>
            <a:ext cx="12192000" cy="433144"/>
            <a:chOff x="0" y="0"/>
            <a:chExt cx="24533958" cy="552580"/>
          </a:xfrm>
        </p:grpSpPr>
        <p:grpSp>
          <p:nvGrpSpPr>
            <p:cNvPr id="3" name="Group 3">
              <a:extLst>
                <a:ext uri="{FF2B5EF4-FFF2-40B4-BE49-F238E27FC236}">
                  <a16:creationId xmlns:a16="http://schemas.microsoft.com/office/drawing/2014/main" id="{37463B11-3EF4-46D9-B4A6-D73F72711379}"/>
                </a:ext>
              </a:extLst>
            </p:cNvPr>
            <p:cNvGrpSpPr/>
            <p:nvPr/>
          </p:nvGrpSpPr>
          <p:grpSpPr>
            <a:xfrm>
              <a:off x="0" y="0"/>
              <a:ext cx="2750765" cy="552580"/>
              <a:chOff x="0" y="0"/>
              <a:chExt cx="1913890" cy="384467"/>
            </a:xfrm>
          </p:grpSpPr>
          <p:sp>
            <p:nvSpPr>
              <p:cNvPr id="20" name="Freeform 4">
                <a:extLst>
                  <a:ext uri="{FF2B5EF4-FFF2-40B4-BE49-F238E27FC236}">
                    <a16:creationId xmlns:a16="http://schemas.microsoft.com/office/drawing/2014/main" id="{7411F131-7F8D-4981-85C9-2B664B8F5F88}"/>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13395A"/>
              </a:solidFill>
            </p:spPr>
            <p:txBody>
              <a:bodyPr/>
              <a:lstStyle/>
              <a:p>
                <a:endParaRPr lang="en-GB"/>
              </a:p>
            </p:txBody>
          </p:sp>
        </p:grpSp>
        <p:grpSp>
          <p:nvGrpSpPr>
            <p:cNvPr id="4" name="Group 5">
              <a:extLst>
                <a:ext uri="{FF2B5EF4-FFF2-40B4-BE49-F238E27FC236}">
                  <a16:creationId xmlns:a16="http://schemas.microsoft.com/office/drawing/2014/main" id="{CD159EE5-888F-4E74-99AD-27A6FBBFD6B7}"/>
                </a:ext>
              </a:extLst>
            </p:cNvPr>
            <p:cNvGrpSpPr/>
            <p:nvPr/>
          </p:nvGrpSpPr>
          <p:grpSpPr>
            <a:xfrm>
              <a:off x="2725365" y="0"/>
              <a:ext cx="2750765" cy="552580"/>
              <a:chOff x="0" y="0"/>
              <a:chExt cx="1913890" cy="384467"/>
            </a:xfrm>
          </p:grpSpPr>
          <p:sp>
            <p:nvSpPr>
              <p:cNvPr id="19" name="Freeform 6">
                <a:extLst>
                  <a:ext uri="{FF2B5EF4-FFF2-40B4-BE49-F238E27FC236}">
                    <a16:creationId xmlns:a16="http://schemas.microsoft.com/office/drawing/2014/main" id="{2A0BFBE4-ACE6-4A93-A446-5E6414DEFB78}"/>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178C8F"/>
              </a:solidFill>
            </p:spPr>
            <p:txBody>
              <a:bodyPr/>
              <a:lstStyle/>
              <a:p>
                <a:endParaRPr lang="en-GB"/>
              </a:p>
            </p:txBody>
          </p:sp>
        </p:grpSp>
        <p:grpSp>
          <p:nvGrpSpPr>
            <p:cNvPr id="5" name="Group 7">
              <a:extLst>
                <a:ext uri="{FF2B5EF4-FFF2-40B4-BE49-F238E27FC236}">
                  <a16:creationId xmlns:a16="http://schemas.microsoft.com/office/drawing/2014/main" id="{0A26E9ED-D3B2-446E-BAA6-C4B6EB074D14}"/>
                </a:ext>
              </a:extLst>
            </p:cNvPr>
            <p:cNvGrpSpPr/>
            <p:nvPr/>
          </p:nvGrpSpPr>
          <p:grpSpPr>
            <a:xfrm>
              <a:off x="5476129" y="0"/>
              <a:ext cx="2750765" cy="552580"/>
              <a:chOff x="0" y="0"/>
              <a:chExt cx="1913890" cy="384467"/>
            </a:xfrm>
          </p:grpSpPr>
          <p:sp>
            <p:nvSpPr>
              <p:cNvPr id="18" name="Freeform 8">
                <a:extLst>
                  <a:ext uri="{FF2B5EF4-FFF2-40B4-BE49-F238E27FC236}">
                    <a16:creationId xmlns:a16="http://schemas.microsoft.com/office/drawing/2014/main" id="{B7487E5E-A291-468E-87E1-0496DF010647}"/>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97CCF6"/>
              </a:solidFill>
            </p:spPr>
            <p:txBody>
              <a:bodyPr/>
              <a:lstStyle/>
              <a:p>
                <a:endParaRPr lang="en-GB"/>
              </a:p>
            </p:txBody>
          </p:sp>
        </p:grpSp>
        <p:grpSp>
          <p:nvGrpSpPr>
            <p:cNvPr id="6" name="Group 9">
              <a:extLst>
                <a:ext uri="{FF2B5EF4-FFF2-40B4-BE49-F238E27FC236}">
                  <a16:creationId xmlns:a16="http://schemas.microsoft.com/office/drawing/2014/main" id="{220F1C1A-57B8-4618-B2DC-4AE4D7ADA7A1}"/>
                </a:ext>
              </a:extLst>
            </p:cNvPr>
            <p:cNvGrpSpPr/>
            <p:nvPr/>
          </p:nvGrpSpPr>
          <p:grpSpPr>
            <a:xfrm>
              <a:off x="8128172" y="0"/>
              <a:ext cx="2750765" cy="552580"/>
              <a:chOff x="0" y="0"/>
              <a:chExt cx="1913890" cy="384467"/>
            </a:xfrm>
          </p:grpSpPr>
          <p:sp>
            <p:nvSpPr>
              <p:cNvPr id="17" name="Freeform 10">
                <a:extLst>
                  <a:ext uri="{FF2B5EF4-FFF2-40B4-BE49-F238E27FC236}">
                    <a16:creationId xmlns:a16="http://schemas.microsoft.com/office/drawing/2014/main" id="{E680C04B-F636-4344-B3EF-63B2980C960D}"/>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008037"/>
              </a:solidFill>
            </p:spPr>
            <p:txBody>
              <a:bodyPr/>
              <a:lstStyle/>
              <a:p>
                <a:endParaRPr lang="en-GB"/>
              </a:p>
            </p:txBody>
          </p:sp>
        </p:grpSp>
        <p:grpSp>
          <p:nvGrpSpPr>
            <p:cNvPr id="7" name="Group 11">
              <a:extLst>
                <a:ext uri="{FF2B5EF4-FFF2-40B4-BE49-F238E27FC236}">
                  <a16:creationId xmlns:a16="http://schemas.microsoft.com/office/drawing/2014/main" id="{19ACED2A-4269-4FC1-A0CE-6A05D8F15350}"/>
                </a:ext>
              </a:extLst>
            </p:cNvPr>
            <p:cNvGrpSpPr/>
            <p:nvPr/>
          </p:nvGrpSpPr>
          <p:grpSpPr>
            <a:xfrm>
              <a:off x="10866237" y="0"/>
              <a:ext cx="2750765" cy="552580"/>
              <a:chOff x="0" y="0"/>
              <a:chExt cx="1913890" cy="384467"/>
            </a:xfrm>
          </p:grpSpPr>
          <p:sp>
            <p:nvSpPr>
              <p:cNvPr id="16" name="Freeform 12">
                <a:extLst>
                  <a:ext uri="{FF2B5EF4-FFF2-40B4-BE49-F238E27FC236}">
                    <a16:creationId xmlns:a16="http://schemas.microsoft.com/office/drawing/2014/main" id="{B15BF03F-31C0-42B8-BA63-0DE8219622DB}"/>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C9E265"/>
              </a:solidFill>
            </p:spPr>
            <p:txBody>
              <a:bodyPr/>
              <a:lstStyle/>
              <a:p>
                <a:endParaRPr lang="en-GB"/>
              </a:p>
            </p:txBody>
          </p:sp>
        </p:grpSp>
        <p:grpSp>
          <p:nvGrpSpPr>
            <p:cNvPr id="8" name="Group 13">
              <a:extLst>
                <a:ext uri="{FF2B5EF4-FFF2-40B4-BE49-F238E27FC236}">
                  <a16:creationId xmlns:a16="http://schemas.microsoft.com/office/drawing/2014/main" id="{88C120AE-6B59-4CBA-890E-72A7F506970F}"/>
                </a:ext>
              </a:extLst>
            </p:cNvPr>
            <p:cNvGrpSpPr/>
            <p:nvPr/>
          </p:nvGrpSpPr>
          <p:grpSpPr>
            <a:xfrm>
              <a:off x="13604301" y="0"/>
              <a:ext cx="2750765" cy="552580"/>
              <a:chOff x="0" y="0"/>
              <a:chExt cx="1913890" cy="384467"/>
            </a:xfrm>
          </p:grpSpPr>
          <p:sp>
            <p:nvSpPr>
              <p:cNvPr id="15" name="Freeform 14">
                <a:extLst>
                  <a:ext uri="{FF2B5EF4-FFF2-40B4-BE49-F238E27FC236}">
                    <a16:creationId xmlns:a16="http://schemas.microsoft.com/office/drawing/2014/main" id="{86481DCD-1E63-48B1-BAD0-C2A57FF57619}"/>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FF914D"/>
              </a:solidFill>
            </p:spPr>
            <p:txBody>
              <a:bodyPr/>
              <a:lstStyle/>
              <a:p>
                <a:endParaRPr lang="en-GB"/>
              </a:p>
            </p:txBody>
          </p:sp>
        </p:grpSp>
        <p:grpSp>
          <p:nvGrpSpPr>
            <p:cNvPr id="9" name="Group 15">
              <a:extLst>
                <a:ext uri="{FF2B5EF4-FFF2-40B4-BE49-F238E27FC236}">
                  <a16:creationId xmlns:a16="http://schemas.microsoft.com/office/drawing/2014/main" id="{4289EE53-26FD-4F01-8FAD-6929A3D35BC0}"/>
                </a:ext>
              </a:extLst>
            </p:cNvPr>
            <p:cNvGrpSpPr/>
            <p:nvPr/>
          </p:nvGrpSpPr>
          <p:grpSpPr>
            <a:xfrm>
              <a:off x="16355066" y="0"/>
              <a:ext cx="2750765" cy="552580"/>
              <a:chOff x="0" y="0"/>
              <a:chExt cx="1913890" cy="384467"/>
            </a:xfrm>
          </p:grpSpPr>
          <p:sp>
            <p:nvSpPr>
              <p:cNvPr id="14" name="Freeform 16">
                <a:extLst>
                  <a:ext uri="{FF2B5EF4-FFF2-40B4-BE49-F238E27FC236}">
                    <a16:creationId xmlns:a16="http://schemas.microsoft.com/office/drawing/2014/main" id="{BFA39D68-F98A-47A7-BA7A-79A14BB38970}"/>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FF5757"/>
              </a:solidFill>
            </p:spPr>
            <p:txBody>
              <a:bodyPr/>
              <a:lstStyle/>
              <a:p>
                <a:endParaRPr lang="en-GB"/>
              </a:p>
            </p:txBody>
          </p:sp>
        </p:grpSp>
        <p:grpSp>
          <p:nvGrpSpPr>
            <p:cNvPr id="10" name="Group 17">
              <a:extLst>
                <a:ext uri="{FF2B5EF4-FFF2-40B4-BE49-F238E27FC236}">
                  <a16:creationId xmlns:a16="http://schemas.microsoft.com/office/drawing/2014/main" id="{D2C95003-8745-4445-B451-67D0A8FA01D6}"/>
                </a:ext>
              </a:extLst>
            </p:cNvPr>
            <p:cNvGrpSpPr/>
            <p:nvPr/>
          </p:nvGrpSpPr>
          <p:grpSpPr>
            <a:xfrm>
              <a:off x="19045129" y="0"/>
              <a:ext cx="2750765" cy="552580"/>
              <a:chOff x="0" y="0"/>
              <a:chExt cx="1913890" cy="384467"/>
            </a:xfrm>
          </p:grpSpPr>
          <p:sp>
            <p:nvSpPr>
              <p:cNvPr id="13" name="Freeform 18">
                <a:extLst>
                  <a:ext uri="{FF2B5EF4-FFF2-40B4-BE49-F238E27FC236}">
                    <a16:creationId xmlns:a16="http://schemas.microsoft.com/office/drawing/2014/main" id="{DA14C88A-D169-477B-A228-8FEC7B1A5DA2}"/>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AE2034"/>
              </a:solidFill>
            </p:spPr>
            <p:txBody>
              <a:bodyPr/>
              <a:lstStyle/>
              <a:p>
                <a:endParaRPr lang="en-GB"/>
              </a:p>
            </p:txBody>
          </p:sp>
        </p:grpSp>
        <p:grpSp>
          <p:nvGrpSpPr>
            <p:cNvPr id="11" name="Group 19">
              <a:extLst>
                <a:ext uri="{FF2B5EF4-FFF2-40B4-BE49-F238E27FC236}">
                  <a16:creationId xmlns:a16="http://schemas.microsoft.com/office/drawing/2014/main" id="{135198DB-94FB-4E1D-91F1-90856DFA77FA}"/>
                </a:ext>
              </a:extLst>
            </p:cNvPr>
            <p:cNvGrpSpPr/>
            <p:nvPr/>
          </p:nvGrpSpPr>
          <p:grpSpPr>
            <a:xfrm>
              <a:off x="21783193" y="0"/>
              <a:ext cx="2750765" cy="552580"/>
              <a:chOff x="0" y="0"/>
              <a:chExt cx="1913890" cy="384467"/>
            </a:xfrm>
          </p:grpSpPr>
          <p:sp>
            <p:nvSpPr>
              <p:cNvPr id="12" name="Freeform 20">
                <a:extLst>
                  <a:ext uri="{FF2B5EF4-FFF2-40B4-BE49-F238E27FC236}">
                    <a16:creationId xmlns:a16="http://schemas.microsoft.com/office/drawing/2014/main" id="{1313C9EB-1099-4B10-8531-FD96C7761BE4}"/>
                  </a:ext>
                </a:extLst>
              </p:cNvPr>
              <p:cNvSpPr/>
              <p:nvPr/>
            </p:nvSpPr>
            <p:spPr>
              <a:xfrm>
                <a:off x="0" y="0"/>
                <a:ext cx="1913890" cy="384467"/>
              </a:xfrm>
              <a:custGeom>
                <a:avLst/>
                <a:gdLst/>
                <a:ahLst/>
                <a:cxnLst/>
                <a:rect l="l" t="t" r="r" b="b"/>
                <a:pathLst>
                  <a:path w="1913890" h="384467">
                    <a:moveTo>
                      <a:pt x="0" y="0"/>
                    </a:moveTo>
                    <a:lnTo>
                      <a:pt x="1913890" y="0"/>
                    </a:lnTo>
                    <a:lnTo>
                      <a:pt x="1913890" y="384467"/>
                    </a:lnTo>
                    <a:lnTo>
                      <a:pt x="0" y="384467"/>
                    </a:lnTo>
                    <a:close/>
                  </a:path>
                </a:pathLst>
              </a:custGeom>
              <a:solidFill>
                <a:srgbClr val="7D1221"/>
              </a:solidFill>
            </p:spPr>
            <p:txBody>
              <a:bodyPr/>
              <a:lstStyle/>
              <a:p>
                <a:endParaRPr lang="en-GB"/>
              </a:p>
            </p:txBody>
          </p:sp>
        </p:grpSp>
      </p:grpSp>
      <p:sp>
        <p:nvSpPr>
          <p:cNvPr id="22" name="AutoShape 22">
            <a:extLst>
              <a:ext uri="{FF2B5EF4-FFF2-40B4-BE49-F238E27FC236}">
                <a16:creationId xmlns:a16="http://schemas.microsoft.com/office/drawing/2014/main" id="{AFFCF398-E053-4D1F-B4ED-B03B651223A5}"/>
              </a:ext>
            </a:extLst>
          </p:cNvPr>
          <p:cNvSpPr/>
          <p:nvPr/>
        </p:nvSpPr>
        <p:spPr>
          <a:xfrm>
            <a:off x="3033568" y="1296391"/>
            <a:ext cx="8820987" cy="0"/>
          </a:xfrm>
          <a:prstGeom prst="line">
            <a:avLst/>
          </a:prstGeom>
          <a:ln w="47625" cap="rnd">
            <a:solidFill>
              <a:srgbClr val="1D91A0"/>
            </a:solidFill>
            <a:prstDash val="solid"/>
            <a:headEnd type="none" w="sm" len="sm"/>
            <a:tailEnd type="none" w="sm" len="sm"/>
          </a:ln>
        </p:spPr>
        <p:txBody>
          <a:bodyPr/>
          <a:lstStyle/>
          <a:p>
            <a:endParaRPr lang="en-GB"/>
          </a:p>
        </p:txBody>
      </p:sp>
      <p:sp>
        <p:nvSpPr>
          <p:cNvPr id="23" name="TextBox 23">
            <a:extLst>
              <a:ext uri="{FF2B5EF4-FFF2-40B4-BE49-F238E27FC236}">
                <a16:creationId xmlns:a16="http://schemas.microsoft.com/office/drawing/2014/main" id="{AC4BDCEA-17FD-4E0B-8650-5650D58C5926}"/>
              </a:ext>
            </a:extLst>
          </p:cNvPr>
          <p:cNvSpPr txBox="1"/>
          <p:nvPr/>
        </p:nvSpPr>
        <p:spPr>
          <a:xfrm>
            <a:off x="2852791" y="556991"/>
            <a:ext cx="9339209" cy="615553"/>
          </a:xfrm>
          <a:prstGeom prst="rect">
            <a:avLst/>
          </a:prstGeom>
        </p:spPr>
        <p:txBody>
          <a:bodyPr wrap="square" lIns="0" tIns="0" rIns="0" bIns="0" rtlCol="0" anchor="t">
            <a:spAutoFit/>
          </a:bodyPr>
          <a:lstStyle/>
          <a:p>
            <a:pPr algn="ctr"/>
            <a:r>
              <a:rPr lang="en-US" sz="4000">
                <a:solidFill>
                  <a:srgbClr val="1D91A0"/>
                </a:solidFill>
                <a:latin typeface="Roboto Bold"/>
              </a:rPr>
              <a:t>Copernicus and EO market perspectives</a:t>
            </a:r>
          </a:p>
        </p:txBody>
      </p:sp>
      <p:pic>
        <p:nvPicPr>
          <p:cNvPr id="27" name="Picture 26">
            <a:extLst>
              <a:ext uri="{FF2B5EF4-FFF2-40B4-BE49-F238E27FC236}">
                <a16:creationId xmlns:a16="http://schemas.microsoft.com/office/drawing/2014/main" id="{DBBE3CC8-8D28-467F-BCA0-8B4B1B8741D0}"/>
              </a:ext>
            </a:extLst>
          </p:cNvPr>
          <p:cNvPicPr>
            <a:picLocks noChangeAspect="1"/>
          </p:cNvPicPr>
          <p:nvPr/>
        </p:nvPicPr>
        <p:blipFill>
          <a:blip r:embed="rId3"/>
          <a:stretch>
            <a:fillRect/>
          </a:stretch>
        </p:blipFill>
        <p:spPr>
          <a:xfrm>
            <a:off x="-14058" y="2843230"/>
            <a:ext cx="12073488" cy="3878328"/>
          </a:xfrm>
          <a:prstGeom prst="rect">
            <a:avLst/>
          </a:prstGeom>
        </p:spPr>
      </p:pic>
      <p:sp>
        <p:nvSpPr>
          <p:cNvPr id="31" name="TextBox 30">
            <a:extLst>
              <a:ext uri="{FF2B5EF4-FFF2-40B4-BE49-F238E27FC236}">
                <a16:creationId xmlns:a16="http://schemas.microsoft.com/office/drawing/2014/main" id="{B2E332E9-607F-4F38-A158-75A9198EDB4D}"/>
              </a:ext>
            </a:extLst>
          </p:cNvPr>
          <p:cNvSpPr txBox="1"/>
          <p:nvPr/>
        </p:nvSpPr>
        <p:spPr>
          <a:xfrm>
            <a:off x="274055" y="1710971"/>
            <a:ext cx="11618685" cy="923330"/>
          </a:xfrm>
          <a:prstGeom prst="rect">
            <a:avLst/>
          </a:prstGeom>
          <a:noFill/>
        </p:spPr>
        <p:txBody>
          <a:bodyPr wrap="square">
            <a:spAutoFit/>
          </a:bodyPr>
          <a:lstStyle/>
          <a:p>
            <a:r>
              <a:rPr lang="en-US" b="1"/>
              <a:t>Most significant barriers to growth </a:t>
            </a:r>
            <a:r>
              <a:rPr lang="en-US"/>
              <a:t>that your company faces:</a:t>
            </a:r>
          </a:p>
          <a:p>
            <a:r>
              <a:rPr lang="en-US"/>
              <a:t>1. The biggest obstacle for both established companies (45%) and start ups (18%) is market user acceptance;</a:t>
            </a:r>
          </a:p>
          <a:p>
            <a:r>
              <a:rPr lang="en-US"/>
              <a:t>2. The second is for both finding new customers (38% EC; 16% Sus) </a:t>
            </a:r>
          </a:p>
        </p:txBody>
      </p:sp>
      <p:sp>
        <p:nvSpPr>
          <p:cNvPr id="33" name="TextBox 32">
            <a:extLst>
              <a:ext uri="{FF2B5EF4-FFF2-40B4-BE49-F238E27FC236}">
                <a16:creationId xmlns:a16="http://schemas.microsoft.com/office/drawing/2014/main" id="{723E7C77-EE7C-40A8-8D0D-EDB349D9838C}"/>
              </a:ext>
            </a:extLst>
          </p:cNvPr>
          <p:cNvSpPr txBox="1"/>
          <p:nvPr/>
        </p:nvSpPr>
        <p:spPr>
          <a:xfrm>
            <a:off x="3033568" y="2707659"/>
            <a:ext cx="6195316" cy="369332"/>
          </a:xfrm>
          <a:prstGeom prst="rect">
            <a:avLst/>
          </a:prstGeom>
          <a:noFill/>
        </p:spPr>
        <p:txBody>
          <a:bodyPr wrap="square">
            <a:spAutoFit/>
          </a:bodyPr>
          <a:lstStyle/>
          <a:p>
            <a:r>
              <a:rPr lang="en-US" b="1"/>
              <a:t>Most significant barriers related to customer uptake</a:t>
            </a:r>
          </a:p>
        </p:txBody>
      </p:sp>
    </p:spTree>
    <p:extLst>
      <p:ext uri="{BB962C8B-B14F-4D97-AF65-F5344CB8AC3E}">
        <p14:creationId xmlns:p14="http://schemas.microsoft.com/office/powerpoint/2010/main" val="86948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68C4324E29C45B97C9D4823AB19AB" ma:contentTypeVersion="22" ma:contentTypeDescription="Create a new document." ma:contentTypeScope="" ma:versionID="c210863dc7dde1046bf583586c8953b7">
  <xsd:schema xmlns:xsd="http://www.w3.org/2001/XMLSchema" xmlns:xs="http://www.w3.org/2001/XMLSchema" xmlns:p="http://schemas.microsoft.com/office/2006/metadata/properties" xmlns:ns2="8bcd4ad3-1aa4-4ef8-90e9-1d0e10888239" xmlns:ns3="42396945-223b-4e5d-935c-fff3f17b2663" targetNamespace="http://schemas.microsoft.com/office/2006/metadata/properties" ma:root="true" ma:fieldsID="669508908c5d247a64722d744dced9f6" ns2:_="" ns3:_="">
    <xsd:import namespace="8bcd4ad3-1aa4-4ef8-90e9-1d0e10888239"/>
    <xsd:import namespace="42396945-223b-4e5d-935c-fff3f17b2663"/>
    <xsd:element name="properties">
      <xsd:complexType>
        <xsd:sequence>
          <xsd:element name="documentManagement">
            <xsd:complexType>
              <xsd:all>
                <xsd:element ref="ns2:Project" minOccurs="0"/>
                <xsd:element ref="ns2:Technology" minOccurs="0"/>
                <xsd:element ref="ns2:User_x0020_Type" minOccurs="0"/>
                <xsd:element ref="ns2:Sector_x0020_of_x0020_application" minOccurs="0"/>
                <xsd:element ref="ns3:MediaServiceMetadata" minOccurs="0"/>
                <xsd:element ref="ns3:MediaServiceFastMetadata" minOccurs="0"/>
                <xsd:element ref="ns2:Project_x0020_Type" minOccurs="0"/>
                <xsd:element ref="ns3:MediaServiceAutoKeyPoints" minOccurs="0"/>
                <xsd:element ref="ns3:MediaServiceKeyPoint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element ref="ns2:SharedWithUsers" minOccurs="0"/>
                <xsd:element ref="ns2:SharedWithDetail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cd4ad3-1aa4-4ef8-90e9-1d0e10888239" elementFormDefault="qualified">
    <xsd:import namespace="http://schemas.microsoft.com/office/2006/documentManagement/types"/>
    <xsd:import namespace="http://schemas.microsoft.com/office/infopath/2007/PartnerControls"/>
    <xsd:element name="Project" ma:index="8" nillable="true" ma:displayName="Project" ma:default="Enter Choice #1" ma:format="Dropdown" ma:internalName="Project">
      <xsd:simpleType>
        <xsd:restriction base="dms:Choice">
          <xsd:enumeration value="Enter Choice #1"/>
          <xsd:enumeration value="Enter Choice #2"/>
          <xsd:enumeration value="Enter Choice #3"/>
        </xsd:restriction>
      </xsd:simpleType>
    </xsd:element>
    <xsd:element name="Technology" ma:index="9" nillable="true" ma:displayName="Technology" ma:default="EO" ma:internalName="Technology">
      <xsd:complexType>
        <xsd:complexContent>
          <xsd:extension base="dms:MultiChoice">
            <xsd:sequence>
              <xsd:element name="Value" maxOccurs="unbounded" minOccurs="0" nillable="true">
                <xsd:simpleType>
                  <xsd:restriction base="dms:Choice">
                    <xsd:enumeration value="EO"/>
                    <xsd:enumeration value="Integrated"/>
                    <xsd:enumeration value="NAV"/>
                    <xsd:enumeration value="N/A"/>
                    <xsd:enumeration value="Sat. Com."/>
                  </xsd:restriction>
                </xsd:simpleType>
              </xsd:element>
            </xsd:sequence>
          </xsd:extension>
        </xsd:complexContent>
      </xsd:complexType>
    </xsd:element>
    <xsd:element name="User_x0020_Type" ma:index="10" nillable="true" ma:displayName="User Type" ma:default="Private" ma:format="Dropdown" ma:internalName="User_x0020_Type">
      <xsd:simpleType>
        <xsd:restriction base="dms:Choice">
          <xsd:enumeration value="Private"/>
          <xsd:enumeration value="Public"/>
          <xsd:enumeration value="N/A"/>
        </xsd:restriction>
      </xsd:simpleType>
    </xsd:element>
    <xsd:element name="Sector_x0020_of_x0020_application" ma:index="11" nillable="true" ma:displayName="Primary Field of Application" ma:default="Energy" ma:format="Dropdown" ma:internalName="Sector_x0020_of_x0020_application">
      <xsd:simpleType>
        <xsd:restriction base="dms:Choice">
          <xsd:enumeration value="Agriculture"/>
          <xsd:enumeration value="Climate"/>
          <xsd:enumeration value="Communication"/>
          <xsd:enumeration value="Culture"/>
          <xsd:enumeration value="Energy"/>
          <xsd:enumeration value="Environment"/>
          <xsd:enumeration value="Health"/>
          <xsd:enumeration value="Infrastructure"/>
          <xsd:enumeration value="Mobility"/>
          <xsd:enumeration value="N/A"/>
          <xsd:enumeration value="Risk management"/>
          <xsd:enumeration value="Smart cities"/>
          <xsd:enumeration value="Sport"/>
          <xsd:enumeration value="Tourism"/>
          <xsd:enumeration value="Water"/>
        </xsd:restriction>
      </xsd:simpleType>
    </xsd:element>
    <xsd:element name="Project_x0020_Type" ma:index="14" nillable="true" ma:displayName="Project Type" ma:default="Parlament" ma:format="Dropdown" ma:internalName="Project_x0020_Type">
      <xsd:simpleType>
        <xsd:restriction base="dms:Choice">
          <xsd:enumeration value="Parlament"/>
          <xsd:enumeration value="Peugeot"/>
          <xsd:enumeration value="Citroen"/>
          <xsd:enumeration value="Opel"/>
        </xsd:restriction>
      </xsd:simpleType>
    </xsd:element>
    <xsd:element name="TaxCatchAll" ma:index="25" nillable="true" ma:displayName="Taxonomy Catch All Column" ma:hidden="true" ma:list="{704346b6-993b-4dc7-b509-c6c6483c5d0a}" ma:internalName="TaxCatchAll" ma:showField="CatchAllData" ma:web="8bcd4ad3-1aa4-4ef8-90e9-1d0e10888239">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396945-223b-4e5d-935c-fff3f17b266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ternalName="MediaServiceDateTake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abb5474-733f-4914-9749-aa5bb57b219e"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indexed="true" ma:internalName="MediaServiceLocation"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ject_x0020_Type xmlns="8bcd4ad3-1aa4-4ef8-90e9-1d0e10888239">Parlament</Project_x0020_Type>
    <TaxCatchAll xmlns="8bcd4ad3-1aa4-4ef8-90e9-1d0e10888239" xsi:nil="true"/>
    <Sector_x0020_of_x0020_application xmlns="8bcd4ad3-1aa4-4ef8-90e9-1d0e10888239">Energy</Sector_x0020_of_x0020_application>
    <User_x0020_Type xmlns="8bcd4ad3-1aa4-4ef8-90e9-1d0e10888239">Private</User_x0020_Type>
    <Project xmlns="8bcd4ad3-1aa4-4ef8-90e9-1d0e10888239">Enter Choice #1</Project>
    <Technology xmlns="8bcd4ad3-1aa4-4ef8-90e9-1d0e10888239">
      <Value>EO</Value>
    </Technology>
    <lcf76f155ced4ddcb4097134ff3c332f xmlns="42396945-223b-4e5d-935c-fff3f17b266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C2B50-EFF4-43C2-929D-1F1EC6CD5F3C}">
  <ds:schemaRefs>
    <ds:schemaRef ds:uri="42396945-223b-4e5d-935c-fff3f17b2663"/>
    <ds:schemaRef ds:uri="8bcd4ad3-1aa4-4ef8-90e9-1d0e108882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D2EB1A-D54D-4D39-A6BB-A703707723DB}">
  <ds:schemaRefs>
    <ds:schemaRef ds:uri="42396945-223b-4e5d-935c-fff3f17b2663"/>
    <ds:schemaRef ds:uri="8bcd4ad3-1aa4-4ef8-90e9-1d0e108882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3BCD9C-DD80-4049-8891-D2679DD7F6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7</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Overview of recent activities  </vt:lpstr>
      <vt:lpstr>Communication &amp; Outreach</vt:lpstr>
      <vt:lpstr>Communication &amp; Outreach</vt:lpstr>
      <vt:lpstr>PowerPoint Presentation</vt:lpstr>
      <vt:lpstr>PowerPoint Presentation</vt:lpstr>
      <vt:lpstr>PowerPoint Presentation</vt:lpstr>
      <vt:lpstr>PowerPoint Presentation</vt:lpstr>
      <vt:lpstr>Space 4 entrepreneurship</vt:lpstr>
      <vt:lpstr> "Spatial Data for Biodiversity Hackathon" </vt:lpstr>
      <vt:lpstr>Aftermovie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4 Skills - SpaceSUITE</vt:lpstr>
      <vt:lpstr>Space 4 Skills – GEO-Academy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Annalisa Donati</dc:creator>
  <cp:revision>3</cp:revision>
  <dcterms:created xsi:type="dcterms:W3CDTF">2020-01-16T11:04:01Z</dcterms:created>
  <dcterms:modified xsi:type="dcterms:W3CDTF">2023-12-13T15:18:10Z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0x010100FC268C4324E29C45B97C9D4823AB19AB</vt:lpwstr>
  </property>
  <property fmtid="{D5CDD505-2E9C-101B-9397-08002B2CF9AE}" pid="3" name="MediaServiceImageTags">
    <vt:lpwstr/>
  </property>
</Properties>
</file>