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7360954" r:id="rId3"/>
    <p:sldId id="7360775" r:id="rId4"/>
    <p:sldId id="7360958" r:id="rId5"/>
    <p:sldId id="390" r:id="rId6"/>
    <p:sldId id="7360952" r:id="rId7"/>
    <p:sldId id="7360953" r:id="rId8"/>
    <p:sldId id="7360959" r:id="rId9"/>
    <p:sldId id="7360960" r:id="rId10"/>
    <p:sldId id="7360961" r:id="rId11"/>
    <p:sldId id="7360962" r:id="rId12"/>
    <p:sldId id="265" r:id="rId13"/>
    <p:sldId id="286" r:id="rId14"/>
    <p:sldId id="28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105B4-F66B-4EEC-A494-5C29F86046B1}" type="datetimeFigureOut">
              <a:rPr lang="pt-PT" smtClean="0"/>
              <a:t>2024-05-13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0D128-0E59-4430-B3F5-2AF4FBC49503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833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187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656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9453D-9CCC-4051-9DF8-37E3D8CCF79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16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6999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1311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876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86947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162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176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E9453D-9CCC-4051-9DF8-37E3D8CCF79B}" type="slidenum">
              <a:rPr lang="fr-FR" smtClean="0"/>
              <a:pPr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577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png"/><Relationship Id="rId7" Type="http://schemas.openxmlformats.org/officeDocument/2006/relationships/hyperlink" Target="https://www.youtube.com/user/thethalesgroup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thalesgroup" TargetMode="External"/><Relationship Id="rId5" Type="http://schemas.openxmlformats.org/officeDocument/2006/relationships/hyperlink" Target="https://www.linkedin.com/company/thales/" TargetMode="External"/><Relationship Id="rId4" Type="http://schemas.openxmlformats.org/officeDocument/2006/relationships/hyperlink" Target="https://www.thalesgroup.com/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halesgroup.com/" TargetMode="Externa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A98F7-F159-F60F-46D6-839BCF4392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12190592" cy="685720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50207CD-A770-7650-0856-F0FB42E743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7543" b="48236"/>
          <a:stretch>
            <a:fillRect/>
          </a:stretch>
        </p:blipFill>
        <p:spPr>
          <a:xfrm>
            <a:off x="-1" y="1747081"/>
            <a:ext cx="5976472" cy="5110919"/>
          </a:xfrm>
          <a:custGeom>
            <a:avLst/>
            <a:gdLst>
              <a:gd name="connsiteX0" fmla="*/ 0 w 5976472"/>
              <a:gd name="connsiteY0" fmla="*/ 0 h 5110919"/>
              <a:gd name="connsiteX1" fmla="*/ 5976472 w 5976472"/>
              <a:gd name="connsiteY1" fmla="*/ 0 h 5110919"/>
              <a:gd name="connsiteX2" fmla="*/ 5976472 w 5976472"/>
              <a:gd name="connsiteY2" fmla="*/ 5110919 h 5110919"/>
              <a:gd name="connsiteX3" fmla="*/ 0 w 5976472"/>
              <a:gd name="connsiteY3" fmla="*/ 5110919 h 5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472" h="5110919">
                <a:moveTo>
                  <a:pt x="0" y="0"/>
                </a:moveTo>
                <a:lnTo>
                  <a:pt x="5976472" y="0"/>
                </a:lnTo>
                <a:lnTo>
                  <a:pt x="5976472" y="5110919"/>
                </a:lnTo>
                <a:lnTo>
                  <a:pt x="0" y="5110919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2B3475-6FA1-E38C-363D-23108F8B1BFB}"/>
              </a:ext>
            </a:extLst>
          </p:cNvPr>
          <p:cNvSpPr/>
          <p:nvPr userDrawn="1"/>
        </p:nvSpPr>
        <p:spPr>
          <a:xfrm>
            <a:off x="10083800" y="219075"/>
            <a:ext cx="2108200" cy="691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le 146">
            <a:extLst>
              <a:ext uri="{FF2B5EF4-FFF2-40B4-BE49-F238E27FC236}">
                <a16:creationId xmlns:a16="http://schemas.microsoft.com/office/drawing/2014/main" id="{A71C9AF5-7C53-980E-3913-667C7DB10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2662254"/>
            <a:ext cx="3815273" cy="1661993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Presentation title on two 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or three lines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86C7C7-E3F1-C112-8757-C612FE801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4628182"/>
            <a:ext cx="3815273" cy="60298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300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ON ONE OR TWO 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7F45B7-71C6-1485-8A5A-3C39FEF1F517}"/>
              </a:ext>
            </a:extLst>
          </p:cNvPr>
          <p:cNvSpPr txBox="1"/>
          <p:nvPr userDrawn="1"/>
        </p:nvSpPr>
        <p:spPr>
          <a:xfrm>
            <a:off x="1079500" y="5769997"/>
            <a:ext cx="1673012" cy="171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noProof="0" dirty="0">
                <a:solidFill>
                  <a:schemeClr val="bg1"/>
                </a:solidFill>
              </a:rPr>
              <a:t>www.thalesgroup.com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FAD99C-B3D0-6CC4-860A-EB979C5D2128}"/>
              </a:ext>
            </a:extLst>
          </p:cNvPr>
          <p:cNvGrpSpPr/>
          <p:nvPr userDrawn="1"/>
        </p:nvGrpSpPr>
        <p:grpSpPr>
          <a:xfrm>
            <a:off x="10330251" y="410247"/>
            <a:ext cx="1391849" cy="309268"/>
            <a:chOff x="10330251" y="410247"/>
            <a:chExt cx="1391849" cy="3092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CFF10F7-10F5-C7BE-C835-D27D10041F98}"/>
                </a:ext>
              </a:extLst>
            </p:cNvPr>
            <p:cNvSpPr/>
            <p:nvPr/>
          </p:nvSpPr>
          <p:spPr>
            <a:xfrm>
              <a:off x="11543732" y="410247"/>
              <a:ext cx="178368" cy="165135"/>
            </a:xfrm>
            <a:custGeom>
              <a:avLst/>
              <a:gdLst>
                <a:gd name="connsiteX0" fmla="*/ 590550 w 590550"/>
                <a:gd name="connsiteY0" fmla="*/ 401003 h 546735"/>
                <a:gd name="connsiteX1" fmla="*/ 509588 w 590550"/>
                <a:gd name="connsiteY1" fmla="*/ 515303 h 546735"/>
                <a:gd name="connsiteX2" fmla="*/ 264795 w 590550"/>
                <a:gd name="connsiteY2" fmla="*/ 546735 h 546735"/>
                <a:gd name="connsiteX3" fmla="*/ 0 w 590550"/>
                <a:gd name="connsiteY3" fmla="*/ 521970 h 546735"/>
                <a:gd name="connsiteX4" fmla="*/ 0 w 590550"/>
                <a:gd name="connsiteY4" fmla="*/ 436245 h 546735"/>
                <a:gd name="connsiteX5" fmla="*/ 469583 w 590550"/>
                <a:gd name="connsiteY5" fmla="*/ 436245 h 546735"/>
                <a:gd name="connsiteX6" fmla="*/ 469583 w 590550"/>
                <a:gd name="connsiteY6" fmla="*/ 319088 h 546735"/>
                <a:gd name="connsiteX7" fmla="*/ 137160 w 590550"/>
                <a:gd name="connsiteY7" fmla="*/ 319088 h 546735"/>
                <a:gd name="connsiteX8" fmla="*/ 0 w 590550"/>
                <a:gd name="connsiteY8" fmla="*/ 194310 h 546735"/>
                <a:gd name="connsiteX9" fmla="*/ 0 w 590550"/>
                <a:gd name="connsiteY9" fmla="*/ 142875 h 546735"/>
                <a:gd name="connsiteX10" fmla="*/ 84773 w 590550"/>
                <a:gd name="connsiteY10" fmla="*/ 26670 h 546735"/>
                <a:gd name="connsiteX11" fmla="*/ 318135 w 590550"/>
                <a:gd name="connsiteY11" fmla="*/ 0 h 546735"/>
                <a:gd name="connsiteX12" fmla="*/ 582930 w 590550"/>
                <a:gd name="connsiteY12" fmla="*/ 25718 h 546735"/>
                <a:gd name="connsiteX13" fmla="*/ 582930 w 590550"/>
                <a:gd name="connsiteY13" fmla="*/ 111443 h 546735"/>
                <a:gd name="connsiteX14" fmla="*/ 120968 w 590550"/>
                <a:gd name="connsiteY14" fmla="*/ 111443 h 546735"/>
                <a:gd name="connsiteX15" fmla="*/ 120968 w 590550"/>
                <a:gd name="connsiteY15" fmla="*/ 209550 h 546735"/>
                <a:gd name="connsiteX16" fmla="*/ 453390 w 590550"/>
                <a:gd name="connsiteY16" fmla="*/ 209550 h 546735"/>
                <a:gd name="connsiteX17" fmla="*/ 590550 w 590550"/>
                <a:gd name="connsiteY17" fmla="*/ 334328 h 546735"/>
                <a:gd name="connsiteX18" fmla="*/ 590550 w 590550"/>
                <a:gd name="connsiteY18" fmla="*/ 401003 h 54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0550" h="546735">
                  <a:moveTo>
                    <a:pt x="590550" y="401003"/>
                  </a:moveTo>
                  <a:cubicBezTo>
                    <a:pt x="590550" y="475298"/>
                    <a:pt x="568643" y="497205"/>
                    <a:pt x="509588" y="515303"/>
                  </a:cubicBezTo>
                  <a:cubicBezTo>
                    <a:pt x="445770" y="534353"/>
                    <a:pt x="332423" y="546735"/>
                    <a:pt x="264795" y="546735"/>
                  </a:cubicBezTo>
                  <a:cubicBezTo>
                    <a:pt x="184785" y="546735"/>
                    <a:pt x="84773" y="541973"/>
                    <a:pt x="0" y="521970"/>
                  </a:cubicBezTo>
                  <a:lnTo>
                    <a:pt x="0" y="436245"/>
                  </a:lnTo>
                  <a:lnTo>
                    <a:pt x="469583" y="436245"/>
                  </a:lnTo>
                  <a:lnTo>
                    <a:pt x="469583" y="319088"/>
                  </a:lnTo>
                  <a:lnTo>
                    <a:pt x="137160" y="319088"/>
                  </a:lnTo>
                  <a:cubicBezTo>
                    <a:pt x="37148" y="319088"/>
                    <a:pt x="0" y="291465"/>
                    <a:pt x="0" y="194310"/>
                  </a:cubicBezTo>
                  <a:lnTo>
                    <a:pt x="0" y="142875"/>
                  </a:lnTo>
                  <a:cubicBezTo>
                    <a:pt x="0" y="65723"/>
                    <a:pt x="22860" y="42863"/>
                    <a:pt x="84773" y="26670"/>
                  </a:cubicBezTo>
                  <a:cubicBezTo>
                    <a:pt x="147638" y="10478"/>
                    <a:pt x="250508" y="0"/>
                    <a:pt x="318135" y="0"/>
                  </a:cubicBezTo>
                  <a:cubicBezTo>
                    <a:pt x="400050" y="0"/>
                    <a:pt x="498158" y="6668"/>
                    <a:pt x="582930" y="25718"/>
                  </a:cubicBezTo>
                  <a:lnTo>
                    <a:pt x="582930" y="111443"/>
                  </a:lnTo>
                  <a:lnTo>
                    <a:pt x="120968" y="111443"/>
                  </a:lnTo>
                  <a:lnTo>
                    <a:pt x="120968" y="209550"/>
                  </a:lnTo>
                  <a:lnTo>
                    <a:pt x="453390" y="209550"/>
                  </a:lnTo>
                  <a:cubicBezTo>
                    <a:pt x="553403" y="209550"/>
                    <a:pt x="590550" y="236220"/>
                    <a:pt x="590550" y="334328"/>
                  </a:cubicBezTo>
                  <a:lnTo>
                    <a:pt x="590550" y="4010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C2173D-56FC-54AF-C5C3-B862515738EB}"/>
                </a:ext>
              </a:extLst>
            </p:cNvPr>
            <p:cNvSpPr/>
            <p:nvPr/>
          </p:nvSpPr>
          <p:spPr>
            <a:xfrm>
              <a:off x="11304085" y="410247"/>
              <a:ext cx="176067" cy="164847"/>
            </a:xfrm>
            <a:custGeom>
              <a:avLst/>
              <a:gdLst>
                <a:gd name="connsiteX0" fmla="*/ 582930 w 582930"/>
                <a:gd name="connsiteY0" fmla="*/ 521018 h 545782"/>
                <a:gd name="connsiteX1" fmla="*/ 292418 w 582930"/>
                <a:gd name="connsiteY1" fmla="*/ 545783 h 545782"/>
                <a:gd name="connsiteX2" fmla="*/ 0 w 582930"/>
                <a:gd name="connsiteY2" fmla="*/ 521018 h 545782"/>
                <a:gd name="connsiteX3" fmla="*/ 0 w 582930"/>
                <a:gd name="connsiteY3" fmla="*/ 25718 h 545782"/>
                <a:gd name="connsiteX4" fmla="*/ 290513 w 582930"/>
                <a:gd name="connsiteY4" fmla="*/ 0 h 545782"/>
                <a:gd name="connsiteX5" fmla="*/ 579120 w 582930"/>
                <a:gd name="connsiteY5" fmla="*/ 25718 h 545782"/>
                <a:gd name="connsiteX6" fmla="*/ 579120 w 582930"/>
                <a:gd name="connsiteY6" fmla="*/ 114300 h 545782"/>
                <a:gd name="connsiteX7" fmla="*/ 139065 w 582930"/>
                <a:gd name="connsiteY7" fmla="*/ 114300 h 545782"/>
                <a:gd name="connsiteX8" fmla="*/ 139065 w 582930"/>
                <a:gd name="connsiteY8" fmla="*/ 213360 h 545782"/>
                <a:gd name="connsiteX9" fmla="*/ 425768 w 582930"/>
                <a:gd name="connsiteY9" fmla="*/ 213360 h 545782"/>
                <a:gd name="connsiteX10" fmla="*/ 425768 w 582930"/>
                <a:gd name="connsiteY10" fmla="*/ 316230 h 545782"/>
                <a:gd name="connsiteX11" fmla="*/ 139065 w 582930"/>
                <a:gd name="connsiteY11" fmla="*/ 316230 h 545782"/>
                <a:gd name="connsiteX12" fmla="*/ 139065 w 582930"/>
                <a:gd name="connsiteY12" fmla="*/ 433388 h 545782"/>
                <a:gd name="connsiteX13" fmla="*/ 581025 w 582930"/>
                <a:gd name="connsiteY13" fmla="*/ 433388 h 545782"/>
                <a:gd name="connsiteX14" fmla="*/ 581025 w 582930"/>
                <a:gd name="connsiteY14" fmla="*/ 521018 h 5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2930" h="545782">
                  <a:moveTo>
                    <a:pt x="582930" y="521018"/>
                  </a:moveTo>
                  <a:cubicBezTo>
                    <a:pt x="485775" y="540068"/>
                    <a:pt x="387668" y="545783"/>
                    <a:pt x="292418" y="545783"/>
                  </a:cubicBezTo>
                  <a:cubicBezTo>
                    <a:pt x="197168" y="545783"/>
                    <a:pt x="98107" y="540068"/>
                    <a:pt x="0" y="521018"/>
                  </a:cubicBezTo>
                  <a:lnTo>
                    <a:pt x="0" y="25718"/>
                  </a:lnTo>
                  <a:cubicBezTo>
                    <a:pt x="97155" y="6668"/>
                    <a:pt x="196215" y="0"/>
                    <a:pt x="290513" y="0"/>
                  </a:cubicBezTo>
                  <a:cubicBezTo>
                    <a:pt x="385763" y="0"/>
                    <a:pt x="481965" y="5715"/>
                    <a:pt x="579120" y="25718"/>
                  </a:cubicBezTo>
                  <a:lnTo>
                    <a:pt x="579120" y="114300"/>
                  </a:lnTo>
                  <a:lnTo>
                    <a:pt x="139065" y="114300"/>
                  </a:lnTo>
                  <a:lnTo>
                    <a:pt x="139065" y="213360"/>
                  </a:lnTo>
                  <a:lnTo>
                    <a:pt x="425768" y="213360"/>
                  </a:lnTo>
                  <a:lnTo>
                    <a:pt x="425768" y="316230"/>
                  </a:lnTo>
                  <a:lnTo>
                    <a:pt x="139065" y="316230"/>
                  </a:lnTo>
                  <a:lnTo>
                    <a:pt x="139065" y="433388"/>
                  </a:lnTo>
                  <a:lnTo>
                    <a:pt x="581025" y="433388"/>
                  </a:lnTo>
                  <a:lnTo>
                    <a:pt x="581025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FD627E-F237-0CC9-C8A4-3F6613BF9F76}"/>
                </a:ext>
              </a:extLst>
            </p:cNvPr>
            <p:cNvSpPr/>
            <p:nvPr/>
          </p:nvSpPr>
          <p:spPr>
            <a:xfrm>
              <a:off x="11096085" y="413987"/>
              <a:ext cx="157654" cy="161107"/>
            </a:xfrm>
            <a:custGeom>
              <a:avLst/>
              <a:gdLst>
                <a:gd name="connsiteX0" fmla="*/ 521970 w 521969"/>
                <a:gd name="connsiteY0" fmla="*/ 508635 h 533399"/>
                <a:gd name="connsiteX1" fmla="*/ 261938 w 521969"/>
                <a:gd name="connsiteY1" fmla="*/ 533400 h 533399"/>
                <a:gd name="connsiteX2" fmla="*/ 0 w 521969"/>
                <a:gd name="connsiteY2" fmla="*/ 508635 h 533399"/>
                <a:gd name="connsiteX3" fmla="*/ 0 w 521969"/>
                <a:gd name="connsiteY3" fmla="*/ 0 h 533399"/>
                <a:gd name="connsiteX4" fmla="*/ 140017 w 521969"/>
                <a:gd name="connsiteY4" fmla="*/ 0 h 533399"/>
                <a:gd name="connsiteX5" fmla="*/ 140017 w 521969"/>
                <a:gd name="connsiteY5" fmla="*/ 414338 h 533399"/>
                <a:gd name="connsiteX6" fmla="*/ 521970 w 521969"/>
                <a:gd name="connsiteY6" fmla="*/ 414338 h 533399"/>
                <a:gd name="connsiteX7" fmla="*/ 521970 w 521969"/>
                <a:gd name="connsiteY7" fmla="*/ 508635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969" h="533399">
                  <a:moveTo>
                    <a:pt x="521970" y="508635"/>
                  </a:moveTo>
                  <a:cubicBezTo>
                    <a:pt x="434340" y="527685"/>
                    <a:pt x="346710" y="533400"/>
                    <a:pt x="261938" y="533400"/>
                  </a:cubicBezTo>
                  <a:cubicBezTo>
                    <a:pt x="177165" y="533400"/>
                    <a:pt x="87630" y="528638"/>
                    <a:pt x="0" y="508635"/>
                  </a:cubicBezTo>
                  <a:lnTo>
                    <a:pt x="0" y="0"/>
                  </a:lnTo>
                  <a:lnTo>
                    <a:pt x="140017" y="0"/>
                  </a:lnTo>
                  <a:lnTo>
                    <a:pt x="140017" y="414338"/>
                  </a:lnTo>
                  <a:lnTo>
                    <a:pt x="521970" y="414338"/>
                  </a:lnTo>
                  <a:lnTo>
                    <a:pt x="521970" y="5086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EE9FBDC-E897-2260-A6D3-B94078A06D85}"/>
                </a:ext>
              </a:extLst>
            </p:cNvPr>
            <p:cNvSpPr/>
            <p:nvPr/>
          </p:nvSpPr>
          <p:spPr>
            <a:xfrm>
              <a:off x="10820476" y="414274"/>
              <a:ext cx="224974" cy="160244"/>
            </a:xfrm>
            <a:custGeom>
              <a:avLst/>
              <a:gdLst>
                <a:gd name="connsiteX0" fmla="*/ 744855 w 744855"/>
                <a:gd name="connsiteY0" fmla="*/ 511493 h 530542"/>
                <a:gd name="connsiteX1" fmla="*/ 590550 w 744855"/>
                <a:gd name="connsiteY1" fmla="*/ 530543 h 530542"/>
                <a:gd name="connsiteX2" fmla="*/ 374333 w 744855"/>
                <a:gd name="connsiteY2" fmla="*/ 94298 h 530542"/>
                <a:gd name="connsiteX3" fmla="*/ 361950 w 744855"/>
                <a:gd name="connsiteY3" fmla="*/ 94298 h 530542"/>
                <a:gd name="connsiteX4" fmla="*/ 146685 w 744855"/>
                <a:gd name="connsiteY4" fmla="*/ 530543 h 530542"/>
                <a:gd name="connsiteX5" fmla="*/ 0 w 744855"/>
                <a:gd name="connsiteY5" fmla="*/ 511493 h 530542"/>
                <a:gd name="connsiteX6" fmla="*/ 273368 w 744855"/>
                <a:gd name="connsiteY6" fmla="*/ 0 h 530542"/>
                <a:gd name="connsiteX7" fmla="*/ 468630 w 744855"/>
                <a:gd name="connsiteY7" fmla="*/ 0 h 530542"/>
                <a:gd name="connsiteX8" fmla="*/ 744855 w 744855"/>
                <a:gd name="connsiteY8" fmla="*/ 511493 h 53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855" h="530542">
                  <a:moveTo>
                    <a:pt x="744855" y="511493"/>
                  </a:moveTo>
                  <a:cubicBezTo>
                    <a:pt x="698183" y="524828"/>
                    <a:pt x="636270" y="529590"/>
                    <a:pt x="590550" y="530543"/>
                  </a:cubicBezTo>
                  <a:lnTo>
                    <a:pt x="374333" y="94298"/>
                  </a:lnTo>
                  <a:lnTo>
                    <a:pt x="361950" y="94298"/>
                  </a:lnTo>
                  <a:lnTo>
                    <a:pt x="146685" y="530543"/>
                  </a:lnTo>
                  <a:cubicBezTo>
                    <a:pt x="100965" y="529590"/>
                    <a:pt x="46673" y="524828"/>
                    <a:pt x="0" y="511493"/>
                  </a:cubicBezTo>
                  <a:lnTo>
                    <a:pt x="273368" y="0"/>
                  </a:lnTo>
                  <a:lnTo>
                    <a:pt x="468630" y="0"/>
                  </a:lnTo>
                  <a:lnTo>
                    <a:pt x="744855" y="5114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554A99-F280-ECBC-5040-1D836A6DD648}"/>
                </a:ext>
              </a:extLst>
            </p:cNvPr>
            <p:cNvSpPr/>
            <p:nvPr/>
          </p:nvSpPr>
          <p:spPr>
            <a:xfrm>
              <a:off x="10904483" y="502020"/>
              <a:ext cx="54949" cy="54661"/>
            </a:xfrm>
            <a:custGeom>
              <a:avLst/>
              <a:gdLst>
                <a:gd name="connsiteX0" fmla="*/ 181927 w 181927"/>
                <a:gd name="connsiteY0" fmla="*/ 90488 h 180975"/>
                <a:gd name="connsiteX1" fmla="*/ 90488 w 181927"/>
                <a:gd name="connsiteY1" fmla="*/ 180975 h 180975"/>
                <a:gd name="connsiteX2" fmla="*/ 0 w 181927"/>
                <a:gd name="connsiteY2" fmla="*/ 90488 h 180975"/>
                <a:gd name="connsiteX3" fmla="*/ 90488 w 181927"/>
                <a:gd name="connsiteY3" fmla="*/ 0 h 180975"/>
                <a:gd name="connsiteX4" fmla="*/ 181927 w 181927"/>
                <a:gd name="connsiteY4" fmla="*/ 9048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27" h="180975">
                  <a:moveTo>
                    <a:pt x="181927" y="90488"/>
                  </a:moveTo>
                  <a:cubicBezTo>
                    <a:pt x="181927" y="140970"/>
                    <a:pt x="140970" y="180975"/>
                    <a:pt x="90488" y="180975"/>
                  </a:cubicBezTo>
                  <a:cubicBezTo>
                    <a:pt x="40005" y="180975"/>
                    <a:pt x="0" y="140017"/>
                    <a:pt x="0" y="90488"/>
                  </a:cubicBezTo>
                  <a:cubicBezTo>
                    <a:pt x="0" y="40005"/>
                    <a:pt x="40957" y="0"/>
                    <a:pt x="90488" y="0"/>
                  </a:cubicBezTo>
                  <a:cubicBezTo>
                    <a:pt x="140970" y="0"/>
                    <a:pt x="181927" y="40005"/>
                    <a:pt x="181927" y="90488"/>
                  </a:cubicBezTo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F33B586-655C-01D5-4699-100F1A421A9C}"/>
                </a:ext>
              </a:extLst>
            </p:cNvPr>
            <p:cNvSpPr/>
            <p:nvPr/>
          </p:nvSpPr>
          <p:spPr>
            <a:xfrm>
              <a:off x="10579967" y="411398"/>
              <a:ext cx="189588" cy="162833"/>
            </a:xfrm>
            <a:custGeom>
              <a:avLst/>
              <a:gdLst>
                <a:gd name="connsiteX0" fmla="*/ 627697 w 627697"/>
                <a:gd name="connsiteY0" fmla="*/ 521018 h 539114"/>
                <a:gd name="connsiteX1" fmla="*/ 487680 w 627697"/>
                <a:gd name="connsiteY1" fmla="*/ 539115 h 539114"/>
                <a:gd name="connsiteX2" fmla="*/ 487680 w 627697"/>
                <a:gd name="connsiteY2" fmla="*/ 317183 h 539114"/>
                <a:gd name="connsiteX3" fmla="*/ 140017 w 627697"/>
                <a:gd name="connsiteY3" fmla="*/ 317183 h 539114"/>
                <a:gd name="connsiteX4" fmla="*/ 140017 w 627697"/>
                <a:gd name="connsiteY4" fmla="*/ 539115 h 539114"/>
                <a:gd name="connsiteX5" fmla="*/ 0 w 627697"/>
                <a:gd name="connsiteY5" fmla="*/ 521018 h 539114"/>
                <a:gd name="connsiteX6" fmla="*/ 0 w 627697"/>
                <a:gd name="connsiteY6" fmla="*/ 18098 h 539114"/>
                <a:gd name="connsiteX7" fmla="*/ 140017 w 627697"/>
                <a:gd name="connsiteY7" fmla="*/ 0 h 539114"/>
                <a:gd name="connsiteX8" fmla="*/ 140017 w 627697"/>
                <a:gd name="connsiteY8" fmla="*/ 214313 h 539114"/>
                <a:gd name="connsiteX9" fmla="*/ 487680 w 627697"/>
                <a:gd name="connsiteY9" fmla="*/ 214313 h 539114"/>
                <a:gd name="connsiteX10" fmla="*/ 487680 w 627697"/>
                <a:gd name="connsiteY10" fmla="*/ 0 h 539114"/>
                <a:gd name="connsiteX11" fmla="*/ 627697 w 627697"/>
                <a:gd name="connsiteY11" fmla="*/ 18098 h 539114"/>
                <a:gd name="connsiteX12" fmla="*/ 627697 w 627697"/>
                <a:gd name="connsiteY12" fmla="*/ 521018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7697" h="539114">
                  <a:moveTo>
                    <a:pt x="627697" y="521018"/>
                  </a:moveTo>
                  <a:cubicBezTo>
                    <a:pt x="582930" y="534353"/>
                    <a:pt x="535305" y="538163"/>
                    <a:pt x="487680" y="539115"/>
                  </a:cubicBezTo>
                  <a:lnTo>
                    <a:pt x="487680" y="317183"/>
                  </a:lnTo>
                  <a:lnTo>
                    <a:pt x="140017" y="317183"/>
                  </a:lnTo>
                  <a:lnTo>
                    <a:pt x="140017" y="539115"/>
                  </a:lnTo>
                  <a:cubicBezTo>
                    <a:pt x="92392" y="538163"/>
                    <a:pt x="44767" y="533400"/>
                    <a:pt x="0" y="521018"/>
                  </a:cubicBezTo>
                  <a:lnTo>
                    <a:pt x="0" y="18098"/>
                  </a:lnTo>
                  <a:cubicBezTo>
                    <a:pt x="44767" y="4762"/>
                    <a:pt x="92392" y="952"/>
                    <a:pt x="140017" y="0"/>
                  </a:cubicBezTo>
                  <a:lnTo>
                    <a:pt x="140017" y="214313"/>
                  </a:lnTo>
                  <a:lnTo>
                    <a:pt x="487680" y="214313"/>
                  </a:lnTo>
                  <a:lnTo>
                    <a:pt x="487680" y="0"/>
                  </a:lnTo>
                  <a:cubicBezTo>
                    <a:pt x="535305" y="952"/>
                    <a:pt x="582930" y="5715"/>
                    <a:pt x="627697" y="18098"/>
                  </a:cubicBezTo>
                  <a:lnTo>
                    <a:pt x="627697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23DFB61-E7B1-6AEA-34E0-0A1DB732A342}"/>
                </a:ext>
              </a:extLst>
            </p:cNvPr>
            <p:cNvSpPr/>
            <p:nvPr/>
          </p:nvSpPr>
          <p:spPr>
            <a:xfrm>
              <a:off x="10330251" y="410247"/>
              <a:ext cx="190451" cy="161395"/>
            </a:xfrm>
            <a:custGeom>
              <a:avLst/>
              <a:gdLst>
                <a:gd name="connsiteX0" fmla="*/ 630555 w 630554"/>
                <a:gd name="connsiteY0" fmla="*/ 115253 h 534352"/>
                <a:gd name="connsiteX1" fmla="*/ 384810 w 630554"/>
                <a:gd name="connsiteY1" fmla="*/ 115253 h 534352"/>
                <a:gd name="connsiteX2" fmla="*/ 384810 w 630554"/>
                <a:gd name="connsiteY2" fmla="*/ 534353 h 534352"/>
                <a:gd name="connsiteX3" fmla="*/ 245745 w 630554"/>
                <a:gd name="connsiteY3" fmla="*/ 534353 h 534352"/>
                <a:gd name="connsiteX4" fmla="*/ 245745 w 630554"/>
                <a:gd name="connsiteY4" fmla="*/ 115253 h 534352"/>
                <a:gd name="connsiteX5" fmla="*/ 0 w 630554"/>
                <a:gd name="connsiteY5" fmla="*/ 115253 h 534352"/>
                <a:gd name="connsiteX6" fmla="*/ 0 w 630554"/>
                <a:gd name="connsiteY6" fmla="*/ 25718 h 534352"/>
                <a:gd name="connsiteX7" fmla="*/ 315278 w 630554"/>
                <a:gd name="connsiteY7" fmla="*/ 0 h 534352"/>
                <a:gd name="connsiteX8" fmla="*/ 630555 w 630554"/>
                <a:gd name="connsiteY8" fmla="*/ 25718 h 534352"/>
                <a:gd name="connsiteX9" fmla="*/ 630555 w 630554"/>
                <a:gd name="connsiteY9" fmla="*/ 115253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554" h="534352">
                  <a:moveTo>
                    <a:pt x="630555" y="115253"/>
                  </a:moveTo>
                  <a:lnTo>
                    <a:pt x="384810" y="115253"/>
                  </a:lnTo>
                  <a:lnTo>
                    <a:pt x="384810" y="534353"/>
                  </a:lnTo>
                  <a:lnTo>
                    <a:pt x="245745" y="534353"/>
                  </a:lnTo>
                  <a:lnTo>
                    <a:pt x="245745" y="115253"/>
                  </a:lnTo>
                  <a:lnTo>
                    <a:pt x="0" y="115253"/>
                  </a:lnTo>
                  <a:lnTo>
                    <a:pt x="0" y="25718"/>
                  </a:lnTo>
                  <a:cubicBezTo>
                    <a:pt x="105728" y="6668"/>
                    <a:pt x="212408" y="0"/>
                    <a:pt x="315278" y="0"/>
                  </a:cubicBezTo>
                  <a:cubicBezTo>
                    <a:pt x="418148" y="0"/>
                    <a:pt x="524828" y="5715"/>
                    <a:pt x="630555" y="25718"/>
                  </a:cubicBezTo>
                  <a:lnTo>
                    <a:pt x="630555" y="11525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AFF4072-8F4A-E478-F482-9ED5B0F350EC}"/>
                </a:ext>
              </a:extLst>
            </p:cNvPr>
            <p:cNvSpPr/>
            <p:nvPr/>
          </p:nvSpPr>
          <p:spPr>
            <a:xfrm>
              <a:off x="10331977" y="626878"/>
              <a:ext cx="55236" cy="73937"/>
            </a:xfrm>
            <a:custGeom>
              <a:avLst/>
              <a:gdLst>
                <a:gd name="connsiteX0" fmla="*/ 178118 w 182879"/>
                <a:gd name="connsiteY0" fmla="*/ 67627 h 244792"/>
                <a:gd name="connsiteX1" fmla="*/ 142875 w 182879"/>
                <a:gd name="connsiteY1" fmla="*/ 121920 h 244792"/>
                <a:gd name="connsiteX2" fmla="*/ 142875 w 182879"/>
                <a:gd name="connsiteY2" fmla="*/ 122872 h 244792"/>
                <a:gd name="connsiteX3" fmla="*/ 182880 w 182879"/>
                <a:gd name="connsiteY3" fmla="*/ 179070 h 244792"/>
                <a:gd name="connsiteX4" fmla="*/ 99060 w 182879"/>
                <a:gd name="connsiteY4" fmla="*/ 244792 h 244792"/>
                <a:gd name="connsiteX5" fmla="*/ 4763 w 182879"/>
                <a:gd name="connsiteY5" fmla="*/ 241935 h 244792"/>
                <a:gd name="connsiteX6" fmla="*/ 0 w 182879"/>
                <a:gd name="connsiteY6" fmla="*/ 237172 h 244792"/>
                <a:gd name="connsiteX7" fmla="*/ 0 w 182879"/>
                <a:gd name="connsiteY7" fmla="*/ 8572 h 244792"/>
                <a:gd name="connsiteX8" fmla="*/ 4763 w 182879"/>
                <a:gd name="connsiteY8" fmla="*/ 3810 h 244792"/>
                <a:gd name="connsiteX9" fmla="*/ 91440 w 182879"/>
                <a:gd name="connsiteY9" fmla="*/ 0 h 244792"/>
                <a:gd name="connsiteX10" fmla="*/ 178118 w 182879"/>
                <a:gd name="connsiteY10" fmla="*/ 67627 h 244792"/>
                <a:gd name="connsiteX11" fmla="*/ 49530 w 182879"/>
                <a:gd name="connsiteY11" fmla="*/ 42863 h 244792"/>
                <a:gd name="connsiteX12" fmla="*/ 49530 w 182879"/>
                <a:gd name="connsiteY12" fmla="*/ 104775 h 244792"/>
                <a:gd name="connsiteX13" fmla="*/ 80963 w 182879"/>
                <a:gd name="connsiteY13" fmla="*/ 104775 h 244792"/>
                <a:gd name="connsiteX14" fmla="*/ 128588 w 182879"/>
                <a:gd name="connsiteY14" fmla="*/ 74295 h 244792"/>
                <a:gd name="connsiteX15" fmla="*/ 86678 w 182879"/>
                <a:gd name="connsiteY15" fmla="*/ 42863 h 244792"/>
                <a:gd name="connsiteX16" fmla="*/ 49530 w 182879"/>
                <a:gd name="connsiteY16" fmla="*/ 42863 h 244792"/>
                <a:gd name="connsiteX17" fmla="*/ 49530 w 182879"/>
                <a:gd name="connsiteY17" fmla="*/ 140017 h 244792"/>
                <a:gd name="connsiteX18" fmla="*/ 49530 w 182879"/>
                <a:gd name="connsiteY18" fmla="*/ 201930 h 244792"/>
                <a:gd name="connsiteX19" fmla="*/ 96203 w 182879"/>
                <a:gd name="connsiteY19" fmla="*/ 201930 h 244792"/>
                <a:gd name="connsiteX20" fmla="*/ 134303 w 182879"/>
                <a:gd name="connsiteY20" fmla="*/ 172402 h 244792"/>
                <a:gd name="connsiteX21" fmla="*/ 97155 w 182879"/>
                <a:gd name="connsiteY21" fmla="*/ 140017 h 244792"/>
                <a:gd name="connsiteX22" fmla="*/ 49530 w 182879"/>
                <a:gd name="connsiteY22" fmla="*/ 140017 h 24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879" h="244792">
                  <a:moveTo>
                    <a:pt x="178118" y="67627"/>
                  </a:moveTo>
                  <a:cubicBezTo>
                    <a:pt x="178118" y="100965"/>
                    <a:pt x="168593" y="117157"/>
                    <a:pt x="142875" y="121920"/>
                  </a:cubicBezTo>
                  <a:lnTo>
                    <a:pt x="142875" y="122872"/>
                  </a:lnTo>
                  <a:cubicBezTo>
                    <a:pt x="174308" y="126682"/>
                    <a:pt x="182880" y="145732"/>
                    <a:pt x="182880" y="179070"/>
                  </a:cubicBezTo>
                  <a:cubicBezTo>
                    <a:pt x="182880" y="229552"/>
                    <a:pt x="157163" y="244792"/>
                    <a:pt x="99060" y="244792"/>
                  </a:cubicBezTo>
                  <a:cubicBezTo>
                    <a:pt x="73343" y="244792"/>
                    <a:pt x="32385" y="243840"/>
                    <a:pt x="4763" y="241935"/>
                  </a:cubicBezTo>
                  <a:cubicBezTo>
                    <a:pt x="952" y="241935"/>
                    <a:pt x="0" y="240982"/>
                    <a:pt x="0" y="237172"/>
                  </a:cubicBezTo>
                  <a:lnTo>
                    <a:pt x="0" y="8572"/>
                  </a:lnTo>
                  <a:cubicBezTo>
                    <a:pt x="0" y="4763"/>
                    <a:pt x="952" y="4763"/>
                    <a:pt x="4763" y="3810"/>
                  </a:cubicBezTo>
                  <a:cubicBezTo>
                    <a:pt x="32385" y="952"/>
                    <a:pt x="65723" y="0"/>
                    <a:pt x="91440" y="0"/>
                  </a:cubicBezTo>
                  <a:cubicBezTo>
                    <a:pt x="152400" y="952"/>
                    <a:pt x="178118" y="17145"/>
                    <a:pt x="178118" y="67627"/>
                  </a:cubicBezTo>
                  <a:close/>
                  <a:moveTo>
                    <a:pt x="49530" y="42863"/>
                  </a:moveTo>
                  <a:lnTo>
                    <a:pt x="49530" y="104775"/>
                  </a:lnTo>
                  <a:lnTo>
                    <a:pt x="80963" y="104775"/>
                  </a:lnTo>
                  <a:cubicBezTo>
                    <a:pt x="116205" y="104775"/>
                    <a:pt x="128588" y="100965"/>
                    <a:pt x="128588" y="74295"/>
                  </a:cubicBezTo>
                  <a:cubicBezTo>
                    <a:pt x="128588" y="49530"/>
                    <a:pt x="116205" y="42863"/>
                    <a:pt x="86678" y="42863"/>
                  </a:cubicBezTo>
                  <a:lnTo>
                    <a:pt x="49530" y="42863"/>
                  </a:lnTo>
                  <a:close/>
                  <a:moveTo>
                    <a:pt x="49530" y="140017"/>
                  </a:moveTo>
                  <a:lnTo>
                    <a:pt x="49530" y="201930"/>
                  </a:lnTo>
                  <a:lnTo>
                    <a:pt x="96203" y="201930"/>
                  </a:lnTo>
                  <a:cubicBezTo>
                    <a:pt x="122873" y="201930"/>
                    <a:pt x="134303" y="195263"/>
                    <a:pt x="134303" y="172402"/>
                  </a:cubicBezTo>
                  <a:cubicBezTo>
                    <a:pt x="134303" y="146685"/>
                    <a:pt x="121920" y="140017"/>
                    <a:pt x="97155" y="140017"/>
                  </a:cubicBezTo>
                  <a:lnTo>
                    <a:pt x="49530" y="14001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16AB45-8239-150C-0FBE-209259A43BBD}"/>
                </a:ext>
              </a:extLst>
            </p:cNvPr>
            <p:cNvSpPr/>
            <p:nvPr/>
          </p:nvSpPr>
          <p:spPr>
            <a:xfrm>
              <a:off x="10396419" y="647592"/>
              <a:ext cx="46606" cy="53223"/>
            </a:xfrm>
            <a:custGeom>
              <a:avLst/>
              <a:gdLst>
                <a:gd name="connsiteX0" fmla="*/ 149543 w 154305"/>
                <a:gd name="connsiteY0" fmla="*/ 0 h 176212"/>
                <a:gd name="connsiteX1" fmla="*/ 154305 w 154305"/>
                <a:gd name="connsiteY1" fmla="*/ 4763 h 176212"/>
                <a:gd name="connsiteX2" fmla="*/ 154305 w 154305"/>
                <a:gd name="connsiteY2" fmla="*/ 164783 h 176212"/>
                <a:gd name="connsiteX3" fmla="*/ 149543 w 154305"/>
                <a:gd name="connsiteY3" fmla="*/ 170498 h 176212"/>
                <a:gd name="connsiteX4" fmla="*/ 75248 w 154305"/>
                <a:gd name="connsiteY4" fmla="*/ 176213 h 176212"/>
                <a:gd name="connsiteX5" fmla="*/ 0 w 154305"/>
                <a:gd name="connsiteY5" fmla="*/ 100965 h 176212"/>
                <a:gd name="connsiteX6" fmla="*/ 0 w 154305"/>
                <a:gd name="connsiteY6" fmla="*/ 4763 h 176212"/>
                <a:gd name="connsiteX7" fmla="*/ 4763 w 154305"/>
                <a:gd name="connsiteY7" fmla="*/ 0 h 176212"/>
                <a:gd name="connsiteX8" fmla="*/ 41910 w 154305"/>
                <a:gd name="connsiteY8" fmla="*/ 0 h 176212"/>
                <a:gd name="connsiteX9" fmla="*/ 46672 w 154305"/>
                <a:gd name="connsiteY9" fmla="*/ 4763 h 176212"/>
                <a:gd name="connsiteX10" fmla="*/ 46672 w 154305"/>
                <a:gd name="connsiteY10" fmla="*/ 88583 h 176212"/>
                <a:gd name="connsiteX11" fmla="*/ 80010 w 154305"/>
                <a:gd name="connsiteY11" fmla="*/ 135255 h 176212"/>
                <a:gd name="connsiteX12" fmla="*/ 107632 w 154305"/>
                <a:gd name="connsiteY12" fmla="*/ 135255 h 176212"/>
                <a:gd name="connsiteX13" fmla="*/ 107632 w 154305"/>
                <a:gd name="connsiteY13" fmla="*/ 4763 h 176212"/>
                <a:gd name="connsiteX14" fmla="*/ 112395 w 154305"/>
                <a:gd name="connsiteY14" fmla="*/ 0 h 176212"/>
                <a:gd name="connsiteX15" fmla="*/ 149543 w 154305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5" h="176212">
                  <a:moveTo>
                    <a:pt x="149543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2" y="169545"/>
                    <a:pt x="149543" y="170498"/>
                  </a:cubicBezTo>
                  <a:cubicBezTo>
                    <a:pt x="128588" y="174308"/>
                    <a:pt x="98107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8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2" y="135255"/>
                  </a:lnTo>
                  <a:lnTo>
                    <a:pt x="107632" y="4763"/>
                  </a:lnTo>
                  <a:cubicBezTo>
                    <a:pt x="107632" y="1905"/>
                    <a:pt x="109538" y="0"/>
                    <a:pt x="112395" y="0"/>
                  </a:cubicBezTo>
                  <a:lnTo>
                    <a:pt x="149543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5EDB62C-D52B-9144-F165-85B46D6F286C}"/>
                </a:ext>
              </a:extLst>
            </p:cNvPr>
            <p:cNvSpPr/>
            <p:nvPr/>
          </p:nvSpPr>
          <p:spPr>
            <a:xfrm>
              <a:off x="10452807" y="625708"/>
              <a:ext cx="16398" cy="74532"/>
            </a:xfrm>
            <a:custGeom>
              <a:avLst/>
              <a:gdLst>
                <a:gd name="connsiteX0" fmla="*/ 54293 w 54292"/>
                <a:gd name="connsiteY0" fmla="*/ 24830 h 246762"/>
                <a:gd name="connsiteX1" fmla="*/ 27623 w 54292"/>
                <a:gd name="connsiteY1" fmla="*/ 49595 h 246762"/>
                <a:gd name="connsiteX2" fmla="*/ 0 w 54292"/>
                <a:gd name="connsiteY2" fmla="*/ 24830 h 246762"/>
                <a:gd name="connsiteX3" fmla="*/ 27623 w 54292"/>
                <a:gd name="connsiteY3" fmla="*/ 65 h 246762"/>
                <a:gd name="connsiteX4" fmla="*/ 54293 w 54292"/>
                <a:gd name="connsiteY4" fmla="*/ 24830 h 246762"/>
                <a:gd name="connsiteX5" fmla="*/ 45720 w 54292"/>
                <a:gd name="connsiteY5" fmla="*/ 72455 h 246762"/>
                <a:gd name="connsiteX6" fmla="*/ 50483 w 54292"/>
                <a:gd name="connsiteY6" fmla="*/ 77218 h 246762"/>
                <a:gd name="connsiteX7" fmla="*/ 50483 w 54292"/>
                <a:gd name="connsiteY7" fmla="*/ 242000 h 246762"/>
                <a:gd name="connsiteX8" fmla="*/ 45720 w 54292"/>
                <a:gd name="connsiteY8" fmla="*/ 246763 h 246762"/>
                <a:gd name="connsiteX9" fmla="*/ 8573 w 54292"/>
                <a:gd name="connsiteY9" fmla="*/ 246763 h 246762"/>
                <a:gd name="connsiteX10" fmla="*/ 3810 w 54292"/>
                <a:gd name="connsiteY10" fmla="*/ 242000 h 246762"/>
                <a:gd name="connsiteX11" fmla="*/ 3810 w 54292"/>
                <a:gd name="connsiteY11" fmla="*/ 77218 h 246762"/>
                <a:gd name="connsiteX12" fmla="*/ 8573 w 54292"/>
                <a:gd name="connsiteY12" fmla="*/ 72455 h 246762"/>
                <a:gd name="connsiteX13" fmla="*/ 45720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3" y="24830"/>
                  </a:moveTo>
                  <a:cubicBezTo>
                    <a:pt x="54293" y="41023"/>
                    <a:pt x="44768" y="49595"/>
                    <a:pt x="27623" y="49595"/>
                  </a:cubicBezTo>
                  <a:cubicBezTo>
                    <a:pt x="10478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3" y="65"/>
                  </a:cubicBezTo>
                  <a:cubicBezTo>
                    <a:pt x="44768" y="-887"/>
                    <a:pt x="54293" y="8638"/>
                    <a:pt x="54293" y="24830"/>
                  </a:cubicBezTo>
                  <a:close/>
                  <a:moveTo>
                    <a:pt x="45720" y="72455"/>
                  </a:moveTo>
                  <a:cubicBezTo>
                    <a:pt x="48578" y="72455"/>
                    <a:pt x="50483" y="74360"/>
                    <a:pt x="50483" y="77218"/>
                  </a:cubicBezTo>
                  <a:lnTo>
                    <a:pt x="50483" y="242000"/>
                  </a:lnTo>
                  <a:cubicBezTo>
                    <a:pt x="50483" y="245810"/>
                    <a:pt x="48578" y="246763"/>
                    <a:pt x="45720" y="246763"/>
                  </a:cubicBezTo>
                  <a:lnTo>
                    <a:pt x="8573" y="246763"/>
                  </a:lnTo>
                  <a:cubicBezTo>
                    <a:pt x="5715" y="246763"/>
                    <a:pt x="3810" y="244858"/>
                    <a:pt x="3810" y="242000"/>
                  </a:cubicBezTo>
                  <a:lnTo>
                    <a:pt x="3810" y="77218"/>
                  </a:lnTo>
                  <a:cubicBezTo>
                    <a:pt x="3810" y="74360"/>
                    <a:pt x="5715" y="72455"/>
                    <a:pt x="8573" y="72455"/>
                  </a:cubicBezTo>
                  <a:lnTo>
                    <a:pt x="45720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6D49BA-18C3-3B72-D926-9B4ECC2B73E9}"/>
                </a:ext>
              </a:extLst>
            </p:cNvPr>
            <p:cNvSpPr/>
            <p:nvPr/>
          </p:nvSpPr>
          <p:spPr>
            <a:xfrm>
              <a:off x="10479275" y="627454"/>
              <a:ext cx="14097" cy="73074"/>
            </a:xfrm>
            <a:custGeom>
              <a:avLst/>
              <a:gdLst>
                <a:gd name="connsiteX0" fmla="*/ 41910 w 46672"/>
                <a:gd name="connsiteY0" fmla="*/ 952 h 241935"/>
                <a:gd name="connsiteX1" fmla="*/ 46673 w 46672"/>
                <a:gd name="connsiteY1" fmla="*/ 5715 h 241935"/>
                <a:gd name="connsiteX2" fmla="*/ 46673 w 46672"/>
                <a:gd name="connsiteY2" fmla="*/ 237173 h 241935"/>
                <a:gd name="connsiteX3" fmla="*/ 41910 w 46672"/>
                <a:gd name="connsiteY3" fmla="*/ 241935 h 241935"/>
                <a:gd name="connsiteX4" fmla="*/ 4763 w 46672"/>
                <a:gd name="connsiteY4" fmla="*/ 241935 h 241935"/>
                <a:gd name="connsiteX5" fmla="*/ 0 w 46672"/>
                <a:gd name="connsiteY5" fmla="*/ 237173 h 241935"/>
                <a:gd name="connsiteX6" fmla="*/ 0 w 46672"/>
                <a:gd name="connsiteY6" fmla="*/ 4763 h 241935"/>
                <a:gd name="connsiteX7" fmla="*/ 4763 w 46672"/>
                <a:gd name="connsiteY7" fmla="*/ 0 h 241935"/>
                <a:gd name="connsiteX8" fmla="*/ 41910 w 46672"/>
                <a:gd name="connsiteY8" fmla="*/ 0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" h="241935">
                  <a:moveTo>
                    <a:pt x="41910" y="952"/>
                  </a:moveTo>
                  <a:cubicBezTo>
                    <a:pt x="44768" y="952"/>
                    <a:pt x="46673" y="2858"/>
                    <a:pt x="46673" y="5715"/>
                  </a:cubicBezTo>
                  <a:lnTo>
                    <a:pt x="46673" y="237173"/>
                  </a:lnTo>
                  <a:cubicBezTo>
                    <a:pt x="46673" y="240983"/>
                    <a:pt x="44768" y="241935"/>
                    <a:pt x="41910" y="241935"/>
                  </a:cubicBezTo>
                  <a:lnTo>
                    <a:pt x="4763" y="241935"/>
                  </a:lnTo>
                  <a:cubicBezTo>
                    <a:pt x="1905" y="241935"/>
                    <a:pt x="0" y="240030"/>
                    <a:pt x="0" y="237173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C52CD0D-0522-1461-1424-1059CE482BB9}"/>
                </a:ext>
              </a:extLst>
            </p:cNvPr>
            <p:cNvSpPr/>
            <p:nvPr/>
          </p:nvSpPr>
          <p:spPr>
            <a:xfrm>
              <a:off x="10502578" y="627741"/>
              <a:ext cx="47181" cy="73074"/>
            </a:xfrm>
            <a:custGeom>
              <a:avLst/>
              <a:gdLst>
                <a:gd name="connsiteX0" fmla="*/ 151448 w 156210"/>
                <a:gd name="connsiteY0" fmla="*/ 0 h 241935"/>
                <a:gd name="connsiteX1" fmla="*/ 156210 w 156210"/>
                <a:gd name="connsiteY1" fmla="*/ 4763 h 241935"/>
                <a:gd name="connsiteX2" fmla="*/ 156210 w 156210"/>
                <a:gd name="connsiteY2" fmla="*/ 228600 h 241935"/>
                <a:gd name="connsiteX3" fmla="*/ 149542 w 156210"/>
                <a:gd name="connsiteY3" fmla="*/ 236220 h 241935"/>
                <a:gd name="connsiteX4" fmla="*/ 80963 w 156210"/>
                <a:gd name="connsiteY4" fmla="*/ 241935 h 241935"/>
                <a:gd name="connsiteX5" fmla="*/ 0 w 156210"/>
                <a:gd name="connsiteY5" fmla="*/ 153352 h 241935"/>
                <a:gd name="connsiteX6" fmla="*/ 71438 w 156210"/>
                <a:gd name="connsiteY6" fmla="*/ 64770 h 241935"/>
                <a:gd name="connsiteX7" fmla="*/ 109538 w 156210"/>
                <a:gd name="connsiteY7" fmla="*/ 66675 h 241935"/>
                <a:gd name="connsiteX8" fmla="*/ 109538 w 156210"/>
                <a:gd name="connsiteY8" fmla="*/ 4763 h 241935"/>
                <a:gd name="connsiteX9" fmla="*/ 114300 w 156210"/>
                <a:gd name="connsiteY9" fmla="*/ 0 h 241935"/>
                <a:gd name="connsiteX10" fmla="*/ 151448 w 156210"/>
                <a:gd name="connsiteY10" fmla="*/ 0 h 241935"/>
                <a:gd name="connsiteX11" fmla="*/ 82867 w 156210"/>
                <a:gd name="connsiteY11" fmla="*/ 104775 h 241935"/>
                <a:gd name="connsiteX12" fmla="*/ 47625 w 156210"/>
                <a:gd name="connsiteY12" fmla="*/ 153352 h 241935"/>
                <a:gd name="connsiteX13" fmla="*/ 80963 w 156210"/>
                <a:gd name="connsiteY13" fmla="*/ 201930 h 241935"/>
                <a:gd name="connsiteX14" fmla="*/ 110490 w 156210"/>
                <a:gd name="connsiteY14" fmla="*/ 200025 h 241935"/>
                <a:gd name="connsiteX15" fmla="*/ 110490 w 156210"/>
                <a:gd name="connsiteY15" fmla="*/ 104775 h 241935"/>
                <a:gd name="connsiteX16" fmla="*/ 82867 w 156210"/>
                <a:gd name="connsiteY16" fmla="*/ 104775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210" h="241935">
                  <a:moveTo>
                    <a:pt x="151448" y="0"/>
                  </a:moveTo>
                  <a:cubicBezTo>
                    <a:pt x="155257" y="0"/>
                    <a:pt x="156210" y="1905"/>
                    <a:pt x="156210" y="4763"/>
                  </a:cubicBezTo>
                  <a:lnTo>
                    <a:pt x="156210" y="228600"/>
                  </a:lnTo>
                  <a:cubicBezTo>
                    <a:pt x="156210" y="233363"/>
                    <a:pt x="153352" y="236220"/>
                    <a:pt x="149542" y="236220"/>
                  </a:cubicBezTo>
                  <a:cubicBezTo>
                    <a:pt x="123825" y="240030"/>
                    <a:pt x="102870" y="241935"/>
                    <a:pt x="80963" y="241935"/>
                  </a:cubicBezTo>
                  <a:cubicBezTo>
                    <a:pt x="15240" y="241935"/>
                    <a:pt x="0" y="223838"/>
                    <a:pt x="0" y="153352"/>
                  </a:cubicBezTo>
                  <a:cubicBezTo>
                    <a:pt x="0" y="84773"/>
                    <a:pt x="14288" y="64770"/>
                    <a:pt x="71438" y="64770"/>
                  </a:cubicBezTo>
                  <a:cubicBezTo>
                    <a:pt x="85725" y="64770"/>
                    <a:pt x="98107" y="65723"/>
                    <a:pt x="109538" y="66675"/>
                  </a:cubicBezTo>
                  <a:lnTo>
                    <a:pt x="109538" y="4763"/>
                  </a:lnTo>
                  <a:cubicBezTo>
                    <a:pt x="109538" y="952"/>
                    <a:pt x="110490" y="0"/>
                    <a:pt x="114300" y="0"/>
                  </a:cubicBezTo>
                  <a:lnTo>
                    <a:pt x="151448" y="0"/>
                  </a:lnTo>
                  <a:close/>
                  <a:moveTo>
                    <a:pt x="82867" y="104775"/>
                  </a:moveTo>
                  <a:cubicBezTo>
                    <a:pt x="51435" y="104775"/>
                    <a:pt x="47625" y="113348"/>
                    <a:pt x="47625" y="153352"/>
                  </a:cubicBezTo>
                  <a:cubicBezTo>
                    <a:pt x="47625" y="190500"/>
                    <a:pt x="50482" y="201930"/>
                    <a:pt x="80963" y="201930"/>
                  </a:cubicBezTo>
                  <a:cubicBezTo>
                    <a:pt x="88582" y="201930"/>
                    <a:pt x="101917" y="200977"/>
                    <a:pt x="110490" y="200025"/>
                  </a:cubicBezTo>
                  <a:lnTo>
                    <a:pt x="110490" y="104775"/>
                  </a:lnTo>
                  <a:lnTo>
                    <a:pt x="82867" y="10477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39E712-BB45-C743-9A15-01C2F0757789}"/>
                </a:ext>
              </a:extLst>
            </p:cNvPr>
            <p:cNvSpPr/>
            <p:nvPr/>
          </p:nvSpPr>
          <p:spPr>
            <a:xfrm>
              <a:off x="10559828" y="625708"/>
              <a:ext cx="16398" cy="74532"/>
            </a:xfrm>
            <a:custGeom>
              <a:avLst/>
              <a:gdLst>
                <a:gd name="connsiteX0" fmla="*/ 54292 w 54292"/>
                <a:gd name="connsiteY0" fmla="*/ 24830 h 246762"/>
                <a:gd name="connsiteX1" fmla="*/ 27622 w 54292"/>
                <a:gd name="connsiteY1" fmla="*/ 49595 h 246762"/>
                <a:gd name="connsiteX2" fmla="*/ 0 w 54292"/>
                <a:gd name="connsiteY2" fmla="*/ 24830 h 246762"/>
                <a:gd name="connsiteX3" fmla="*/ 27622 w 54292"/>
                <a:gd name="connsiteY3" fmla="*/ 65 h 246762"/>
                <a:gd name="connsiteX4" fmla="*/ 54292 w 54292"/>
                <a:gd name="connsiteY4" fmla="*/ 24830 h 246762"/>
                <a:gd name="connsiteX5" fmla="*/ 44767 w 54292"/>
                <a:gd name="connsiteY5" fmla="*/ 72455 h 246762"/>
                <a:gd name="connsiteX6" fmla="*/ 49530 w 54292"/>
                <a:gd name="connsiteY6" fmla="*/ 77218 h 246762"/>
                <a:gd name="connsiteX7" fmla="*/ 49530 w 54292"/>
                <a:gd name="connsiteY7" fmla="*/ 242000 h 246762"/>
                <a:gd name="connsiteX8" fmla="*/ 44767 w 54292"/>
                <a:gd name="connsiteY8" fmla="*/ 246763 h 246762"/>
                <a:gd name="connsiteX9" fmla="*/ 7620 w 54292"/>
                <a:gd name="connsiteY9" fmla="*/ 246763 h 246762"/>
                <a:gd name="connsiteX10" fmla="*/ 2857 w 54292"/>
                <a:gd name="connsiteY10" fmla="*/ 242000 h 246762"/>
                <a:gd name="connsiteX11" fmla="*/ 2857 w 54292"/>
                <a:gd name="connsiteY11" fmla="*/ 77218 h 246762"/>
                <a:gd name="connsiteX12" fmla="*/ 7620 w 54292"/>
                <a:gd name="connsiteY12" fmla="*/ 72455 h 246762"/>
                <a:gd name="connsiteX13" fmla="*/ 44767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2" y="24830"/>
                  </a:moveTo>
                  <a:cubicBezTo>
                    <a:pt x="54292" y="41023"/>
                    <a:pt x="44767" y="49595"/>
                    <a:pt x="27622" y="49595"/>
                  </a:cubicBezTo>
                  <a:cubicBezTo>
                    <a:pt x="10477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2" y="65"/>
                  </a:cubicBezTo>
                  <a:cubicBezTo>
                    <a:pt x="44767" y="-887"/>
                    <a:pt x="54292" y="8638"/>
                    <a:pt x="54292" y="24830"/>
                  </a:cubicBezTo>
                  <a:close/>
                  <a:moveTo>
                    <a:pt x="44767" y="72455"/>
                  </a:moveTo>
                  <a:cubicBezTo>
                    <a:pt x="47625" y="72455"/>
                    <a:pt x="49530" y="74360"/>
                    <a:pt x="49530" y="77218"/>
                  </a:cubicBezTo>
                  <a:lnTo>
                    <a:pt x="49530" y="242000"/>
                  </a:lnTo>
                  <a:cubicBezTo>
                    <a:pt x="49530" y="245810"/>
                    <a:pt x="47625" y="246763"/>
                    <a:pt x="44767" y="246763"/>
                  </a:cubicBezTo>
                  <a:lnTo>
                    <a:pt x="7620" y="246763"/>
                  </a:lnTo>
                  <a:cubicBezTo>
                    <a:pt x="4763" y="246763"/>
                    <a:pt x="2857" y="244858"/>
                    <a:pt x="2857" y="242000"/>
                  </a:cubicBezTo>
                  <a:lnTo>
                    <a:pt x="2857" y="77218"/>
                  </a:lnTo>
                  <a:cubicBezTo>
                    <a:pt x="2857" y="74360"/>
                    <a:pt x="4763" y="72455"/>
                    <a:pt x="7620" y="72455"/>
                  </a:cubicBezTo>
                  <a:lnTo>
                    <a:pt x="44767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9AC4AF-2D1A-182B-ACCF-83792C6DB573}"/>
                </a:ext>
              </a:extLst>
            </p:cNvPr>
            <p:cNvSpPr/>
            <p:nvPr/>
          </p:nvSpPr>
          <p:spPr>
            <a:xfrm>
              <a:off x="10585721" y="647017"/>
              <a:ext cx="46893" cy="53223"/>
            </a:xfrm>
            <a:custGeom>
              <a:avLst/>
              <a:gdLst>
                <a:gd name="connsiteX0" fmla="*/ 155257 w 155257"/>
                <a:gd name="connsiteY0" fmla="*/ 75247 h 176212"/>
                <a:gd name="connsiteX1" fmla="*/ 155257 w 155257"/>
                <a:gd name="connsiteY1" fmla="*/ 171450 h 176212"/>
                <a:gd name="connsiteX2" fmla="*/ 150495 w 155257"/>
                <a:gd name="connsiteY2" fmla="*/ 176213 h 176212"/>
                <a:gd name="connsiteX3" fmla="*/ 113347 w 155257"/>
                <a:gd name="connsiteY3" fmla="*/ 176213 h 176212"/>
                <a:gd name="connsiteX4" fmla="*/ 108585 w 155257"/>
                <a:gd name="connsiteY4" fmla="*/ 171450 h 176212"/>
                <a:gd name="connsiteX5" fmla="*/ 108585 w 155257"/>
                <a:gd name="connsiteY5" fmla="*/ 87630 h 176212"/>
                <a:gd name="connsiteX6" fmla="*/ 75247 w 155257"/>
                <a:gd name="connsiteY6" fmla="*/ 40957 h 176212"/>
                <a:gd name="connsiteX7" fmla="*/ 46672 w 155257"/>
                <a:gd name="connsiteY7" fmla="*/ 40957 h 176212"/>
                <a:gd name="connsiteX8" fmla="*/ 46672 w 155257"/>
                <a:gd name="connsiteY8" fmla="*/ 171450 h 176212"/>
                <a:gd name="connsiteX9" fmla="*/ 41910 w 155257"/>
                <a:gd name="connsiteY9" fmla="*/ 176213 h 176212"/>
                <a:gd name="connsiteX10" fmla="*/ 4763 w 155257"/>
                <a:gd name="connsiteY10" fmla="*/ 176213 h 176212"/>
                <a:gd name="connsiteX11" fmla="*/ 0 w 155257"/>
                <a:gd name="connsiteY11" fmla="*/ 171450 h 176212"/>
                <a:gd name="connsiteX12" fmla="*/ 0 w 155257"/>
                <a:gd name="connsiteY12" fmla="*/ 10477 h 176212"/>
                <a:gd name="connsiteX13" fmla="*/ 4763 w 155257"/>
                <a:gd name="connsiteY13" fmla="*/ 5715 h 176212"/>
                <a:gd name="connsiteX14" fmla="*/ 79057 w 155257"/>
                <a:gd name="connsiteY14" fmla="*/ 0 h 176212"/>
                <a:gd name="connsiteX15" fmla="*/ 155257 w 155257"/>
                <a:gd name="connsiteY15" fmla="*/ 7524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5257" h="176212">
                  <a:moveTo>
                    <a:pt x="155257" y="75247"/>
                  </a:moveTo>
                  <a:lnTo>
                    <a:pt x="155257" y="171450"/>
                  </a:lnTo>
                  <a:cubicBezTo>
                    <a:pt x="155257" y="175260"/>
                    <a:pt x="153352" y="176213"/>
                    <a:pt x="150495" y="176213"/>
                  </a:cubicBezTo>
                  <a:lnTo>
                    <a:pt x="113347" y="176213"/>
                  </a:lnTo>
                  <a:cubicBezTo>
                    <a:pt x="110490" y="176213"/>
                    <a:pt x="108585" y="174307"/>
                    <a:pt x="108585" y="171450"/>
                  </a:cubicBezTo>
                  <a:lnTo>
                    <a:pt x="108585" y="87630"/>
                  </a:lnTo>
                  <a:cubicBezTo>
                    <a:pt x="108585" y="42863"/>
                    <a:pt x="103822" y="40957"/>
                    <a:pt x="75247" y="40957"/>
                  </a:cubicBezTo>
                  <a:lnTo>
                    <a:pt x="46672" y="40957"/>
                  </a:lnTo>
                  <a:lnTo>
                    <a:pt x="46672" y="171450"/>
                  </a:lnTo>
                  <a:cubicBezTo>
                    <a:pt x="46672" y="175260"/>
                    <a:pt x="44767" y="176213"/>
                    <a:pt x="41910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10477"/>
                  </a:lnTo>
                  <a:cubicBezTo>
                    <a:pt x="0" y="6667"/>
                    <a:pt x="1905" y="6667"/>
                    <a:pt x="4763" y="5715"/>
                  </a:cubicBezTo>
                  <a:cubicBezTo>
                    <a:pt x="25717" y="952"/>
                    <a:pt x="56197" y="0"/>
                    <a:pt x="79057" y="0"/>
                  </a:cubicBezTo>
                  <a:cubicBezTo>
                    <a:pt x="140017" y="952"/>
                    <a:pt x="155257" y="12382"/>
                    <a:pt x="155257" y="7524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2C3ACD8-4C77-3B34-6551-48F9845D0E12}"/>
                </a:ext>
              </a:extLst>
            </p:cNvPr>
            <p:cNvSpPr/>
            <p:nvPr/>
          </p:nvSpPr>
          <p:spPr>
            <a:xfrm>
              <a:off x="10642108" y="647017"/>
              <a:ext cx="46893" cy="72498"/>
            </a:xfrm>
            <a:custGeom>
              <a:avLst/>
              <a:gdLst>
                <a:gd name="connsiteX0" fmla="*/ 148590 w 155257"/>
                <a:gd name="connsiteY0" fmla="*/ 6667 h 240029"/>
                <a:gd name="connsiteX1" fmla="*/ 155257 w 155257"/>
                <a:gd name="connsiteY1" fmla="*/ 14288 h 240029"/>
                <a:gd name="connsiteX2" fmla="*/ 155257 w 155257"/>
                <a:gd name="connsiteY2" fmla="*/ 172402 h 240029"/>
                <a:gd name="connsiteX3" fmla="*/ 79057 w 155257"/>
                <a:gd name="connsiteY3" fmla="*/ 240030 h 240029"/>
                <a:gd name="connsiteX4" fmla="*/ 21907 w 155257"/>
                <a:gd name="connsiteY4" fmla="*/ 235267 h 240029"/>
                <a:gd name="connsiteX5" fmla="*/ 17145 w 155257"/>
                <a:gd name="connsiteY5" fmla="*/ 230505 h 240029"/>
                <a:gd name="connsiteX6" fmla="*/ 17145 w 155257"/>
                <a:gd name="connsiteY6" fmla="*/ 206692 h 240029"/>
                <a:gd name="connsiteX7" fmla="*/ 21907 w 155257"/>
                <a:gd name="connsiteY7" fmla="*/ 201930 h 240029"/>
                <a:gd name="connsiteX8" fmla="*/ 75248 w 155257"/>
                <a:gd name="connsiteY8" fmla="*/ 201930 h 240029"/>
                <a:gd name="connsiteX9" fmla="*/ 109538 w 155257"/>
                <a:gd name="connsiteY9" fmla="*/ 175260 h 240029"/>
                <a:gd name="connsiteX10" fmla="*/ 109538 w 155257"/>
                <a:gd name="connsiteY10" fmla="*/ 173355 h 240029"/>
                <a:gd name="connsiteX11" fmla="*/ 71438 w 155257"/>
                <a:gd name="connsiteY11" fmla="*/ 177165 h 240029"/>
                <a:gd name="connsiteX12" fmla="*/ 0 w 155257"/>
                <a:gd name="connsiteY12" fmla="*/ 85725 h 240029"/>
                <a:gd name="connsiteX13" fmla="*/ 80963 w 155257"/>
                <a:gd name="connsiteY13" fmla="*/ 0 h 240029"/>
                <a:gd name="connsiteX14" fmla="*/ 148590 w 155257"/>
                <a:gd name="connsiteY14" fmla="*/ 6667 h 240029"/>
                <a:gd name="connsiteX15" fmla="*/ 78105 w 155257"/>
                <a:gd name="connsiteY15" fmla="*/ 40957 h 240029"/>
                <a:gd name="connsiteX16" fmla="*/ 44767 w 155257"/>
                <a:gd name="connsiteY16" fmla="*/ 89535 h 240029"/>
                <a:gd name="connsiteX17" fmla="*/ 80963 w 155257"/>
                <a:gd name="connsiteY17" fmla="*/ 138113 h 240029"/>
                <a:gd name="connsiteX18" fmla="*/ 108585 w 155257"/>
                <a:gd name="connsiteY18" fmla="*/ 136207 h 240029"/>
                <a:gd name="connsiteX19" fmla="*/ 108585 w 155257"/>
                <a:gd name="connsiteY19" fmla="*/ 40957 h 240029"/>
                <a:gd name="connsiteX20" fmla="*/ 78105 w 155257"/>
                <a:gd name="connsiteY20" fmla="*/ 40957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257" h="240029">
                  <a:moveTo>
                    <a:pt x="148590" y="6667"/>
                  </a:moveTo>
                  <a:cubicBezTo>
                    <a:pt x="152400" y="7620"/>
                    <a:pt x="155257" y="10477"/>
                    <a:pt x="155257" y="14288"/>
                  </a:cubicBezTo>
                  <a:lnTo>
                    <a:pt x="155257" y="172402"/>
                  </a:lnTo>
                  <a:cubicBezTo>
                    <a:pt x="155257" y="219075"/>
                    <a:pt x="145732" y="240030"/>
                    <a:pt x="79057" y="240030"/>
                  </a:cubicBezTo>
                  <a:cubicBezTo>
                    <a:pt x="60007" y="240030"/>
                    <a:pt x="40005" y="239077"/>
                    <a:pt x="21907" y="235267"/>
                  </a:cubicBezTo>
                  <a:cubicBezTo>
                    <a:pt x="19050" y="235267"/>
                    <a:pt x="17145" y="233363"/>
                    <a:pt x="17145" y="230505"/>
                  </a:cubicBezTo>
                  <a:lnTo>
                    <a:pt x="17145" y="206692"/>
                  </a:lnTo>
                  <a:cubicBezTo>
                    <a:pt x="17145" y="202882"/>
                    <a:pt x="18098" y="201930"/>
                    <a:pt x="21907" y="201930"/>
                  </a:cubicBezTo>
                  <a:lnTo>
                    <a:pt x="75248" y="201930"/>
                  </a:lnTo>
                  <a:cubicBezTo>
                    <a:pt x="102870" y="201930"/>
                    <a:pt x="109538" y="195263"/>
                    <a:pt x="109538" y="175260"/>
                  </a:cubicBezTo>
                  <a:lnTo>
                    <a:pt x="109538" y="173355"/>
                  </a:lnTo>
                  <a:cubicBezTo>
                    <a:pt x="96202" y="176213"/>
                    <a:pt x="84773" y="177165"/>
                    <a:pt x="71438" y="177165"/>
                  </a:cubicBezTo>
                  <a:cubicBezTo>
                    <a:pt x="15240" y="177165"/>
                    <a:pt x="0" y="157163"/>
                    <a:pt x="0" y="85725"/>
                  </a:cubicBezTo>
                  <a:cubicBezTo>
                    <a:pt x="0" y="18097"/>
                    <a:pt x="15240" y="0"/>
                    <a:pt x="80963" y="0"/>
                  </a:cubicBezTo>
                  <a:cubicBezTo>
                    <a:pt x="104775" y="952"/>
                    <a:pt x="130492" y="2857"/>
                    <a:pt x="148590" y="6667"/>
                  </a:cubicBezTo>
                  <a:close/>
                  <a:moveTo>
                    <a:pt x="78105" y="40957"/>
                  </a:moveTo>
                  <a:cubicBezTo>
                    <a:pt x="47625" y="40957"/>
                    <a:pt x="44767" y="52388"/>
                    <a:pt x="44767" y="89535"/>
                  </a:cubicBezTo>
                  <a:cubicBezTo>
                    <a:pt x="44767" y="129540"/>
                    <a:pt x="49530" y="138113"/>
                    <a:pt x="80963" y="138113"/>
                  </a:cubicBezTo>
                  <a:cubicBezTo>
                    <a:pt x="88582" y="138113"/>
                    <a:pt x="100013" y="138113"/>
                    <a:pt x="108585" y="136207"/>
                  </a:cubicBezTo>
                  <a:lnTo>
                    <a:pt x="108585" y="40957"/>
                  </a:lnTo>
                  <a:lnTo>
                    <a:pt x="78105" y="4095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AA0A787-9BED-7877-FCD5-E8A12559716B}"/>
                </a:ext>
              </a:extLst>
            </p:cNvPr>
            <p:cNvSpPr/>
            <p:nvPr/>
          </p:nvSpPr>
          <p:spPr>
            <a:xfrm>
              <a:off x="10716907" y="647017"/>
              <a:ext cx="44880" cy="53798"/>
            </a:xfrm>
            <a:custGeom>
              <a:avLst/>
              <a:gdLst>
                <a:gd name="connsiteX0" fmla="*/ 148590 w 148590"/>
                <a:gd name="connsiteY0" fmla="*/ 54292 h 178117"/>
                <a:gd name="connsiteX1" fmla="*/ 148590 w 148590"/>
                <a:gd name="connsiteY1" fmla="*/ 161925 h 178117"/>
                <a:gd name="connsiteX2" fmla="*/ 141923 w 148590"/>
                <a:gd name="connsiteY2" fmla="*/ 171450 h 178117"/>
                <a:gd name="connsiteX3" fmla="*/ 71438 w 148590"/>
                <a:gd name="connsiteY3" fmla="*/ 178117 h 178117"/>
                <a:gd name="connsiteX4" fmla="*/ 0 w 148590"/>
                <a:gd name="connsiteY4" fmla="*/ 124777 h 178117"/>
                <a:gd name="connsiteX5" fmla="*/ 63818 w 148590"/>
                <a:gd name="connsiteY5" fmla="*/ 73342 h 178117"/>
                <a:gd name="connsiteX6" fmla="*/ 102870 w 148590"/>
                <a:gd name="connsiteY6" fmla="*/ 73342 h 178117"/>
                <a:gd name="connsiteX7" fmla="*/ 102870 w 148590"/>
                <a:gd name="connsiteY7" fmla="*/ 61913 h 178117"/>
                <a:gd name="connsiteX8" fmla="*/ 73343 w 148590"/>
                <a:gd name="connsiteY8" fmla="*/ 40005 h 178117"/>
                <a:gd name="connsiteX9" fmla="*/ 17145 w 148590"/>
                <a:gd name="connsiteY9" fmla="*/ 40005 h 178117"/>
                <a:gd name="connsiteX10" fmla="*/ 12383 w 148590"/>
                <a:gd name="connsiteY10" fmla="*/ 35242 h 178117"/>
                <a:gd name="connsiteX11" fmla="*/ 12383 w 148590"/>
                <a:gd name="connsiteY11" fmla="*/ 9525 h 178117"/>
                <a:gd name="connsiteX12" fmla="*/ 17145 w 148590"/>
                <a:gd name="connsiteY12" fmla="*/ 4763 h 178117"/>
                <a:gd name="connsiteX13" fmla="*/ 73343 w 148590"/>
                <a:gd name="connsiteY13" fmla="*/ 0 h 178117"/>
                <a:gd name="connsiteX14" fmla="*/ 148590 w 148590"/>
                <a:gd name="connsiteY14" fmla="*/ 54292 h 178117"/>
                <a:gd name="connsiteX15" fmla="*/ 66675 w 148590"/>
                <a:gd name="connsiteY15" fmla="*/ 102870 h 178117"/>
                <a:gd name="connsiteX16" fmla="*/ 44768 w 148590"/>
                <a:gd name="connsiteY16" fmla="*/ 121920 h 178117"/>
                <a:gd name="connsiteX17" fmla="*/ 71438 w 148590"/>
                <a:gd name="connsiteY17" fmla="*/ 140970 h 178117"/>
                <a:gd name="connsiteX18" fmla="*/ 102870 w 148590"/>
                <a:gd name="connsiteY18" fmla="*/ 138113 h 178117"/>
                <a:gd name="connsiteX19" fmla="*/ 102870 w 148590"/>
                <a:gd name="connsiteY19" fmla="*/ 103822 h 178117"/>
                <a:gd name="connsiteX20" fmla="*/ 66675 w 148590"/>
                <a:gd name="connsiteY20" fmla="*/ 103822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8590" h="178117">
                  <a:moveTo>
                    <a:pt x="148590" y="54292"/>
                  </a:moveTo>
                  <a:lnTo>
                    <a:pt x="148590" y="161925"/>
                  </a:lnTo>
                  <a:cubicBezTo>
                    <a:pt x="148590" y="166688"/>
                    <a:pt x="147638" y="169545"/>
                    <a:pt x="141923" y="171450"/>
                  </a:cubicBezTo>
                  <a:cubicBezTo>
                    <a:pt x="120015" y="176213"/>
                    <a:pt x="92393" y="178117"/>
                    <a:pt x="71438" y="178117"/>
                  </a:cubicBezTo>
                  <a:cubicBezTo>
                    <a:pt x="24765" y="178117"/>
                    <a:pt x="0" y="173355"/>
                    <a:pt x="0" y="124777"/>
                  </a:cubicBezTo>
                  <a:cubicBezTo>
                    <a:pt x="953" y="82867"/>
                    <a:pt x="22860" y="73342"/>
                    <a:pt x="63818" y="73342"/>
                  </a:cubicBezTo>
                  <a:lnTo>
                    <a:pt x="102870" y="73342"/>
                  </a:lnTo>
                  <a:lnTo>
                    <a:pt x="102870" y="61913"/>
                  </a:lnTo>
                  <a:cubicBezTo>
                    <a:pt x="102870" y="46672"/>
                    <a:pt x="93345" y="40005"/>
                    <a:pt x="73343" y="40005"/>
                  </a:cubicBezTo>
                  <a:lnTo>
                    <a:pt x="17145" y="40005"/>
                  </a:lnTo>
                  <a:cubicBezTo>
                    <a:pt x="13335" y="40005"/>
                    <a:pt x="12383" y="39052"/>
                    <a:pt x="12383" y="35242"/>
                  </a:cubicBezTo>
                  <a:lnTo>
                    <a:pt x="12383" y="9525"/>
                  </a:lnTo>
                  <a:cubicBezTo>
                    <a:pt x="12383" y="5715"/>
                    <a:pt x="13335" y="4763"/>
                    <a:pt x="17145" y="4763"/>
                  </a:cubicBezTo>
                  <a:cubicBezTo>
                    <a:pt x="36195" y="952"/>
                    <a:pt x="54293" y="0"/>
                    <a:pt x="73343" y="0"/>
                  </a:cubicBezTo>
                  <a:cubicBezTo>
                    <a:pt x="135255" y="952"/>
                    <a:pt x="148590" y="20955"/>
                    <a:pt x="148590" y="54292"/>
                  </a:cubicBezTo>
                  <a:close/>
                  <a:moveTo>
                    <a:pt x="66675" y="102870"/>
                  </a:moveTo>
                  <a:cubicBezTo>
                    <a:pt x="50483" y="102870"/>
                    <a:pt x="44768" y="108585"/>
                    <a:pt x="44768" y="121920"/>
                  </a:cubicBezTo>
                  <a:cubicBezTo>
                    <a:pt x="44768" y="137160"/>
                    <a:pt x="51435" y="140970"/>
                    <a:pt x="71438" y="140970"/>
                  </a:cubicBezTo>
                  <a:cubicBezTo>
                    <a:pt x="78105" y="140970"/>
                    <a:pt x="93345" y="140017"/>
                    <a:pt x="102870" y="138113"/>
                  </a:cubicBezTo>
                  <a:lnTo>
                    <a:pt x="102870" y="103822"/>
                  </a:lnTo>
                  <a:lnTo>
                    <a:pt x="66675" y="103822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9D53C8E-111F-4520-8A3B-4D44F1740A04}"/>
                </a:ext>
              </a:extLst>
            </p:cNvPr>
            <p:cNvSpPr/>
            <p:nvPr/>
          </p:nvSpPr>
          <p:spPr>
            <a:xfrm>
              <a:off x="10787679" y="627166"/>
              <a:ext cx="36249" cy="73074"/>
            </a:xfrm>
            <a:custGeom>
              <a:avLst/>
              <a:gdLst>
                <a:gd name="connsiteX0" fmla="*/ 115253 w 120015"/>
                <a:gd name="connsiteY0" fmla="*/ 2857 h 241935"/>
                <a:gd name="connsiteX1" fmla="*/ 120015 w 120015"/>
                <a:gd name="connsiteY1" fmla="*/ 8573 h 241935"/>
                <a:gd name="connsiteX2" fmla="*/ 120015 w 120015"/>
                <a:gd name="connsiteY2" fmla="*/ 34290 h 241935"/>
                <a:gd name="connsiteX3" fmla="*/ 114300 w 120015"/>
                <a:gd name="connsiteY3" fmla="*/ 39052 h 241935"/>
                <a:gd name="connsiteX4" fmla="*/ 89535 w 120015"/>
                <a:gd name="connsiteY4" fmla="*/ 39052 h 241935"/>
                <a:gd name="connsiteX5" fmla="*/ 72390 w 120015"/>
                <a:gd name="connsiteY5" fmla="*/ 51435 h 241935"/>
                <a:gd name="connsiteX6" fmla="*/ 72390 w 120015"/>
                <a:gd name="connsiteY6" fmla="*/ 67627 h 241935"/>
                <a:gd name="connsiteX7" fmla="*/ 110490 w 120015"/>
                <a:gd name="connsiteY7" fmla="*/ 67627 h 241935"/>
                <a:gd name="connsiteX8" fmla="*/ 114300 w 120015"/>
                <a:gd name="connsiteY8" fmla="*/ 73342 h 241935"/>
                <a:gd name="connsiteX9" fmla="*/ 109538 w 120015"/>
                <a:gd name="connsiteY9" fmla="*/ 99060 h 241935"/>
                <a:gd name="connsiteX10" fmla="*/ 103822 w 120015"/>
                <a:gd name="connsiteY10" fmla="*/ 103823 h 241935"/>
                <a:gd name="connsiteX11" fmla="*/ 72390 w 120015"/>
                <a:gd name="connsiteY11" fmla="*/ 103823 h 241935"/>
                <a:gd name="connsiteX12" fmla="*/ 72390 w 120015"/>
                <a:gd name="connsiteY12" fmla="*/ 237173 h 241935"/>
                <a:gd name="connsiteX13" fmla="*/ 67628 w 120015"/>
                <a:gd name="connsiteY13" fmla="*/ 241935 h 241935"/>
                <a:gd name="connsiteX14" fmla="*/ 30480 w 120015"/>
                <a:gd name="connsiteY14" fmla="*/ 241935 h 241935"/>
                <a:gd name="connsiteX15" fmla="*/ 25717 w 120015"/>
                <a:gd name="connsiteY15" fmla="*/ 237173 h 241935"/>
                <a:gd name="connsiteX16" fmla="*/ 25717 w 120015"/>
                <a:gd name="connsiteY16" fmla="*/ 103823 h 241935"/>
                <a:gd name="connsiteX17" fmla="*/ 5715 w 120015"/>
                <a:gd name="connsiteY17" fmla="*/ 103823 h 241935"/>
                <a:gd name="connsiteX18" fmla="*/ 0 w 120015"/>
                <a:gd name="connsiteY18" fmla="*/ 99060 h 241935"/>
                <a:gd name="connsiteX19" fmla="*/ 0 w 120015"/>
                <a:gd name="connsiteY19" fmla="*/ 72390 h 241935"/>
                <a:gd name="connsiteX20" fmla="*/ 5715 w 120015"/>
                <a:gd name="connsiteY20" fmla="*/ 67627 h 241935"/>
                <a:gd name="connsiteX21" fmla="*/ 25717 w 120015"/>
                <a:gd name="connsiteY21" fmla="*/ 67627 h 241935"/>
                <a:gd name="connsiteX22" fmla="*/ 25717 w 120015"/>
                <a:gd name="connsiteY22" fmla="*/ 43815 h 241935"/>
                <a:gd name="connsiteX23" fmla="*/ 80010 w 120015"/>
                <a:gd name="connsiteY23" fmla="*/ 0 h 241935"/>
                <a:gd name="connsiteX24" fmla="*/ 115253 w 120015"/>
                <a:gd name="connsiteY24" fmla="*/ 2857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015" h="241935">
                  <a:moveTo>
                    <a:pt x="115253" y="2857"/>
                  </a:moveTo>
                  <a:cubicBezTo>
                    <a:pt x="119063" y="3810"/>
                    <a:pt x="120015" y="4763"/>
                    <a:pt x="120015" y="8573"/>
                  </a:cubicBezTo>
                  <a:lnTo>
                    <a:pt x="120015" y="34290"/>
                  </a:lnTo>
                  <a:cubicBezTo>
                    <a:pt x="120015" y="38100"/>
                    <a:pt x="118110" y="39052"/>
                    <a:pt x="114300" y="39052"/>
                  </a:cubicBezTo>
                  <a:lnTo>
                    <a:pt x="89535" y="39052"/>
                  </a:lnTo>
                  <a:cubicBezTo>
                    <a:pt x="77153" y="39052"/>
                    <a:pt x="72390" y="40957"/>
                    <a:pt x="72390" y="51435"/>
                  </a:cubicBezTo>
                  <a:lnTo>
                    <a:pt x="72390" y="67627"/>
                  </a:lnTo>
                  <a:lnTo>
                    <a:pt x="110490" y="67627"/>
                  </a:lnTo>
                  <a:cubicBezTo>
                    <a:pt x="114300" y="67627"/>
                    <a:pt x="115253" y="69532"/>
                    <a:pt x="114300" y="73342"/>
                  </a:cubicBezTo>
                  <a:lnTo>
                    <a:pt x="109538" y="99060"/>
                  </a:lnTo>
                  <a:cubicBezTo>
                    <a:pt x="108585" y="101917"/>
                    <a:pt x="106680" y="103823"/>
                    <a:pt x="103822" y="103823"/>
                  </a:cubicBezTo>
                  <a:lnTo>
                    <a:pt x="72390" y="103823"/>
                  </a:lnTo>
                  <a:lnTo>
                    <a:pt x="72390" y="237173"/>
                  </a:lnTo>
                  <a:cubicBezTo>
                    <a:pt x="72390" y="240982"/>
                    <a:pt x="70485" y="241935"/>
                    <a:pt x="67628" y="241935"/>
                  </a:cubicBezTo>
                  <a:lnTo>
                    <a:pt x="30480" y="241935"/>
                  </a:lnTo>
                  <a:cubicBezTo>
                    <a:pt x="27622" y="241935"/>
                    <a:pt x="25717" y="240030"/>
                    <a:pt x="25717" y="237173"/>
                  </a:cubicBezTo>
                  <a:lnTo>
                    <a:pt x="25717" y="103823"/>
                  </a:lnTo>
                  <a:lnTo>
                    <a:pt x="5715" y="103823"/>
                  </a:lnTo>
                  <a:cubicBezTo>
                    <a:pt x="1905" y="103823"/>
                    <a:pt x="0" y="101917"/>
                    <a:pt x="0" y="99060"/>
                  </a:cubicBezTo>
                  <a:lnTo>
                    <a:pt x="0" y="72390"/>
                  </a:lnTo>
                  <a:cubicBezTo>
                    <a:pt x="0" y="69532"/>
                    <a:pt x="1905" y="67627"/>
                    <a:pt x="5715" y="67627"/>
                  </a:cubicBezTo>
                  <a:lnTo>
                    <a:pt x="25717" y="67627"/>
                  </a:lnTo>
                  <a:lnTo>
                    <a:pt x="25717" y="43815"/>
                  </a:lnTo>
                  <a:cubicBezTo>
                    <a:pt x="25717" y="4763"/>
                    <a:pt x="52388" y="0"/>
                    <a:pt x="80010" y="0"/>
                  </a:cubicBezTo>
                  <a:cubicBezTo>
                    <a:pt x="91440" y="0"/>
                    <a:pt x="103822" y="952"/>
                    <a:pt x="115253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F3C8EDD-88A8-82C0-481C-9FD9DCD3A19F}"/>
                </a:ext>
              </a:extLst>
            </p:cNvPr>
            <p:cNvSpPr/>
            <p:nvPr/>
          </p:nvSpPr>
          <p:spPr>
            <a:xfrm>
              <a:off x="10828531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8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3 w 154304"/>
                <a:gd name="connsiteY9" fmla="*/ 4763 h 176212"/>
                <a:gd name="connsiteX10" fmla="*/ 46673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3" y="1905"/>
                    <a:pt x="46673" y="4763"/>
                  </a:cubicBezTo>
                  <a:lnTo>
                    <a:pt x="46673" y="88583"/>
                  </a:lnTo>
                  <a:cubicBezTo>
                    <a:pt x="46673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92EE939-DA49-2A8B-6640-4F3B50318B90}"/>
                </a:ext>
              </a:extLst>
            </p:cNvPr>
            <p:cNvSpPr/>
            <p:nvPr/>
          </p:nvSpPr>
          <p:spPr>
            <a:xfrm>
              <a:off x="10882330" y="633134"/>
              <a:ext cx="31934" cy="67968"/>
            </a:xfrm>
            <a:custGeom>
              <a:avLst/>
              <a:gdLst>
                <a:gd name="connsiteX0" fmla="*/ 64770 w 105727"/>
                <a:gd name="connsiteY0" fmla="*/ 243 h 225032"/>
                <a:gd name="connsiteX1" fmla="*/ 69533 w 105727"/>
                <a:gd name="connsiteY1" fmla="*/ 5005 h 225032"/>
                <a:gd name="connsiteX2" fmla="*/ 69533 w 105727"/>
                <a:gd name="connsiteY2" fmla="*/ 49773 h 225032"/>
                <a:gd name="connsiteX3" fmla="*/ 98108 w 105727"/>
                <a:gd name="connsiteY3" fmla="*/ 49773 h 225032"/>
                <a:gd name="connsiteX4" fmla="*/ 103823 w 105727"/>
                <a:gd name="connsiteY4" fmla="*/ 54535 h 225032"/>
                <a:gd name="connsiteX5" fmla="*/ 103823 w 105727"/>
                <a:gd name="connsiteY5" fmla="*/ 79300 h 225032"/>
                <a:gd name="connsiteX6" fmla="*/ 98108 w 105727"/>
                <a:gd name="connsiteY6" fmla="*/ 84063 h 225032"/>
                <a:gd name="connsiteX7" fmla="*/ 69533 w 105727"/>
                <a:gd name="connsiteY7" fmla="*/ 84063 h 225032"/>
                <a:gd name="connsiteX8" fmla="*/ 69533 w 105727"/>
                <a:gd name="connsiteY8" fmla="*/ 168835 h 225032"/>
                <a:gd name="connsiteX9" fmla="*/ 87630 w 105727"/>
                <a:gd name="connsiteY9" fmla="*/ 185028 h 225032"/>
                <a:gd name="connsiteX10" fmla="*/ 100013 w 105727"/>
                <a:gd name="connsiteY10" fmla="*/ 185028 h 225032"/>
                <a:gd name="connsiteX11" fmla="*/ 105728 w 105727"/>
                <a:gd name="connsiteY11" fmla="*/ 189790 h 225032"/>
                <a:gd name="connsiteX12" fmla="*/ 105728 w 105727"/>
                <a:gd name="connsiteY12" fmla="*/ 216460 h 225032"/>
                <a:gd name="connsiteX13" fmla="*/ 100965 w 105727"/>
                <a:gd name="connsiteY13" fmla="*/ 222175 h 225032"/>
                <a:gd name="connsiteX14" fmla="*/ 74295 w 105727"/>
                <a:gd name="connsiteY14" fmla="*/ 225033 h 225032"/>
                <a:gd name="connsiteX15" fmla="*/ 22860 w 105727"/>
                <a:gd name="connsiteY15" fmla="*/ 185028 h 225032"/>
                <a:gd name="connsiteX16" fmla="*/ 22860 w 105727"/>
                <a:gd name="connsiteY16" fmla="*/ 83110 h 225032"/>
                <a:gd name="connsiteX17" fmla="*/ 4763 w 105727"/>
                <a:gd name="connsiteY17" fmla="*/ 83110 h 225032"/>
                <a:gd name="connsiteX18" fmla="*/ 0 w 105727"/>
                <a:gd name="connsiteY18" fmla="*/ 78348 h 225032"/>
                <a:gd name="connsiteX19" fmla="*/ 0 w 105727"/>
                <a:gd name="connsiteY19" fmla="*/ 53583 h 225032"/>
                <a:gd name="connsiteX20" fmla="*/ 4763 w 105727"/>
                <a:gd name="connsiteY20" fmla="*/ 48820 h 225032"/>
                <a:gd name="connsiteX21" fmla="*/ 22860 w 105727"/>
                <a:gd name="connsiteY21" fmla="*/ 48820 h 225032"/>
                <a:gd name="connsiteX22" fmla="*/ 22860 w 105727"/>
                <a:gd name="connsiteY22" fmla="*/ 14530 h 225032"/>
                <a:gd name="connsiteX23" fmla="*/ 27623 w 105727"/>
                <a:gd name="connsiteY23" fmla="*/ 9768 h 225032"/>
                <a:gd name="connsiteX24" fmla="*/ 64770 w 105727"/>
                <a:gd name="connsiteY24" fmla="*/ 243 h 22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727" h="225032">
                  <a:moveTo>
                    <a:pt x="64770" y="243"/>
                  </a:moveTo>
                  <a:cubicBezTo>
                    <a:pt x="67628" y="-710"/>
                    <a:pt x="69533" y="1195"/>
                    <a:pt x="69533" y="5005"/>
                  </a:cubicBezTo>
                  <a:lnTo>
                    <a:pt x="69533" y="49773"/>
                  </a:lnTo>
                  <a:lnTo>
                    <a:pt x="98108" y="49773"/>
                  </a:lnTo>
                  <a:cubicBezTo>
                    <a:pt x="101918" y="49773"/>
                    <a:pt x="103823" y="51678"/>
                    <a:pt x="103823" y="54535"/>
                  </a:cubicBezTo>
                  <a:lnTo>
                    <a:pt x="103823" y="79300"/>
                  </a:lnTo>
                  <a:cubicBezTo>
                    <a:pt x="103823" y="82158"/>
                    <a:pt x="101918" y="84063"/>
                    <a:pt x="98108" y="84063"/>
                  </a:cubicBezTo>
                  <a:lnTo>
                    <a:pt x="69533" y="84063"/>
                  </a:lnTo>
                  <a:lnTo>
                    <a:pt x="69533" y="168835"/>
                  </a:lnTo>
                  <a:cubicBezTo>
                    <a:pt x="69533" y="182170"/>
                    <a:pt x="74295" y="185028"/>
                    <a:pt x="87630" y="185028"/>
                  </a:cubicBezTo>
                  <a:lnTo>
                    <a:pt x="100013" y="185028"/>
                  </a:lnTo>
                  <a:cubicBezTo>
                    <a:pt x="103823" y="185028"/>
                    <a:pt x="105728" y="185980"/>
                    <a:pt x="105728" y="189790"/>
                  </a:cubicBezTo>
                  <a:lnTo>
                    <a:pt x="105728" y="216460"/>
                  </a:lnTo>
                  <a:cubicBezTo>
                    <a:pt x="105728" y="220270"/>
                    <a:pt x="103823" y="222175"/>
                    <a:pt x="100965" y="222175"/>
                  </a:cubicBezTo>
                  <a:cubicBezTo>
                    <a:pt x="90488" y="224080"/>
                    <a:pt x="80963" y="225033"/>
                    <a:pt x="74295" y="225033"/>
                  </a:cubicBezTo>
                  <a:cubicBezTo>
                    <a:pt x="47625" y="225033"/>
                    <a:pt x="22860" y="224080"/>
                    <a:pt x="22860" y="185028"/>
                  </a:cubicBezTo>
                  <a:lnTo>
                    <a:pt x="22860" y="83110"/>
                  </a:lnTo>
                  <a:lnTo>
                    <a:pt x="4763" y="83110"/>
                  </a:lnTo>
                  <a:cubicBezTo>
                    <a:pt x="953" y="83110"/>
                    <a:pt x="0" y="81205"/>
                    <a:pt x="0" y="78348"/>
                  </a:cubicBezTo>
                  <a:lnTo>
                    <a:pt x="0" y="53583"/>
                  </a:lnTo>
                  <a:cubicBezTo>
                    <a:pt x="0" y="50725"/>
                    <a:pt x="1905" y="48820"/>
                    <a:pt x="4763" y="48820"/>
                  </a:cubicBezTo>
                  <a:lnTo>
                    <a:pt x="22860" y="48820"/>
                  </a:lnTo>
                  <a:lnTo>
                    <a:pt x="22860" y="14530"/>
                  </a:lnTo>
                  <a:cubicBezTo>
                    <a:pt x="22860" y="11673"/>
                    <a:pt x="23813" y="9768"/>
                    <a:pt x="27623" y="9768"/>
                  </a:cubicBezTo>
                  <a:lnTo>
                    <a:pt x="64770" y="243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D4B16DD-F5E6-7B83-5BD1-C868DDC7235A}"/>
                </a:ext>
              </a:extLst>
            </p:cNvPr>
            <p:cNvSpPr/>
            <p:nvPr/>
          </p:nvSpPr>
          <p:spPr>
            <a:xfrm>
              <a:off x="10921456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7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2 w 154304"/>
                <a:gd name="connsiteY9" fmla="*/ 4763 h 176212"/>
                <a:gd name="connsiteX10" fmla="*/ 46672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7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6CFDC2E-87CA-71B7-C428-4351F2D82929}"/>
                </a:ext>
              </a:extLst>
            </p:cNvPr>
            <p:cNvSpPr/>
            <p:nvPr/>
          </p:nvSpPr>
          <p:spPr>
            <a:xfrm>
              <a:off x="10978994" y="647305"/>
              <a:ext cx="31071" cy="53223"/>
            </a:xfrm>
            <a:custGeom>
              <a:avLst/>
              <a:gdLst>
                <a:gd name="connsiteX0" fmla="*/ 98108 w 102870"/>
                <a:gd name="connsiteY0" fmla="*/ 2857 h 176212"/>
                <a:gd name="connsiteX1" fmla="*/ 102870 w 102870"/>
                <a:gd name="connsiteY1" fmla="*/ 9525 h 176212"/>
                <a:gd name="connsiteX2" fmla="*/ 102870 w 102870"/>
                <a:gd name="connsiteY2" fmla="*/ 35242 h 176212"/>
                <a:gd name="connsiteX3" fmla="*/ 97155 w 102870"/>
                <a:gd name="connsiteY3" fmla="*/ 40005 h 176212"/>
                <a:gd name="connsiteX4" fmla="*/ 67628 w 102870"/>
                <a:gd name="connsiteY4" fmla="*/ 40005 h 176212"/>
                <a:gd name="connsiteX5" fmla="*/ 45720 w 102870"/>
                <a:gd name="connsiteY5" fmla="*/ 56198 h 176212"/>
                <a:gd name="connsiteX6" fmla="*/ 45720 w 102870"/>
                <a:gd name="connsiteY6" fmla="*/ 171450 h 176212"/>
                <a:gd name="connsiteX7" fmla="*/ 40958 w 102870"/>
                <a:gd name="connsiteY7" fmla="*/ 176213 h 176212"/>
                <a:gd name="connsiteX8" fmla="*/ 4763 w 102870"/>
                <a:gd name="connsiteY8" fmla="*/ 176213 h 176212"/>
                <a:gd name="connsiteX9" fmla="*/ 0 w 102870"/>
                <a:gd name="connsiteY9" fmla="*/ 171450 h 176212"/>
                <a:gd name="connsiteX10" fmla="*/ 0 w 102870"/>
                <a:gd name="connsiteY10" fmla="*/ 43815 h 176212"/>
                <a:gd name="connsiteX11" fmla="*/ 56197 w 102870"/>
                <a:gd name="connsiteY11" fmla="*/ 0 h 176212"/>
                <a:gd name="connsiteX12" fmla="*/ 98108 w 102870"/>
                <a:gd name="connsiteY12" fmla="*/ 285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70" h="176212">
                  <a:moveTo>
                    <a:pt x="98108" y="2857"/>
                  </a:moveTo>
                  <a:cubicBezTo>
                    <a:pt x="101917" y="3810"/>
                    <a:pt x="102870" y="4763"/>
                    <a:pt x="102870" y="9525"/>
                  </a:cubicBezTo>
                  <a:lnTo>
                    <a:pt x="102870" y="35242"/>
                  </a:lnTo>
                  <a:cubicBezTo>
                    <a:pt x="102870" y="38100"/>
                    <a:pt x="100965" y="40005"/>
                    <a:pt x="97155" y="40005"/>
                  </a:cubicBezTo>
                  <a:lnTo>
                    <a:pt x="67628" y="40005"/>
                  </a:lnTo>
                  <a:cubicBezTo>
                    <a:pt x="51435" y="40005"/>
                    <a:pt x="45720" y="42863"/>
                    <a:pt x="45720" y="56198"/>
                  </a:cubicBezTo>
                  <a:lnTo>
                    <a:pt x="45720" y="171450"/>
                  </a:lnTo>
                  <a:cubicBezTo>
                    <a:pt x="45720" y="175260"/>
                    <a:pt x="43815" y="176213"/>
                    <a:pt x="40958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43815"/>
                  </a:lnTo>
                  <a:cubicBezTo>
                    <a:pt x="0" y="4763"/>
                    <a:pt x="27622" y="0"/>
                    <a:pt x="56197" y="0"/>
                  </a:cubicBezTo>
                  <a:cubicBezTo>
                    <a:pt x="65722" y="0"/>
                    <a:pt x="86678" y="952"/>
                    <a:pt x="98108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57956CD-ED45-D90C-01E2-43B2B7A1E527}"/>
                </a:ext>
              </a:extLst>
            </p:cNvPr>
            <p:cNvSpPr/>
            <p:nvPr/>
          </p:nvSpPr>
          <p:spPr>
            <a:xfrm>
              <a:off x="11015531" y="647581"/>
              <a:ext cx="46318" cy="53521"/>
            </a:xfrm>
            <a:custGeom>
              <a:avLst/>
              <a:gdLst>
                <a:gd name="connsiteX0" fmla="*/ 153353 w 153352"/>
                <a:gd name="connsiteY0" fmla="*/ 85762 h 177201"/>
                <a:gd name="connsiteX1" fmla="*/ 153353 w 153352"/>
                <a:gd name="connsiteY1" fmla="*/ 95287 h 177201"/>
                <a:gd name="connsiteX2" fmla="*/ 143828 w 153352"/>
                <a:gd name="connsiteY2" fmla="*/ 103860 h 177201"/>
                <a:gd name="connsiteX3" fmla="*/ 46673 w 153352"/>
                <a:gd name="connsiteY3" fmla="*/ 103860 h 177201"/>
                <a:gd name="connsiteX4" fmla="*/ 81915 w 153352"/>
                <a:gd name="connsiteY4" fmla="*/ 137197 h 177201"/>
                <a:gd name="connsiteX5" fmla="*/ 137160 w 153352"/>
                <a:gd name="connsiteY5" fmla="*/ 137197 h 177201"/>
                <a:gd name="connsiteX6" fmla="*/ 141923 w 153352"/>
                <a:gd name="connsiteY6" fmla="*/ 141960 h 177201"/>
                <a:gd name="connsiteX7" fmla="*/ 141923 w 153352"/>
                <a:gd name="connsiteY7" fmla="*/ 167677 h 177201"/>
                <a:gd name="connsiteX8" fmla="*/ 137160 w 153352"/>
                <a:gd name="connsiteY8" fmla="*/ 172439 h 177201"/>
                <a:gd name="connsiteX9" fmla="*/ 78105 w 153352"/>
                <a:gd name="connsiteY9" fmla="*/ 177202 h 177201"/>
                <a:gd name="connsiteX10" fmla="*/ 0 w 153352"/>
                <a:gd name="connsiteY10" fmla="*/ 88620 h 177201"/>
                <a:gd name="connsiteX11" fmla="*/ 78105 w 153352"/>
                <a:gd name="connsiteY11" fmla="*/ 37 h 177201"/>
                <a:gd name="connsiteX12" fmla="*/ 153353 w 153352"/>
                <a:gd name="connsiteY12" fmla="*/ 85762 h 177201"/>
                <a:gd name="connsiteX13" fmla="*/ 45720 w 153352"/>
                <a:gd name="connsiteY13" fmla="*/ 73379 h 177201"/>
                <a:gd name="connsiteX14" fmla="*/ 107633 w 153352"/>
                <a:gd name="connsiteY14" fmla="*/ 73379 h 177201"/>
                <a:gd name="connsiteX15" fmla="*/ 77153 w 153352"/>
                <a:gd name="connsiteY15" fmla="*/ 39089 h 177201"/>
                <a:gd name="connsiteX16" fmla="*/ 45720 w 153352"/>
                <a:gd name="connsiteY16" fmla="*/ 73379 h 17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77201">
                  <a:moveTo>
                    <a:pt x="153353" y="85762"/>
                  </a:moveTo>
                  <a:lnTo>
                    <a:pt x="153353" y="95287"/>
                  </a:lnTo>
                  <a:cubicBezTo>
                    <a:pt x="153353" y="101954"/>
                    <a:pt x="151448" y="103860"/>
                    <a:pt x="143828" y="103860"/>
                  </a:cubicBezTo>
                  <a:lnTo>
                    <a:pt x="46673" y="103860"/>
                  </a:lnTo>
                  <a:cubicBezTo>
                    <a:pt x="47625" y="131482"/>
                    <a:pt x="54292" y="137197"/>
                    <a:pt x="81915" y="137197"/>
                  </a:cubicBezTo>
                  <a:lnTo>
                    <a:pt x="137160" y="137197"/>
                  </a:lnTo>
                  <a:cubicBezTo>
                    <a:pt x="140017" y="137197"/>
                    <a:pt x="141923" y="139102"/>
                    <a:pt x="141923" y="141960"/>
                  </a:cubicBezTo>
                  <a:lnTo>
                    <a:pt x="141923" y="167677"/>
                  </a:lnTo>
                  <a:cubicBezTo>
                    <a:pt x="141923" y="171487"/>
                    <a:pt x="140017" y="172439"/>
                    <a:pt x="137160" y="172439"/>
                  </a:cubicBezTo>
                  <a:cubicBezTo>
                    <a:pt x="120967" y="176250"/>
                    <a:pt x="98108" y="177202"/>
                    <a:pt x="78105" y="177202"/>
                  </a:cubicBezTo>
                  <a:cubicBezTo>
                    <a:pt x="15240" y="177202"/>
                    <a:pt x="0" y="159104"/>
                    <a:pt x="0" y="88620"/>
                  </a:cubicBezTo>
                  <a:cubicBezTo>
                    <a:pt x="0" y="17182"/>
                    <a:pt x="15240" y="37"/>
                    <a:pt x="78105" y="37"/>
                  </a:cubicBezTo>
                  <a:cubicBezTo>
                    <a:pt x="138113" y="-915"/>
                    <a:pt x="153353" y="16229"/>
                    <a:pt x="153353" y="85762"/>
                  </a:cubicBezTo>
                  <a:close/>
                  <a:moveTo>
                    <a:pt x="45720" y="73379"/>
                  </a:moveTo>
                  <a:lnTo>
                    <a:pt x="107633" y="73379"/>
                  </a:lnTo>
                  <a:cubicBezTo>
                    <a:pt x="107633" y="45757"/>
                    <a:pt x="100013" y="39089"/>
                    <a:pt x="77153" y="39089"/>
                  </a:cubicBezTo>
                  <a:cubicBezTo>
                    <a:pt x="54292" y="39089"/>
                    <a:pt x="46673" y="45757"/>
                    <a:pt x="45720" y="73379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4E428F3-F2F4-A04A-2F1F-D8DD8E6E70A1}"/>
                </a:ext>
              </a:extLst>
            </p:cNvPr>
            <p:cNvSpPr/>
            <p:nvPr/>
          </p:nvSpPr>
          <p:spPr>
            <a:xfrm>
              <a:off x="11087350" y="649031"/>
              <a:ext cx="72705" cy="51784"/>
            </a:xfrm>
            <a:custGeom>
              <a:avLst/>
              <a:gdLst>
                <a:gd name="connsiteX0" fmla="*/ 236563 w 240716"/>
                <a:gd name="connsiteY0" fmla="*/ 0 h 171450"/>
                <a:gd name="connsiteX1" fmla="*/ 240373 w 240716"/>
                <a:gd name="connsiteY1" fmla="*/ 4763 h 171450"/>
                <a:gd name="connsiteX2" fmla="*/ 212751 w 240716"/>
                <a:gd name="connsiteY2" fmla="*/ 136208 h 171450"/>
                <a:gd name="connsiteX3" fmla="*/ 176556 w 240716"/>
                <a:gd name="connsiteY3" fmla="*/ 171450 h 171450"/>
                <a:gd name="connsiteX4" fmla="*/ 140361 w 240716"/>
                <a:gd name="connsiteY4" fmla="*/ 136208 h 171450"/>
                <a:gd name="connsiteX5" fmla="*/ 120358 w 240716"/>
                <a:gd name="connsiteY5" fmla="*/ 49530 h 171450"/>
                <a:gd name="connsiteX6" fmla="*/ 100356 w 240716"/>
                <a:gd name="connsiteY6" fmla="*/ 136208 h 171450"/>
                <a:gd name="connsiteX7" fmla="*/ 64161 w 240716"/>
                <a:gd name="connsiteY7" fmla="*/ 171450 h 171450"/>
                <a:gd name="connsiteX8" fmla="*/ 27966 w 240716"/>
                <a:gd name="connsiteY8" fmla="*/ 136208 h 171450"/>
                <a:gd name="connsiteX9" fmla="*/ 344 w 240716"/>
                <a:gd name="connsiteY9" fmla="*/ 4763 h 171450"/>
                <a:gd name="connsiteX10" fmla="*/ 4154 w 240716"/>
                <a:gd name="connsiteY10" fmla="*/ 0 h 171450"/>
                <a:gd name="connsiteX11" fmla="*/ 27013 w 240716"/>
                <a:gd name="connsiteY11" fmla="*/ 0 h 171450"/>
                <a:gd name="connsiteX12" fmla="*/ 30823 w 240716"/>
                <a:gd name="connsiteY12" fmla="*/ 4763 h 171450"/>
                <a:gd name="connsiteX13" fmla="*/ 56541 w 240716"/>
                <a:gd name="connsiteY13" fmla="*/ 132398 h 171450"/>
                <a:gd name="connsiteX14" fmla="*/ 65113 w 240716"/>
                <a:gd name="connsiteY14" fmla="*/ 143827 h 171450"/>
                <a:gd name="connsiteX15" fmla="*/ 73686 w 240716"/>
                <a:gd name="connsiteY15" fmla="*/ 132398 h 171450"/>
                <a:gd name="connsiteX16" fmla="*/ 103213 w 240716"/>
                <a:gd name="connsiteY16" fmla="*/ 9525 h 171450"/>
                <a:gd name="connsiteX17" fmla="*/ 107976 w 240716"/>
                <a:gd name="connsiteY17" fmla="*/ 4763 h 171450"/>
                <a:gd name="connsiteX18" fmla="*/ 133694 w 240716"/>
                <a:gd name="connsiteY18" fmla="*/ 4763 h 171450"/>
                <a:gd name="connsiteX19" fmla="*/ 138456 w 240716"/>
                <a:gd name="connsiteY19" fmla="*/ 9525 h 171450"/>
                <a:gd name="connsiteX20" fmla="*/ 168936 w 240716"/>
                <a:gd name="connsiteY20" fmla="*/ 132398 h 171450"/>
                <a:gd name="connsiteX21" fmla="*/ 177508 w 240716"/>
                <a:gd name="connsiteY21" fmla="*/ 143827 h 171450"/>
                <a:gd name="connsiteX22" fmla="*/ 186081 w 240716"/>
                <a:gd name="connsiteY22" fmla="*/ 132398 h 171450"/>
                <a:gd name="connsiteX23" fmla="*/ 211798 w 240716"/>
                <a:gd name="connsiteY23" fmla="*/ 4763 h 171450"/>
                <a:gd name="connsiteX24" fmla="*/ 215608 w 240716"/>
                <a:gd name="connsiteY24" fmla="*/ 0 h 171450"/>
                <a:gd name="connsiteX25" fmla="*/ 236563 w 240716"/>
                <a:gd name="connsiteY2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0716" h="171450">
                  <a:moveTo>
                    <a:pt x="236563" y="0"/>
                  </a:moveTo>
                  <a:cubicBezTo>
                    <a:pt x="240373" y="0"/>
                    <a:pt x="241326" y="952"/>
                    <a:pt x="240373" y="4763"/>
                  </a:cubicBezTo>
                  <a:lnTo>
                    <a:pt x="212751" y="136208"/>
                  </a:lnTo>
                  <a:cubicBezTo>
                    <a:pt x="206083" y="166688"/>
                    <a:pt x="201321" y="171450"/>
                    <a:pt x="176556" y="171450"/>
                  </a:cubicBezTo>
                  <a:cubicBezTo>
                    <a:pt x="148933" y="171450"/>
                    <a:pt x="147981" y="167640"/>
                    <a:pt x="140361" y="136208"/>
                  </a:cubicBezTo>
                  <a:lnTo>
                    <a:pt x="120358" y="49530"/>
                  </a:lnTo>
                  <a:lnTo>
                    <a:pt x="100356" y="136208"/>
                  </a:lnTo>
                  <a:cubicBezTo>
                    <a:pt x="92736" y="167640"/>
                    <a:pt x="91783" y="171450"/>
                    <a:pt x="64161" y="171450"/>
                  </a:cubicBezTo>
                  <a:cubicBezTo>
                    <a:pt x="39396" y="171450"/>
                    <a:pt x="34633" y="166688"/>
                    <a:pt x="27966" y="136208"/>
                  </a:cubicBezTo>
                  <a:lnTo>
                    <a:pt x="344" y="4763"/>
                  </a:lnTo>
                  <a:cubicBezTo>
                    <a:pt x="-609" y="952"/>
                    <a:pt x="344" y="0"/>
                    <a:pt x="4154" y="0"/>
                  </a:cubicBezTo>
                  <a:lnTo>
                    <a:pt x="27013" y="0"/>
                  </a:lnTo>
                  <a:cubicBezTo>
                    <a:pt x="28919" y="0"/>
                    <a:pt x="29871" y="952"/>
                    <a:pt x="30823" y="4763"/>
                  </a:cubicBezTo>
                  <a:lnTo>
                    <a:pt x="56541" y="132398"/>
                  </a:lnTo>
                  <a:cubicBezTo>
                    <a:pt x="59398" y="142875"/>
                    <a:pt x="61304" y="143827"/>
                    <a:pt x="65113" y="143827"/>
                  </a:cubicBezTo>
                  <a:cubicBezTo>
                    <a:pt x="70829" y="143827"/>
                    <a:pt x="70829" y="142875"/>
                    <a:pt x="73686" y="132398"/>
                  </a:cubicBezTo>
                  <a:lnTo>
                    <a:pt x="103213" y="9525"/>
                  </a:lnTo>
                  <a:cubicBezTo>
                    <a:pt x="104166" y="5715"/>
                    <a:pt x="105119" y="4763"/>
                    <a:pt x="107976" y="4763"/>
                  </a:cubicBezTo>
                  <a:lnTo>
                    <a:pt x="133694" y="4763"/>
                  </a:lnTo>
                  <a:cubicBezTo>
                    <a:pt x="136551" y="4763"/>
                    <a:pt x="137504" y="5715"/>
                    <a:pt x="138456" y="9525"/>
                  </a:cubicBezTo>
                  <a:lnTo>
                    <a:pt x="168936" y="132398"/>
                  </a:lnTo>
                  <a:cubicBezTo>
                    <a:pt x="171794" y="142875"/>
                    <a:pt x="171794" y="143827"/>
                    <a:pt x="177508" y="143827"/>
                  </a:cubicBezTo>
                  <a:cubicBezTo>
                    <a:pt x="181319" y="143827"/>
                    <a:pt x="183223" y="142875"/>
                    <a:pt x="186081" y="132398"/>
                  </a:cubicBezTo>
                  <a:lnTo>
                    <a:pt x="211798" y="4763"/>
                  </a:lnTo>
                  <a:cubicBezTo>
                    <a:pt x="212751" y="952"/>
                    <a:pt x="213704" y="0"/>
                    <a:pt x="215608" y="0"/>
                  </a:cubicBezTo>
                  <a:lnTo>
                    <a:pt x="236563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AFB6309-09C6-2E46-FB94-22F3023A8133}"/>
                </a:ext>
              </a:extLst>
            </p:cNvPr>
            <p:cNvSpPr/>
            <p:nvPr/>
          </p:nvSpPr>
          <p:spPr>
            <a:xfrm>
              <a:off x="11167719" y="648168"/>
              <a:ext cx="42578" cy="52360"/>
            </a:xfrm>
            <a:custGeom>
              <a:avLst/>
              <a:gdLst>
                <a:gd name="connsiteX0" fmla="*/ 140970 w 140969"/>
                <a:gd name="connsiteY0" fmla="*/ 82868 h 173355"/>
                <a:gd name="connsiteX1" fmla="*/ 140970 w 140969"/>
                <a:gd name="connsiteY1" fmla="*/ 91440 h 173355"/>
                <a:gd name="connsiteX2" fmla="*/ 129540 w 140969"/>
                <a:gd name="connsiteY2" fmla="*/ 100013 h 173355"/>
                <a:gd name="connsiteX3" fmla="*/ 30480 w 140969"/>
                <a:gd name="connsiteY3" fmla="*/ 100013 h 173355"/>
                <a:gd name="connsiteX4" fmla="*/ 71438 w 140969"/>
                <a:gd name="connsiteY4" fmla="*/ 147638 h 173355"/>
                <a:gd name="connsiteX5" fmla="*/ 122872 w 140969"/>
                <a:gd name="connsiteY5" fmla="*/ 147638 h 173355"/>
                <a:gd name="connsiteX6" fmla="*/ 127635 w 140969"/>
                <a:gd name="connsiteY6" fmla="*/ 152400 h 173355"/>
                <a:gd name="connsiteX7" fmla="*/ 127635 w 140969"/>
                <a:gd name="connsiteY7" fmla="*/ 165735 h 173355"/>
                <a:gd name="connsiteX8" fmla="*/ 122872 w 140969"/>
                <a:gd name="connsiteY8" fmla="*/ 170498 h 173355"/>
                <a:gd name="connsiteX9" fmla="*/ 70485 w 140969"/>
                <a:gd name="connsiteY9" fmla="*/ 173355 h 173355"/>
                <a:gd name="connsiteX10" fmla="*/ 0 w 140969"/>
                <a:gd name="connsiteY10" fmla="*/ 86678 h 173355"/>
                <a:gd name="connsiteX11" fmla="*/ 70485 w 140969"/>
                <a:gd name="connsiteY11" fmla="*/ 0 h 173355"/>
                <a:gd name="connsiteX12" fmla="*/ 140970 w 140969"/>
                <a:gd name="connsiteY12" fmla="*/ 82868 h 173355"/>
                <a:gd name="connsiteX13" fmla="*/ 30480 w 140969"/>
                <a:gd name="connsiteY13" fmla="*/ 76200 h 173355"/>
                <a:gd name="connsiteX14" fmla="*/ 111442 w 140969"/>
                <a:gd name="connsiteY14" fmla="*/ 76200 h 173355"/>
                <a:gd name="connsiteX15" fmla="*/ 72390 w 140969"/>
                <a:gd name="connsiteY15" fmla="*/ 26670 h 173355"/>
                <a:gd name="connsiteX16" fmla="*/ 30480 w 140969"/>
                <a:gd name="connsiteY16" fmla="*/ 76200 h 1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969" h="173355">
                  <a:moveTo>
                    <a:pt x="140970" y="82868"/>
                  </a:moveTo>
                  <a:lnTo>
                    <a:pt x="140970" y="91440"/>
                  </a:lnTo>
                  <a:cubicBezTo>
                    <a:pt x="140970" y="98108"/>
                    <a:pt x="139065" y="100013"/>
                    <a:pt x="129540" y="100013"/>
                  </a:cubicBezTo>
                  <a:lnTo>
                    <a:pt x="30480" y="100013"/>
                  </a:lnTo>
                  <a:cubicBezTo>
                    <a:pt x="31432" y="138113"/>
                    <a:pt x="38100" y="147638"/>
                    <a:pt x="71438" y="147638"/>
                  </a:cubicBezTo>
                  <a:lnTo>
                    <a:pt x="122872" y="147638"/>
                  </a:lnTo>
                  <a:cubicBezTo>
                    <a:pt x="125730" y="147638"/>
                    <a:pt x="127635" y="149543"/>
                    <a:pt x="127635" y="152400"/>
                  </a:cubicBezTo>
                  <a:lnTo>
                    <a:pt x="127635" y="165735"/>
                  </a:lnTo>
                  <a:cubicBezTo>
                    <a:pt x="127635" y="168593"/>
                    <a:pt x="125730" y="170498"/>
                    <a:pt x="122872" y="170498"/>
                  </a:cubicBezTo>
                  <a:cubicBezTo>
                    <a:pt x="106680" y="172403"/>
                    <a:pt x="89535" y="173355"/>
                    <a:pt x="70485" y="173355"/>
                  </a:cubicBezTo>
                  <a:cubicBezTo>
                    <a:pt x="12382" y="173355"/>
                    <a:pt x="0" y="156210"/>
                    <a:pt x="0" y="86678"/>
                  </a:cubicBezTo>
                  <a:cubicBezTo>
                    <a:pt x="0" y="17145"/>
                    <a:pt x="12382" y="0"/>
                    <a:pt x="70485" y="0"/>
                  </a:cubicBezTo>
                  <a:cubicBezTo>
                    <a:pt x="126682" y="953"/>
                    <a:pt x="140017" y="17145"/>
                    <a:pt x="140970" y="82868"/>
                  </a:cubicBezTo>
                  <a:close/>
                  <a:moveTo>
                    <a:pt x="30480" y="76200"/>
                  </a:moveTo>
                  <a:lnTo>
                    <a:pt x="111442" y="76200"/>
                  </a:lnTo>
                  <a:cubicBezTo>
                    <a:pt x="110490" y="37148"/>
                    <a:pt x="103822" y="26670"/>
                    <a:pt x="72390" y="26670"/>
                  </a:cubicBezTo>
                  <a:cubicBezTo>
                    <a:pt x="38100" y="26670"/>
                    <a:pt x="31432" y="37148"/>
                    <a:pt x="30480" y="762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8E94E59-5191-C6C8-2447-61CB1D39D250}"/>
                </a:ext>
              </a:extLst>
            </p:cNvPr>
            <p:cNvSpPr/>
            <p:nvPr/>
          </p:nvSpPr>
          <p:spPr>
            <a:xfrm>
              <a:off x="11240217" y="648630"/>
              <a:ext cx="37687" cy="52472"/>
            </a:xfrm>
            <a:custGeom>
              <a:avLst/>
              <a:gdLst>
                <a:gd name="connsiteX0" fmla="*/ 120015 w 124777"/>
                <a:gd name="connsiteY0" fmla="*/ 2279 h 173728"/>
                <a:gd name="connsiteX1" fmla="*/ 124778 w 124777"/>
                <a:gd name="connsiteY1" fmla="*/ 7994 h 173728"/>
                <a:gd name="connsiteX2" fmla="*/ 124778 w 124777"/>
                <a:gd name="connsiteY2" fmla="*/ 21329 h 173728"/>
                <a:gd name="connsiteX3" fmla="*/ 120015 w 124777"/>
                <a:gd name="connsiteY3" fmla="*/ 26091 h 173728"/>
                <a:gd name="connsiteX4" fmla="*/ 73343 w 124777"/>
                <a:gd name="connsiteY4" fmla="*/ 26091 h 173728"/>
                <a:gd name="connsiteX5" fmla="*/ 31433 w 124777"/>
                <a:gd name="connsiteY5" fmla="*/ 87051 h 173728"/>
                <a:gd name="connsiteX6" fmla="*/ 73343 w 124777"/>
                <a:gd name="connsiteY6" fmla="*/ 147059 h 173728"/>
                <a:gd name="connsiteX7" fmla="*/ 120015 w 124777"/>
                <a:gd name="connsiteY7" fmla="*/ 147059 h 173728"/>
                <a:gd name="connsiteX8" fmla="*/ 124778 w 124777"/>
                <a:gd name="connsiteY8" fmla="*/ 151821 h 173728"/>
                <a:gd name="connsiteX9" fmla="*/ 124778 w 124777"/>
                <a:gd name="connsiteY9" fmla="*/ 165156 h 173728"/>
                <a:gd name="connsiteX10" fmla="*/ 120015 w 124777"/>
                <a:gd name="connsiteY10" fmla="*/ 170871 h 173728"/>
                <a:gd name="connsiteX11" fmla="*/ 72390 w 124777"/>
                <a:gd name="connsiteY11" fmla="*/ 173729 h 173728"/>
                <a:gd name="connsiteX12" fmla="*/ 0 w 124777"/>
                <a:gd name="connsiteY12" fmla="*/ 87051 h 173728"/>
                <a:gd name="connsiteX13" fmla="*/ 72390 w 124777"/>
                <a:gd name="connsiteY13" fmla="*/ 374 h 173728"/>
                <a:gd name="connsiteX14" fmla="*/ 120015 w 124777"/>
                <a:gd name="connsiteY14" fmla="*/ 2279 h 17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777" h="173728">
                  <a:moveTo>
                    <a:pt x="120015" y="2279"/>
                  </a:moveTo>
                  <a:cubicBezTo>
                    <a:pt x="122873" y="2279"/>
                    <a:pt x="124778" y="4184"/>
                    <a:pt x="124778" y="7994"/>
                  </a:cubicBezTo>
                  <a:lnTo>
                    <a:pt x="124778" y="21329"/>
                  </a:lnTo>
                  <a:cubicBezTo>
                    <a:pt x="124778" y="24186"/>
                    <a:pt x="122873" y="26091"/>
                    <a:pt x="120015" y="26091"/>
                  </a:cubicBezTo>
                  <a:lnTo>
                    <a:pt x="73343" y="26091"/>
                  </a:lnTo>
                  <a:cubicBezTo>
                    <a:pt x="36195" y="26091"/>
                    <a:pt x="31433" y="38474"/>
                    <a:pt x="31433" y="87051"/>
                  </a:cubicBezTo>
                  <a:cubicBezTo>
                    <a:pt x="31433" y="135629"/>
                    <a:pt x="36195" y="147059"/>
                    <a:pt x="73343" y="147059"/>
                  </a:cubicBezTo>
                  <a:lnTo>
                    <a:pt x="120015" y="147059"/>
                  </a:lnTo>
                  <a:cubicBezTo>
                    <a:pt x="122873" y="147059"/>
                    <a:pt x="124778" y="148964"/>
                    <a:pt x="124778" y="151821"/>
                  </a:cubicBezTo>
                  <a:lnTo>
                    <a:pt x="124778" y="165156"/>
                  </a:lnTo>
                  <a:cubicBezTo>
                    <a:pt x="124778" y="168014"/>
                    <a:pt x="122873" y="169919"/>
                    <a:pt x="120015" y="170871"/>
                  </a:cubicBezTo>
                  <a:cubicBezTo>
                    <a:pt x="103823" y="172776"/>
                    <a:pt x="85725" y="173729"/>
                    <a:pt x="72390" y="173729"/>
                  </a:cubicBezTo>
                  <a:cubicBezTo>
                    <a:pt x="12383" y="173729"/>
                    <a:pt x="0" y="156584"/>
                    <a:pt x="0" y="87051"/>
                  </a:cubicBezTo>
                  <a:cubicBezTo>
                    <a:pt x="0" y="17519"/>
                    <a:pt x="11430" y="374"/>
                    <a:pt x="72390" y="374"/>
                  </a:cubicBezTo>
                  <a:cubicBezTo>
                    <a:pt x="85725" y="-579"/>
                    <a:pt x="103823" y="374"/>
                    <a:pt x="120015" y="227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445E18-845B-A8C6-4A60-2F5DE3A10396}"/>
                </a:ext>
              </a:extLst>
            </p:cNvPr>
            <p:cNvSpPr/>
            <p:nvPr/>
          </p:nvSpPr>
          <p:spPr>
            <a:xfrm>
              <a:off x="11284522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0BF78F3-914C-585C-F344-8EFD5A902128}"/>
                </a:ext>
              </a:extLst>
            </p:cNvPr>
            <p:cNvSpPr/>
            <p:nvPr/>
          </p:nvSpPr>
          <p:spPr>
            <a:xfrm>
              <a:off x="11337169" y="648719"/>
              <a:ext cx="43154" cy="51521"/>
            </a:xfrm>
            <a:custGeom>
              <a:avLst/>
              <a:gdLst>
                <a:gd name="connsiteX0" fmla="*/ 142875 w 142875"/>
                <a:gd name="connsiteY0" fmla="*/ 71517 h 170577"/>
                <a:gd name="connsiteX1" fmla="*/ 142875 w 142875"/>
                <a:gd name="connsiteY1" fmla="*/ 165815 h 170577"/>
                <a:gd name="connsiteX2" fmla="*/ 137160 w 142875"/>
                <a:gd name="connsiteY2" fmla="*/ 170577 h 170577"/>
                <a:gd name="connsiteX3" fmla="*/ 117157 w 142875"/>
                <a:gd name="connsiteY3" fmla="*/ 170577 h 170577"/>
                <a:gd name="connsiteX4" fmla="*/ 112395 w 142875"/>
                <a:gd name="connsiteY4" fmla="*/ 165815 h 170577"/>
                <a:gd name="connsiteX5" fmla="*/ 112395 w 142875"/>
                <a:gd name="connsiteY5" fmla="*/ 74375 h 170577"/>
                <a:gd name="connsiteX6" fmla="*/ 73343 w 142875"/>
                <a:gd name="connsiteY6" fmla="*/ 24845 h 170577"/>
                <a:gd name="connsiteX7" fmla="*/ 30480 w 142875"/>
                <a:gd name="connsiteY7" fmla="*/ 24845 h 170577"/>
                <a:gd name="connsiteX8" fmla="*/ 30480 w 142875"/>
                <a:gd name="connsiteY8" fmla="*/ 165815 h 170577"/>
                <a:gd name="connsiteX9" fmla="*/ 25718 w 142875"/>
                <a:gd name="connsiteY9" fmla="*/ 170577 h 170577"/>
                <a:gd name="connsiteX10" fmla="*/ 4763 w 142875"/>
                <a:gd name="connsiteY10" fmla="*/ 170577 h 170577"/>
                <a:gd name="connsiteX11" fmla="*/ 0 w 142875"/>
                <a:gd name="connsiteY11" fmla="*/ 165815 h 170577"/>
                <a:gd name="connsiteX12" fmla="*/ 0 w 142875"/>
                <a:gd name="connsiteY12" fmla="*/ 9605 h 170577"/>
                <a:gd name="connsiteX13" fmla="*/ 4763 w 142875"/>
                <a:gd name="connsiteY13" fmla="*/ 4842 h 170577"/>
                <a:gd name="connsiteX14" fmla="*/ 69532 w 142875"/>
                <a:gd name="connsiteY14" fmla="*/ 80 h 170577"/>
                <a:gd name="connsiteX15" fmla="*/ 142875 w 142875"/>
                <a:gd name="connsiteY15" fmla="*/ 71517 h 17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875" h="170577">
                  <a:moveTo>
                    <a:pt x="142875" y="71517"/>
                  </a:moveTo>
                  <a:lnTo>
                    <a:pt x="142875" y="165815"/>
                  </a:lnTo>
                  <a:cubicBezTo>
                    <a:pt x="142875" y="168672"/>
                    <a:pt x="140970" y="170577"/>
                    <a:pt x="137160" y="170577"/>
                  </a:cubicBezTo>
                  <a:lnTo>
                    <a:pt x="117157" y="170577"/>
                  </a:lnTo>
                  <a:cubicBezTo>
                    <a:pt x="114300" y="170577"/>
                    <a:pt x="112395" y="168672"/>
                    <a:pt x="112395" y="165815"/>
                  </a:cubicBezTo>
                  <a:lnTo>
                    <a:pt x="112395" y="74375"/>
                  </a:lnTo>
                  <a:cubicBezTo>
                    <a:pt x="112395" y="26750"/>
                    <a:pt x="102870" y="24845"/>
                    <a:pt x="73343" y="24845"/>
                  </a:cubicBezTo>
                  <a:lnTo>
                    <a:pt x="30480" y="24845"/>
                  </a:lnTo>
                  <a:lnTo>
                    <a:pt x="30480" y="165815"/>
                  </a:lnTo>
                  <a:cubicBezTo>
                    <a:pt x="30480" y="168672"/>
                    <a:pt x="28575" y="170577"/>
                    <a:pt x="25718" y="170577"/>
                  </a:cubicBezTo>
                  <a:lnTo>
                    <a:pt x="4763" y="170577"/>
                  </a:lnTo>
                  <a:cubicBezTo>
                    <a:pt x="1905" y="170577"/>
                    <a:pt x="0" y="168672"/>
                    <a:pt x="0" y="165815"/>
                  </a:cubicBezTo>
                  <a:lnTo>
                    <a:pt x="0" y="9605"/>
                  </a:lnTo>
                  <a:cubicBezTo>
                    <a:pt x="0" y="5795"/>
                    <a:pt x="1905" y="4842"/>
                    <a:pt x="4763" y="4842"/>
                  </a:cubicBezTo>
                  <a:cubicBezTo>
                    <a:pt x="28575" y="80"/>
                    <a:pt x="54293" y="80"/>
                    <a:pt x="69532" y="80"/>
                  </a:cubicBezTo>
                  <a:cubicBezTo>
                    <a:pt x="125730" y="-873"/>
                    <a:pt x="142875" y="5795"/>
                    <a:pt x="142875" y="7151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E0C273E-9E81-0B75-CE74-D208DE217BAA}"/>
                </a:ext>
              </a:extLst>
            </p:cNvPr>
            <p:cNvSpPr/>
            <p:nvPr/>
          </p:nvSpPr>
          <p:spPr>
            <a:xfrm>
              <a:off x="11411106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BE02A2A-AE07-C1AC-CBC6-B65D0715134C}"/>
                </a:ext>
              </a:extLst>
            </p:cNvPr>
            <p:cNvSpPr/>
            <p:nvPr/>
          </p:nvSpPr>
          <p:spPr>
            <a:xfrm>
              <a:off x="11464041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6566DC1-46F3-0C21-B82C-B1408F39316A}"/>
                </a:ext>
              </a:extLst>
            </p:cNvPr>
            <p:cNvSpPr/>
            <p:nvPr/>
          </p:nvSpPr>
          <p:spPr>
            <a:xfrm>
              <a:off x="11485906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3A956B8-47E3-007C-1F06-B5BC4C0E5AE7}"/>
                </a:ext>
              </a:extLst>
            </p:cNvPr>
            <p:cNvSpPr/>
            <p:nvPr/>
          </p:nvSpPr>
          <p:spPr>
            <a:xfrm>
              <a:off x="11525607" y="634571"/>
              <a:ext cx="27618" cy="66531"/>
            </a:xfrm>
            <a:custGeom>
              <a:avLst/>
              <a:gdLst>
                <a:gd name="connsiteX0" fmla="*/ 45720 w 91440"/>
                <a:gd name="connsiteY0" fmla="*/ 248 h 220275"/>
                <a:gd name="connsiteX1" fmla="*/ 51435 w 91440"/>
                <a:gd name="connsiteY1" fmla="*/ 4058 h 220275"/>
                <a:gd name="connsiteX2" fmla="*/ 51435 w 91440"/>
                <a:gd name="connsiteY2" fmla="*/ 47873 h 220275"/>
                <a:gd name="connsiteX3" fmla="*/ 83820 w 91440"/>
                <a:gd name="connsiteY3" fmla="*/ 47873 h 220275"/>
                <a:gd name="connsiteX4" fmla="*/ 88582 w 91440"/>
                <a:gd name="connsiteY4" fmla="*/ 52635 h 220275"/>
                <a:gd name="connsiteX5" fmla="*/ 88582 w 91440"/>
                <a:gd name="connsiteY5" fmla="*/ 66923 h 220275"/>
                <a:gd name="connsiteX6" fmla="*/ 83820 w 91440"/>
                <a:gd name="connsiteY6" fmla="*/ 71685 h 220275"/>
                <a:gd name="connsiteX7" fmla="*/ 51435 w 91440"/>
                <a:gd name="connsiteY7" fmla="*/ 71685 h 220275"/>
                <a:gd name="connsiteX8" fmla="*/ 51435 w 91440"/>
                <a:gd name="connsiteY8" fmla="*/ 176460 h 220275"/>
                <a:gd name="connsiteX9" fmla="*/ 71438 w 91440"/>
                <a:gd name="connsiteY9" fmla="*/ 193605 h 220275"/>
                <a:gd name="connsiteX10" fmla="*/ 86678 w 91440"/>
                <a:gd name="connsiteY10" fmla="*/ 193605 h 220275"/>
                <a:gd name="connsiteX11" fmla="*/ 91440 w 91440"/>
                <a:gd name="connsiteY11" fmla="*/ 198368 h 220275"/>
                <a:gd name="connsiteX12" fmla="*/ 91440 w 91440"/>
                <a:gd name="connsiteY12" fmla="*/ 213608 h 220275"/>
                <a:gd name="connsiteX13" fmla="*/ 86678 w 91440"/>
                <a:gd name="connsiteY13" fmla="*/ 218370 h 220275"/>
                <a:gd name="connsiteX14" fmla="*/ 69532 w 91440"/>
                <a:gd name="connsiteY14" fmla="*/ 220275 h 220275"/>
                <a:gd name="connsiteX15" fmla="*/ 21907 w 91440"/>
                <a:gd name="connsiteY15" fmla="*/ 185033 h 220275"/>
                <a:gd name="connsiteX16" fmla="*/ 21907 w 91440"/>
                <a:gd name="connsiteY16" fmla="*/ 71685 h 220275"/>
                <a:gd name="connsiteX17" fmla="*/ 4763 w 91440"/>
                <a:gd name="connsiteY17" fmla="*/ 71685 h 220275"/>
                <a:gd name="connsiteX18" fmla="*/ 0 w 91440"/>
                <a:gd name="connsiteY18" fmla="*/ 66923 h 220275"/>
                <a:gd name="connsiteX19" fmla="*/ 0 w 91440"/>
                <a:gd name="connsiteY19" fmla="*/ 52635 h 220275"/>
                <a:gd name="connsiteX20" fmla="*/ 4763 w 91440"/>
                <a:gd name="connsiteY20" fmla="*/ 47873 h 220275"/>
                <a:gd name="connsiteX21" fmla="*/ 21907 w 91440"/>
                <a:gd name="connsiteY21" fmla="*/ 47873 h 220275"/>
                <a:gd name="connsiteX22" fmla="*/ 21907 w 91440"/>
                <a:gd name="connsiteY22" fmla="*/ 10725 h 220275"/>
                <a:gd name="connsiteX23" fmla="*/ 25718 w 91440"/>
                <a:gd name="connsiteY23" fmla="*/ 5963 h 220275"/>
                <a:gd name="connsiteX24" fmla="*/ 45720 w 91440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" h="220275">
                  <a:moveTo>
                    <a:pt x="45720" y="248"/>
                  </a:moveTo>
                  <a:cubicBezTo>
                    <a:pt x="49530" y="-705"/>
                    <a:pt x="51435" y="1200"/>
                    <a:pt x="51435" y="4058"/>
                  </a:cubicBezTo>
                  <a:lnTo>
                    <a:pt x="51435" y="47873"/>
                  </a:lnTo>
                  <a:lnTo>
                    <a:pt x="83820" y="47873"/>
                  </a:lnTo>
                  <a:cubicBezTo>
                    <a:pt x="87630" y="47873"/>
                    <a:pt x="88582" y="49778"/>
                    <a:pt x="88582" y="52635"/>
                  </a:cubicBezTo>
                  <a:lnTo>
                    <a:pt x="88582" y="66923"/>
                  </a:lnTo>
                  <a:cubicBezTo>
                    <a:pt x="88582" y="69780"/>
                    <a:pt x="86678" y="71685"/>
                    <a:pt x="83820" y="71685"/>
                  </a:cubicBezTo>
                  <a:lnTo>
                    <a:pt x="51435" y="71685"/>
                  </a:lnTo>
                  <a:lnTo>
                    <a:pt x="51435" y="176460"/>
                  </a:lnTo>
                  <a:cubicBezTo>
                    <a:pt x="51435" y="189795"/>
                    <a:pt x="55245" y="193605"/>
                    <a:pt x="71438" y="193605"/>
                  </a:cubicBezTo>
                  <a:lnTo>
                    <a:pt x="86678" y="193605"/>
                  </a:lnTo>
                  <a:cubicBezTo>
                    <a:pt x="90488" y="193605"/>
                    <a:pt x="91440" y="194558"/>
                    <a:pt x="91440" y="198368"/>
                  </a:cubicBezTo>
                  <a:lnTo>
                    <a:pt x="91440" y="213608"/>
                  </a:lnTo>
                  <a:cubicBezTo>
                    <a:pt x="91440" y="216465"/>
                    <a:pt x="89535" y="218370"/>
                    <a:pt x="86678" y="218370"/>
                  </a:cubicBezTo>
                  <a:cubicBezTo>
                    <a:pt x="80010" y="220275"/>
                    <a:pt x="72390" y="220275"/>
                    <a:pt x="69532" y="220275"/>
                  </a:cubicBezTo>
                  <a:cubicBezTo>
                    <a:pt x="47625" y="220275"/>
                    <a:pt x="21907" y="220275"/>
                    <a:pt x="21907" y="185033"/>
                  </a:cubicBezTo>
                  <a:lnTo>
                    <a:pt x="21907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5720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8C56CEE-69A8-1A02-EF2D-F8C3BD2BAB6B}"/>
                </a:ext>
              </a:extLst>
            </p:cNvPr>
            <p:cNvSpPr/>
            <p:nvPr/>
          </p:nvSpPr>
          <p:spPr>
            <a:xfrm>
              <a:off x="11561568" y="648455"/>
              <a:ext cx="26468" cy="52360"/>
            </a:xfrm>
            <a:custGeom>
              <a:avLst/>
              <a:gdLst>
                <a:gd name="connsiteX0" fmla="*/ 82868 w 87630"/>
                <a:gd name="connsiteY0" fmla="*/ 3810 h 173354"/>
                <a:gd name="connsiteX1" fmla="*/ 87630 w 87630"/>
                <a:gd name="connsiteY1" fmla="*/ 9525 h 173354"/>
                <a:gd name="connsiteX2" fmla="*/ 87630 w 87630"/>
                <a:gd name="connsiteY2" fmla="*/ 22860 h 173354"/>
                <a:gd name="connsiteX3" fmla="*/ 82868 w 87630"/>
                <a:gd name="connsiteY3" fmla="*/ 27622 h 173354"/>
                <a:gd name="connsiteX4" fmla="*/ 56197 w 87630"/>
                <a:gd name="connsiteY4" fmla="*/ 27622 h 173354"/>
                <a:gd name="connsiteX5" fmla="*/ 29528 w 87630"/>
                <a:gd name="connsiteY5" fmla="*/ 44767 h 173354"/>
                <a:gd name="connsiteX6" fmla="*/ 29528 w 87630"/>
                <a:gd name="connsiteY6" fmla="*/ 168592 h 173354"/>
                <a:gd name="connsiteX7" fmla="*/ 24765 w 87630"/>
                <a:gd name="connsiteY7" fmla="*/ 173355 h 173354"/>
                <a:gd name="connsiteX8" fmla="*/ 4763 w 87630"/>
                <a:gd name="connsiteY8" fmla="*/ 173355 h 173354"/>
                <a:gd name="connsiteX9" fmla="*/ 0 w 87630"/>
                <a:gd name="connsiteY9" fmla="*/ 168592 h 173354"/>
                <a:gd name="connsiteX10" fmla="*/ 0 w 87630"/>
                <a:gd name="connsiteY10" fmla="*/ 36195 h 173354"/>
                <a:gd name="connsiteX11" fmla="*/ 49530 w 87630"/>
                <a:gd name="connsiteY11" fmla="*/ 0 h 173354"/>
                <a:gd name="connsiteX12" fmla="*/ 82868 w 87630"/>
                <a:gd name="connsiteY12" fmla="*/ 3810 h 17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173354">
                  <a:moveTo>
                    <a:pt x="82868" y="3810"/>
                  </a:moveTo>
                  <a:cubicBezTo>
                    <a:pt x="85725" y="4763"/>
                    <a:pt x="87630" y="5715"/>
                    <a:pt x="87630" y="9525"/>
                  </a:cubicBezTo>
                  <a:lnTo>
                    <a:pt x="87630" y="22860"/>
                  </a:lnTo>
                  <a:cubicBezTo>
                    <a:pt x="87630" y="25717"/>
                    <a:pt x="85725" y="27622"/>
                    <a:pt x="82868" y="27622"/>
                  </a:cubicBezTo>
                  <a:lnTo>
                    <a:pt x="56197" y="27622"/>
                  </a:lnTo>
                  <a:cubicBezTo>
                    <a:pt x="34290" y="27622"/>
                    <a:pt x="29528" y="31432"/>
                    <a:pt x="29528" y="44767"/>
                  </a:cubicBezTo>
                  <a:lnTo>
                    <a:pt x="29528" y="168592"/>
                  </a:lnTo>
                  <a:cubicBezTo>
                    <a:pt x="29528" y="171450"/>
                    <a:pt x="27622" y="173355"/>
                    <a:pt x="24765" y="173355"/>
                  </a:cubicBezTo>
                  <a:lnTo>
                    <a:pt x="4763" y="173355"/>
                  </a:lnTo>
                  <a:cubicBezTo>
                    <a:pt x="1905" y="173355"/>
                    <a:pt x="0" y="171450"/>
                    <a:pt x="0" y="168592"/>
                  </a:cubicBezTo>
                  <a:lnTo>
                    <a:pt x="0" y="36195"/>
                  </a:lnTo>
                  <a:cubicBezTo>
                    <a:pt x="0" y="952"/>
                    <a:pt x="31432" y="0"/>
                    <a:pt x="49530" y="0"/>
                  </a:cubicBezTo>
                  <a:cubicBezTo>
                    <a:pt x="55245" y="0"/>
                    <a:pt x="77153" y="952"/>
                    <a:pt x="82868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74E5F79-01C4-1CB3-F475-5B61A8B48410}"/>
                </a:ext>
              </a:extLst>
            </p:cNvPr>
            <p:cNvSpPr/>
            <p:nvPr/>
          </p:nvSpPr>
          <p:spPr>
            <a:xfrm>
              <a:off x="11595228" y="648743"/>
              <a:ext cx="42866" cy="52072"/>
            </a:xfrm>
            <a:custGeom>
              <a:avLst/>
              <a:gdLst>
                <a:gd name="connsiteX0" fmla="*/ 137160 w 141922"/>
                <a:gd name="connsiteY0" fmla="*/ 952 h 172402"/>
                <a:gd name="connsiteX1" fmla="*/ 141922 w 141922"/>
                <a:gd name="connsiteY1" fmla="*/ 5715 h 172402"/>
                <a:gd name="connsiteX2" fmla="*/ 141922 w 141922"/>
                <a:gd name="connsiteY2" fmla="*/ 162877 h 172402"/>
                <a:gd name="connsiteX3" fmla="*/ 137160 w 141922"/>
                <a:gd name="connsiteY3" fmla="*/ 167640 h 172402"/>
                <a:gd name="connsiteX4" fmla="*/ 72390 w 141922"/>
                <a:gd name="connsiteY4" fmla="*/ 172402 h 172402"/>
                <a:gd name="connsiteX5" fmla="*/ 0 w 141922"/>
                <a:gd name="connsiteY5" fmla="*/ 99060 h 172402"/>
                <a:gd name="connsiteX6" fmla="*/ 0 w 141922"/>
                <a:gd name="connsiteY6" fmla="*/ 4763 h 172402"/>
                <a:gd name="connsiteX7" fmla="*/ 5715 w 141922"/>
                <a:gd name="connsiteY7" fmla="*/ 0 h 172402"/>
                <a:gd name="connsiteX8" fmla="*/ 25717 w 141922"/>
                <a:gd name="connsiteY8" fmla="*/ 0 h 172402"/>
                <a:gd name="connsiteX9" fmla="*/ 30480 w 141922"/>
                <a:gd name="connsiteY9" fmla="*/ 4763 h 172402"/>
                <a:gd name="connsiteX10" fmla="*/ 30480 w 141922"/>
                <a:gd name="connsiteY10" fmla="*/ 96202 h 172402"/>
                <a:gd name="connsiteX11" fmla="*/ 69532 w 141922"/>
                <a:gd name="connsiteY11" fmla="*/ 145732 h 172402"/>
                <a:gd name="connsiteX12" fmla="*/ 112395 w 141922"/>
                <a:gd name="connsiteY12" fmla="*/ 145732 h 172402"/>
                <a:gd name="connsiteX13" fmla="*/ 112395 w 141922"/>
                <a:gd name="connsiteY13" fmla="*/ 5715 h 172402"/>
                <a:gd name="connsiteX14" fmla="*/ 117157 w 141922"/>
                <a:gd name="connsiteY14" fmla="*/ 952 h 172402"/>
                <a:gd name="connsiteX15" fmla="*/ 137160 w 141922"/>
                <a:gd name="connsiteY15" fmla="*/ 952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1922" h="172402">
                  <a:moveTo>
                    <a:pt x="137160" y="952"/>
                  </a:moveTo>
                  <a:cubicBezTo>
                    <a:pt x="140017" y="952"/>
                    <a:pt x="141922" y="2857"/>
                    <a:pt x="141922" y="5715"/>
                  </a:cubicBezTo>
                  <a:lnTo>
                    <a:pt x="141922" y="162877"/>
                  </a:lnTo>
                  <a:cubicBezTo>
                    <a:pt x="141922" y="166688"/>
                    <a:pt x="140017" y="166688"/>
                    <a:pt x="137160" y="167640"/>
                  </a:cubicBezTo>
                  <a:cubicBezTo>
                    <a:pt x="112395" y="172402"/>
                    <a:pt x="86677" y="172402"/>
                    <a:pt x="72390" y="172402"/>
                  </a:cubicBezTo>
                  <a:cubicBezTo>
                    <a:pt x="17145" y="172402"/>
                    <a:pt x="0" y="164782"/>
                    <a:pt x="0" y="99060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5715" y="0"/>
                  </a:cubicBezTo>
                  <a:lnTo>
                    <a:pt x="25717" y="0"/>
                  </a:lnTo>
                  <a:cubicBezTo>
                    <a:pt x="28575" y="0"/>
                    <a:pt x="30480" y="1905"/>
                    <a:pt x="30480" y="4763"/>
                  </a:cubicBezTo>
                  <a:lnTo>
                    <a:pt x="30480" y="96202"/>
                  </a:lnTo>
                  <a:cubicBezTo>
                    <a:pt x="30480" y="143827"/>
                    <a:pt x="40005" y="145732"/>
                    <a:pt x="69532" y="145732"/>
                  </a:cubicBezTo>
                  <a:lnTo>
                    <a:pt x="112395" y="145732"/>
                  </a:lnTo>
                  <a:lnTo>
                    <a:pt x="112395" y="5715"/>
                  </a:lnTo>
                  <a:cubicBezTo>
                    <a:pt x="112395" y="2857"/>
                    <a:pt x="114300" y="952"/>
                    <a:pt x="117157" y="952"/>
                  </a:cubicBezTo>
                  <a:lnTo>
                    <a:pt x="137160" y="95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ADCFAA3-31BF-5287-6072-60FEE7DDAD30}"/>
                </a:ext>
              </a:extLst>
            </p:cNvPr>
            <p:cNvSpPr/>
            <p:nvPr/>
          </p:nvSpPr>
          <p:spPr>
            <a:xfrm>
              <a:off x="11648451" y="648168"/>
              <a:ext cx="37687" cy="52647"/>
            </a:xfrm>
            <a:custGeom>
              <a:avLst/>
              <a:gdLst>
                <a:gd name="connsiteX0" fmla="*/ 114300 w 124777"/>
                <a:gd name="connsiteY0" fmla="*/ 3810 h 174307"/>
                <a:gd name="connsiteX1" fmla="*/ 119063 w 124777"/>
                <a:gd name="connsiteY1" fmla="*/ 8573 h 174307"/>
                <a:gd name="connsiteX2" fmla="*/ 119063 w 124777"/>
                <a:gd name="connsiteY2" fmla="*/ 21908 h 174307"/>
                <a:gd name="connsiteX3" fmla="*/ 114300 w 124777"/>
                <a:gd name="connsiteY3" fmla="*/ 26670 h 174307"/>
                <a:gd name="connsiteX4" fmla="*/ 56197 w 124777"/>
                <a:gd name="connsiteY4" fmla="*/ 26670 h 174307"/>
                <a:gd name="connsiteX5" fmla="*/ 33338 w 124777"/>
                <a:gd name="connsiteY5" fmla="*/ 42863 h 174307"/>
                <a:gd name="connsiteX6" fmla="*/ 33338 w 124777"/>
                <a:gd name="connsiteY6" fmla="*/ 46673 h 174307"/>
                <a:gd name="connsiteX7" fmla="*/ 52388 w 124777"/>
                <a:gd name="connsiteY7" fmla="*/ 68580 h 174307"/>
                <a:gd name="connsiteX8" fmla="*/ 93345 w 124777"/>
                <a:gd name="connsiteY8" fmla="*/ 84773 h 174307"/>
                <a:gd name="connsiteX9" fmla="*/ 124777 w 124777"/>
                <a:gd name="connsiteY9" fmla="*/ 128588 h 174307"/>
                <a:gd name="connsiteX10" fmla="*/ 124777 w 124777"/>
                <a:gd name="connsiteY10" fmla="*/ 132398 h 174307"/>
                <a:gd name="connsiteX11" fmla="*/ 61913 w 124777"/>
                <a:gd name="connsiteY11" fmla="*/ 174308 h 174307"/>
                <a:gd name="connsiteX12" fmla="*/ 4763 w 124777"/>
                <a:gd name="connsiteY12" fmla="*/ 171450 h 174307"/>
                <a:gd name="connsiteX13" fmla="*/ 0 w 124777"/>
                <a:gd name="connsiteY13" fmla="*/ 166688 h 174307"/>
                <a:gd name="connsiteX14" fmla="*/ 0 w 124777"/>
                <a:gd name="connsiteY14" fmla="*/ 153353 h 174307"/>
                <a:gd name="connsiteX15" fmla="*/ 4763 w 124777"/>
                <a:gd name="connsiteY15" fmla="*/ 148590 h 174307"/>
                <a:gd name="connsiteX16" fmla="*/ 61913 w 124777"/>
                <a:gd name="connsiteY16" fmla="*/ 148590 h 174307"/>
                <a:gd name="connsiteX17" fmla="*/ 94297 w 124777"/>
                <a:gd name="connsiteY17" fmla="*/ 132398 h 174307"/>
                <a:gd name="connsiteX18" fmla="*/ 94297 w 124777"/>
                <a:gd name="connsiteY18" fmla="*/ 128588 h 174307"/>
                <a:gd name="connsiteX19" fmla="*/ 76200 w 124777"/>
                <a:gd name="connsiteY19" fmla="*/ 107633 h 174307"/>
                <a:gd name="connsiteX20" fmla="*/ 32385 w 124777"/>
                <a:gd name="connsiteY20" fmla="*/ 90488 h 174307"/>
                <a:gd name="connsiteX21" fmla="*/ 2857 w 124777"/>
                <a:gd name="connsiteY21" fmla="*/ 45720 h 174307"/>
                <a:gd name="connsiteX22" fmla="*/ 2857 w 124777"/>
                <a:gd name="connsiteY22" fmla="*/ 39053 h 174307"/>
                <a:gd name="connsiteX23" fmla="*/ 65722 w 124777"/>
                <a:gd name="connsiteY23" fmla="*/ 0 h 174307"/>
                <a:gd name="connsiteX24" fmla="*/ 114300 w 124777"/>
                <a:gd name="connsiteY24" fmla="*/ 3810 h 17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77" h="174307">
                  <a:moveTo>
                    <a:pt x="114300" y="3810"/>
                  </a:moveTo>
                  <a:cubicBezTo>
                    <a:pt x="117157" y="3810"/>
                    <a:pt x="119063" y="5715"/>
                    <a:pt x="119063" y="8573"/>
                  </a:cubicBezTo>
                  <a:lnTo>
                    <a:pt x="119063" y="21908"/>
                  </a:lnTo>
                  <a:cubicBezTo>
                    <a:pt x="119063" y="24765"/>
                    <a:pt x="117157" y="26670"/>
                    <a:pt x="114300" y="26670"/>
                  </a:cubicBezTo>
                  <a:lnTo>
                    <a:pt x="56197" y="26670"/>
                  </a:lnTo>
                  <a:cubicBezTo>
                    <a:pt x="41910" y="26670"/>
                    <a:pt x="33338" y="31433"/>
                    <a:pt x="33338" y="42863"/>
                  </a:cubicBezTo>
                  <a:lnTo>
                    <a:pt x="33338" y="46673"/>
                  </a:lnTo>
                  <a:cubicBezTo>
                    <a:pt x="33338" y="55245"/>
                    <a:pt x="37147" y="62865"/>
                    <a:pt x="52388" y="68580"/>
                  </a:cubicBezTo>
                  <a:lnTo>
                    <a:pt x="93345" y="84773"/>
                  </a:lnTo>
                  <a:cubicBezTo>
                    <a:pt x="121920" y="95250"/>
                    <a:pt x="124777" y="111443"/>
                    <a:pt x="124777" y="128588"/>
                  </a:cubicBezTo>
                  <a:lnTo>
                    <a:pt x="124777" y="132398"/>
                  </a:lnTo>
                  <a:cubicBezTo>
                    <a:pt x="124777" y="167640"/>
                    <a:pt x="103822" y="174308"/>
                    <a:pt x="61913" y="174308"/>
                  </a:cubicBezTo>
                  <a:cubicBezTo>
                    <a:pt x="35242" y="174308"/>
                    <a:pt x="10477" y="172403"/>
                    <a:pt x="4763" y="171450"/>
                  </a:cubicBezTo>
                  <a:cubicBezTo>
                    <a:pt x="952" y="171450"/>
                    <a:pt x="0" y="169545"/>
                    <a:pt x="0" y="166688"/>
                  </a:cubicBezTo>
                  <a:lnTo>
                    <a:pt x="0" y="153353"/>
                  </a:lnTo>
                  <a:cubicBezTo>
                    <a:pt x="0" y="150495"/>
                    <a:pt x="1905" y="148590"/>
                    <a:pt x="4763" y="148590"/>
                  </a:cubicBezTo>
                  <a:lnTo>
                    <a:pt x="61913" y="148590"/>
                  </a:lnTo>
                  <a:cubicBezTo>
                    <a:pt x="86677" y="148590"/>
                    <a:pt x="94297" y="145733"/>
                    <a:pt x="94297" y="132398"/>
                  </a:cubicBezTo>
                  <a:lnTo>
                    <a:pt x="94297" y="128588"/>
                  </a:lnTo>
                  <a:cubicBezTo>
                    <a:pt x="94297" y="120015"/>
                    <a:pt x="90488" y="113348"/>
                    <a:pt x="76200" y="107633"/>
                  </a:cubicBezTo>
                  <a:lnTo>
                    <a:pt x="32385" y="90488"/>
                  </a:lnTo>
                  <a:cubicBezTo>
                    <a:pt x="8572" y="80963"/>
                    <a:pt x="2857" y="62865"/>
                    <a:pt x="2857" y="45720"/>
                  </a:cubicBezTo>
                  <a:lnTo>
                    <a:pt x="2857" y="39053"/>
                  </a:lnTo>
                  <a:cubicBezTo>
                    <a:pt x="2857" y="4763"/>
                    <a:pt x="32385" y="0"/>
                    <a:pt x="65722" y="0"/>
                  </a:cubicBezTo>
                  <a:cubicBezTo>
                    <a:pt x="80010" y="953"/>
                    <a:pt x="96202" y="1905"/>
                    <a:pt x="114300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81D8D7-4765-4F92-876F-6014BAC18E15}"/>
                </a:ext>
              </a:extLst>
            </p:cNvPr>
            <p:cNvSpPr/>
            <p:nvPr/>
          </p:nvSpPr>
          <p:spPr>
            <a:xfrm>
              <a:off x="11692468" y="634571"/>
              <a:ext cx="27906" cy="66531"/>
            </a:xfrm>
            <a:custGeom>
              <a:avLst/>
              <a:gdLst>
                <a:gd name="connsiteX0" fmla="*/ 46672 w 92392"/>
                <a:gd name="connsiteY0" fmla="*/ 248 h 220275"/>
                <a:gd name="connsiteX1" fmla="*/ 52388 w 92392"/>
                <a:gd name="connsiteY1" fmla="*/ 4058 h 220275"/>
                <a:gd name="connsiteX2" fmla="*/ 52388 w 92392"/>
                <a:gd name="connsiteY2" fmla="*/ 47873 h 220275"/>
                <a:gd name="connsiteX3" fmla="*/ 84772 w 92392"/>
                <a:gd name="connsiteY3" fmla="*/ 47873 h 220275"/>
                <a:gd name="connsiteX4" fmla="*/ 89535 w 92392"/>
                <a:gd name="connsiteY4" fmla="*/ 52635 h 220275"/>
                <a:gd name="connsiteX5" fmla="*/ 89535 w 92392"/>
                <a:gd name="connsiteY5" fmla="*/ 66923 h 220275"/>
                <a:gd name="connsiteX6" fmla="*/ 84772 w 92392"/>
                <a:gd name="connsiteY6" fmla="*/ 71685 h 220275"/>
                <a:gd name="connsiteX7" fmla="*/ 52388 w 92392"/>
                <a:gd name="connsiteY7" fmla="*/ 71685 h 220275"/>
                <a:gd name="connsiteX8" fmla="*/ 52388 w 92392"/>
                <a:gd name="connsiteY8" fmla="*/ 176460 h 220275"/>
                <a:gd name="connsiteX9" fmla="*/ 72390 w 92392"/>
                <a:gd name="connsiteY9" fmla="*/ 193605 h 220275"/>
                <a:gd name="connsiteX10" fmla="*/ 87630 w 92392"/>
                <a:gd name="connsiteY10" fmla="*/ 193605 h 220275"/>
                <a:gd name="connsiteX11" fmla="*/ 92393 w 92392"/>
                <a:gd name="connsiteY11" fmla="*/ 198368 h 220275"/>
                <a:gd name="connsiteX12" fmla="*/ 92393 w 92392"/>
                <a:gd name="connsiteY12" fmla="*/ 213608 h 220275"/>
                <a:gd name="connsiteX13" fmla="*/ 87630 w 92392"/>
                <a:gd name="connsiteY13" fmla="*/ 218370 h 220275"/>
                <a:gd name="connsiteX14" fmla="*/ 70485 w 92392"/>
                <a:gd name="connsiteY14" fmla="*/ 220275 h 220275"/>
                <a:gd name="connsiteX15" fmla="*/ 22860 w 92392"/>
                <a:gd name="connsiteY15" fmla="*/ 185033 h 220275"/>
                <a:gd name="connsiteX16" fmla="*/ 22860 w 92392"/>
                <a:gd name="connsiteY16" fmla="*/ 71685 h 220275"/>
                <a:gd name="connsiteX17" fmla="*/ 4763 w 92392"/>
                <a:gd name="connsiteY17" fmla="*/ 71685 h 220275"/>
                <a:gd name="connsiteX18" fmla="*/ 0 w 92392"/>
                <a:gd name="connsiteY18" fmla="*/ 66923 h 220275"/>
                <a:gd name="connsiteX19" fmla="*/ 0 w 92392"/>
                <a:gd name="connsiteY19" fmla="*/ 52635 h 220275"/>
                <a:gd name="connsiteX20" fmla="*/ 4763 w 92392"/>
                <a:gd name="connsiteY20" fmla="*/ 47873 h 220275"/>
                <a:gd name="connsiteX21" fmla="*/ 21907 w 92392"/>
                <a:gd name="connsiteY21" fmla="*/ 47873 h 220275"/>
                <a:gd name="connsiteX22" fmla="*/ 21907 w 92392"/>
                <a:gd name="connsiteY22" fmla="*/ 10725 h 220275"/>
                <a:gd name="connsiteX23" fmla="*/ 25718 w 92392"/>
                <a:gd name="connsiteY23" fmla="*/ 5963 h 220275"/>
                <a:gd name="connsiteX24" fmla="*/ 46672 w 92392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2392" h="220275">
                  <a:moveTo>
                    <a:pt x="46672" y="248"/>
                  </a:moveTo>
                  <a:cubicBezTo>
                    <a:pt x="50482" y="-705"/>
                    <a:pt x="52388" y="1200"/>
                    <a:pt x="52388" y="4058"/>
                  </a:cubicBezTo>
                  <a:lnTo>
                    <a:pt x="52388" y="47873"/>
                  </a:lnTo>
                  <a:lnTo>
                    <a:pt x="84772" y="47873"/>
                  </a:lnTo>
                  <a:cubicBezTo>
                    <a:pt x="88582" y="47873"/>
                    <a:pt x="89535" y="49778"/>
                    <a:pt x="89535" y="52635"/>
                  </a:cubicBezTo>
                  <a:lnTo>
                    <a:pt x="89535" y="66923"/>
                  </a:lnTo>
                  <a:cubicBezTo>
                    <a:pt x="89535" y="69780"/>
                    <a:pt x="87630" y="71685"/>
                    <a:pt x="84772" y="71685"/>
                  </a:cubicBezTo>
                  <a:lnTo>
                    <a:pt x="52388" y="71685"/>
                  </a:lnTo>
                  <a:lnTo>
                    <a:pt x="52388" y="176460"/>
                  </a:lnTo>
                  <a:cubicBezTo>
                    <a:pt x="52388" y="189795"/>
                    <a:pt x="56197" y="193605"/>
                    <a:pt x="72390" y="193605"/>
                  </a:cubicBezTo>
                  <a:lnTo>
                    <a:pt x="87630" y="193605"/>
                  </a:lnTo>
                  <a:cubicBezTo>
                    <a:pt x="91440" y="193605"/>
                    <a:pt x="92393" y="194558"/>
                    <a:pt x="92393" y="198368"/>
                  </a:cubicBezTo>
                  <a:lnTo>
                    <a:pt x="92393" y="213608"/>
                  </a:lnTo>
                  <a:cubicBezTo>
                    <a:pt x="92393" y="216465"/>
                    <a:pt x="90488" y="218370"/>
                    <a:pt x="87630" y="218370"/>
                  </a:cubicBezTo>
                  <a:cubicBezTo>
                    <a:pt x="80963" y="220275"/>
                    <a:pt x="73343" y="220275"/>
                    <a:pt x="70485" y="220275"/>
                  </a:cubicBezTo>
                  <a:cubicBezTo>
                    <a:pt x="48578" y="220275"/>
                    <a:pt x="22860" y="220275"/>
                    <a:pt x="22860" y="185033"/>
                  </a:cubicBezTo>
                  <a:lnTo>
                    <a:pt x="22860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6672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976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DFFA7BA-8B92-63C7-0617-55EAC8E11BC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99601" y="3041650"/>
            <a:ext cx="4420461" cy="304927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3483BC5-601B-9EF8-DA44-7609BAAE9D3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553672" y="3041650"/>
            <a:ext cx="4420461" cy="304927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67C4BDF-6CB9-C058-FD2E-216AF7FA4E7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190650" y="0"/>
            <a:ext cx="4420461" cy="304165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73C3076-1B04-8B01-02C5-C7E83957283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33342" y="0"/>
            <a:ext cx="4420461" cy="304165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Picture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0293324-1149-B295-29CD-5907E6131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5508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459AC29-496E-A828-081B-C03AC6C09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1064645"/>
            <a:ext cx="3707775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FF7AA0C-1628-04B2-6EA6-95C12083CDBE}"/>
              </a:ext>
            </a:extLst>
          </p:cNvPr>
          <p:cNvSpPr/>
          <p:nvPr userDrawn="1"/>
        </p:nvSpPr>
        <p:spPr>
          <a:xfrm>
            <a:off x="10507980" y="2035232"/>
            <a:ext cx="2186940" cy="4066767"/>
          </a:xfrm>
          <a:prstGeom prst="triangle">
            <a:avLst>
              <a:gd name="adj" fmla="val 10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313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+ 3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42B14D8D-4D87-52F8-13C3-24DF77E36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2232"/>
            <a:ext cx="12192000" cy="788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44F21C-6A76-4EC9-B1CB-AE2844EC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7386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  <a:br>
              <a:rPr lang="en-US" dirty="0"/>
            </a:br>
            <a:r>
              <a:rPr lang="en-US" dirty="0"/>
              <a:t>Up to two lines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A16A03-4146-5F53-C0DA-9137DF974F0F}"/>
              </a:ext>
            </a:extLst>
          </p:cNvPr>
          <p:cNvSpPr/>
          <p:nvPr userDrawn="1"/>
        </p:nvSpPr>
        <p:spPr>
          <a:xfrm>
            <a:off x="0" y="1720666"/>
            <a:ext cx="12192000" cy="163786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C84C6E-F9BE-ECD5-4869-B01FD6AB479A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FFDC3944-E18B-AC06-5C2A-7B5D8E56D8BC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579345D9-6E7C-5088-149B-38B1214DC311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BB6834DB-5923-334A-8926-5B66A115A866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8FE4BCDB-0B84-365E-7300-1B9799D413C2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E5827AC4-BA72-B581-7233-5C5F26E893C4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6334529-E7E5-7866-4A09-6DB117F20F4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2216F52D-19DA-813E-FC7B-8F6CC3280F2E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F47C9705-C842-34B2-C62E-A93BB66EC3F0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FAAACF3-0BBD-5EE4-3111-D53D465EC3BD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2BC4FF41-985A-D5EB-2EE2-84228D9BC2BD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5797F5-F3DC-EC6B-1705-3E375ED808EE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03787C70-7A9E-CF22-96F4-BAB137721EAF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7F9F0163-3D81-A513-B47A-A11B93CCE7F6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6498ECF2-BE62-D029-7ECA-57ABE78D4C4B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9F9584FB-E328-225B-5B89-BA3F4914D9E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2E8EBD3-4263-1DFC-65B3-BBD0A43F5F0E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2AAB9B44-5483-DF54-44F1-3628A96EB604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75772A7-633B-9D97-EE91-776C95F183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999" y="1578576"/>
            <a:ext cx="3420000" cy="1922040"/>
          </a:xfrm>
          <a:custGeom>
            <a:avLst/>
            <a:gdLst>
              <a:gd name="connsiteX0" fmla="*/ 2646219 w 3420000"/>
              <a:gd name="connsiteY0" fmla="*/ 1779950 h 1922040"/>
              <a:gd name="connsiteX1" fmla="*/ 2610682 w 3420000"/>
              <a:gd name="connsiteY1" fmla="*/ 1815950 h 1922040"/>
              <a:gd name="connsiteX2" fmla="*/ 3242541 w 3420000"/>
              <a:gd name="connsiteY2" fmla="*/ 1815950 h 1922040"/>
              <a:gd name="connsiteX3" fmla="*/ 3278078 w 3420000"/>
              <a:gd name="connsiteY3" fmla="*/ 1779950 h 1922040"/>
              <a:gd name="connsiteX4" fmla="*/ 177460 w 3420000"/>
              <a:gd name="connsiteY4" fmla="*/ 106090 h 1922040"/>
              <a:gd name="connsiteX5" fmla="*/ 141923 w 3420000"/>
              <a:gd name="connsiteY5" fmla="*/ 142090 h 1922040"/>
              <a:gd name="connsiteX6" fmla="*/ 773782 w 3420000"/>
              <a:gd name="connsiteY6" fmla="*/ 142090 h 1922040"/>
              <a:gd name="connsiteX7" fmla="*/ 809319 w 3420000"/>
              <a:gd name="connsiteY7" fmla="*/ 106090 h 1922040"/>
              <a:gd name="connsiteX8" fmla="*/ 142635 w 3420000"/>
              <a:gd name="connsiteY8" fmla="*/ 0 h 1922040"/>
              <a:gd name="connsiteX9" fmla="*/ 3420000 w 3420000"/>
              <a:gd name="connsiteY9" fmla="*/ 0 h 1922040"/>
              <a:gd name="connsiteX10" fmla="*/ 3420000 w 3420000"/>
              <a:gd name="connsiteY10" fmla="*/ 1779405 h 1922040"/>
              <a:gd name="connsiteX11" fmla="*/ 3277365 w 3420000"/>
              <a:gd name="connsiteY11" fmla="*/ 1922040 h 1922040"/>
              <a:gd name="connsiteX12" fmla="*/ 0 w 3420000"/>
              <a:gd name="connsiteY12" fmla="*/ 1922040 h 1922040"/>
              <a:gd name="connsiteX13" fmla="*/ 0 w 3420000"/>
              <a:gd name="connsiteY13" fmla="*/ 142635 h 19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0000" h="1922040">
                <a:moveTo>
                  <a:pt x="2646219" y="1779950"/>
                </a:moveTo>
                <a:lnTo>
                  <a:pt x="2610682" y="1815950"/>
                </a:lnTo>
                <a:lnTo>
                  <a:pt x="3242541" y="1815950"/>
                </a:lnTo>
                <a:lnTo>
                  <a:pt x="3278078" y="1779950"/>
                </a:lnTo>
                <a:close/>
                <a:moveTo>
                  <a:pt x="177460" y="106090"/>
                </a:moveTo>
                <a:lnTo>
                  <a:pt x="141923" y="142090"/>
                </a:lnTo>
                <a:lnTo>
                  <a:pt x="773782" y="142090"/>
                </a:lnTo>
                <a:lnTo>
                  <a:pt x="809319" y="106090"/>
                </a:lnTo>
                <a:close/>
                <a:moveTo>
                  <a:pt x="142635" y="0"/>
                </a:moveTo>
                <a:lnTo>
                  <a:pt x="3420000" y="0"/>
                </a:lnTo>
                <a:lnTo>
                  <a:pt x="3420000" y="1779405"/>
                </a:lnTo>
                <a:lnTo>
                  <a:pt x="3277365" y="1922040"/>
                </a:lnTo>
                <a:lnTo>
                  <a:pt x="0" y="1922040"/>
                </a:lnTo>
                <a:lnTo>
                  <a:pt x="0" y="14263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bIns="144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F9FC028-4708-885E-114A-D802D747153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86000" y="1578576"/>
            <a:ext cx="3420000" cy="1922040"/>
          </a:xfrm>
          <a:custGeom>
            <a:avLst/>
            <a:gdLst>
              <a:gd name="connsiteX0" fmla="*/ 2646219 w 3420000"/>
              <a:gd name="connsiteY0" fmla="*/ 1779950 h 1922040"/>
              <a:gd name="connsiteX1" fmla="*/ 2610682 w 3420000"/>
              <a:gd name="connsiteY1" fmla="*/ 1815950 h 1922040"/>
              <a:gd name="connsiteX2" fmla="*/ 3242541 w 3420000"/>
              <a:gd name="connsiteY2" fmla="*/ 1815950 h 1922040"/>
              <a:gd name="connsiteX3" fmla="*/ 3278078 w 3420000"/>
              <a:gd name="connsiteY3" fmla="*/ 1779950 h 1922040"/>
              <a:gd name="connsiteX4" fmla="*/ 177460 w 3420000"/>
              <a:gd name="connsiteY4" fmla="*/ 106090 h 1922040"/>
              <a:gd name="connsiteX5" fmla="*/ 141923 w 3420000"/>
              <a:gd name="connsiteY5" fmla="*/ 142090 h 1922040"/>
              <a:gd name="connsiteX6" fmla="*/ 773782 w 3420000"/>
              <a:gd name="connsiteY6" fmla="*/ 142090 h 1922040"/>
              <a:gd name="connsiteX7" fmla="*/ 809319 w 3420000"/>
              <a:gd name="connsiteY7" fmla="*/ 106090 h 1922040"/>
              <a:gd name="connsiteX8" fmla="*/ 142635 w 3420000"/>
              <a:gd name="connsiteY8" fmla="*/ 0 h 1922040"/>
              <a:gd name="connsiteX9" fmla="*/ 3420000 w 3420000"/>
              <a:gd name="connsiteY9" fmla="*/ 0 h 1922040"/>
              <a:gd name="connsiteX10" fmla="*/ 3420000 w 3420000"/>
              <a:gd name="connsiteY10" fmla="*/ 1779405 h 1922040"/>
              <a:gd name="connsiteX11" fmla="*/ 3277365 w 3420000"/>
              <a:gd name="connsiteY11" fmla="*/ 1922040 h 1922040"/>
              <a:gd name="connsiteX12" fmla="*/ 0 w 3420000"/>
              <a:gd name="connsiteY12" fmla="*/ 1922040 h 1922040"/>
              <a:gd name="connsiteX13" fmla="*/ 0 w 3420000"/>
              <a:gd name="connsiteY13" fmla="*/ 142635 h 19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0000" h="1922040">
                <a:moveTo>
                  <a:pt x="2646219" y="1779950"/>
                </a:moveTo>
                <a:lnTo>
                  <a:pt x="2610682" y="1815950"/>
                </a:lnTo>
                <a:lnTo>
                  <a:pt x="3242541" y="1815950"/>
                </a:lnTo>
                <a:lnTo>
                  <a:pt x="3278078" y="1779950"/>
                </a:lnTo>
                <a:close/>
                <a:moveTo>
                  <a:pt x="177460" y="106090"/>
                </a:moveTo>
                <a:lnTo>
                  <a:pt x="141923" y="142090"/>
                </a:lnTo>
                <a:lnTo>
                  <a:pt x="773782" y="142090"/>
                </a:lnTo>
                <a:lnTo>
                  <a:pt x="809319" y="106090"/>
                </a:lnTo>
                <a:close/>
                <a:moveTo>
                  <a:pt x="142635" y="0"/>
                </a:moveTo>
                <a:lnTo>
                  <a:pt x="3420000" y="0"/>
                </a:lnTo>
                <a:lnTo>
                  <a:pt x="3420000" y="1779405"/>
                </a:lnTo>
                <a:lnTo>
                  <a:pt x="3277365" y="1922040"/>
                </a:lnTo>
                <a:lnTo>
                  <a:pt x="0" y="1922040"/>
                </a:lnTo>
                <a:lnTo>
                  <a:pt x="0" y="14263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bIns="144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6FD0906-F55C-1E3B-DB7A-38B3875B4CB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4000" y="1578576"/>
            <a:ext cx="3420000" cy="1922040"/>
          </a:xfrm>
          <a:custGeom>
            <a:avLst/>
            <a:gdLst>
              <a:gd name="connsiteX0" fmla="*/ 2646219 w 3420000"/>
              <a:gd name="connsiteY0" fmla="*/ 1779950 h 1922040"/>
              <a:gd name="connsiteX1" fmla="*/ 2610682 w 3420000"/>
              <a:gd name="connsiteY1" fmla="*/ 1815950 h 1922040"/>
              <a:gd name="connsiteX2" fmla="*/ 3242541 w 3420000"/>
              <a:gd name="connsiteY2" fmla="*/ 1815950 h 1922040"/>
              <a:gd name="connsiteX3" fmla="*/ 3278078 w 3420000"/>
              <a:gd name="connsiteY3" fmla="*/ 1779950 h 1922040"/>
              <a:gd name="connsiteX4" fmla="*/ 177460 w 3420000"/>
              <a:gd name="connsiteY4" fmla="*/ 106090 h 1922040"/>
              <a:gd name="connsiteX5" fmla="*/ 141923 w 3420000"/>
              <a:gd name="connsiteY5" fmla="*/ 142090 h 1922040"/>
              <a:gd name="connsiteX6" fmla="*/ 773782 w 3420000"/>
              <a:gd name="connsiteY6" fmla="*/ 142090 h 1922040"/>
              <a:gd name="connsiteX7" fmla="*/ 809319 w 3420000"/>
              <a:gd name="connsiteY7" fmla="*/ 106090 h 1922040"/>
              <a:gd name="connsiteX8" fmla="*/ 142635 w 3420000"/>
              <a:gd name="connsiteY8" fmla="*/ 0 h 1922040"/>
              <a:gd name="connsiteX9" fmla="*/ 3420000 w 3420000"/>
              <a:gd name="connsiteY9" fmla="*/ 0 h 1922040"/>
              <a:gd name="connsiteX10" fmla="*/ 3420000 w 3420000"/>
              <a:gd name="connsiteY10" fmla="*/ 1779405 h 1922040"/>
              <a:gd name="connsiteX11" fmla="*/ 3277365 w 3420000"/>
              <a:gd name="connsiteY11" fmla="*/ 1922040 h 1922040"/>
              <a:gd name="connsiteX12" fmla="*/ 0 w 3420000"/>
              <a:gd name="connsiteY12" fmla="*/ 1922040 h 1922040"/>
              <a:gd name="connsiteX13" fmla="*/ 0 w 3420000"/>
              <a:gd name="connsiteY13" fmla="*/ 142635 h 192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20000" h="1922040">
                <a:moveTo>
                  <a:pt x="2646219" y="1779950"/>
                </a:moveTo>
                <a:lnTo>
                  <a:pt x="2610682" y="1815950"/>
                </a:lnTo>
                <a:lnTo>
                  <a:pt x="3242541" y="1815950"/>
                </a:lnTo>
                <a:lnTo>
                  <a:pt x="3278078" y="1779950"/>
                </a:lnTo>
                <a:close/>
                <a:moveTo>
                  <a:pt x="177460" y="106090"/>
                </a:moveTo>
                <a:lnTo>
                  <a:pt x="141923" y="142090"/>
                </a:lnTo>
                <a:lnTo>
                  <a:pt x="773782" y="142090"/>
                </a:lnTo>
                <a:lnTo>
                  <a:pt x="809319" y="106090"/>
                </a:lnTo>
                <a:close/>
                <a:moveTo>
                  <a:pt x="142635" y="0"/>
                </a:moveTo>
                <a:lnTo>
                  <a:pt x="3420000" y="0"/>
                </a:lnTo>
                <a:lnTo>
                  <a:pt x="3420000" y="1779405"/>
                </a:lnTo>
                <a:lnTo>
                  <a:pt x="3277365" y="1922040"/>
                </a:lnTo>
                <a:lnTo>
                  <a:pt x="0" y="1922040"/>
                </a:lnTo>
                <a:lnTo>
                  <a:pt x="0" y="14263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bIns="144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E0E445E-AD6B-A00F-33DA-9D62E60D3C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3682514"/>
            <a:ext cx="3419999" cy="19221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5A3C545-AF17-4B49-5ECC-854890DAAB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86001" y="3682514"/>
            <a:ext cx="3419999" cy="19221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BC7298F-8BC9-1F06-C7EA-DB6BE45A94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84001" y="3682514"/>
            <a:ext cx="3419999" cy="192215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32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+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EFB1E-7F4C-5FAC-9ACB-A9CC85FBE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9688"/>
            <a:ext cx="12192000" cy="55373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0CBF233-7292-62F9-0B19-20FF498A0D5F}"/>
              </a:ext>
            </a:extLst>
          </p:cNvPr>
          <p:cNvSpPr/>
          <p:nvPr userDrawn="1"/>
        </p:nvSpPr>
        <p:spPr>
          <a:xfrm>
            <a:off x="0" y="1720665"/>
            <a:ext cx="12192000" cy="2340515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B85077-0DD7-CF05-6283-2D63D04A0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7386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 </a:t>
            </a:r>
            <a:br>
              <a:rPr lang="en-US" dirty="0"/>
            </a:br>
            <a:r>
              <a:rPr lang="en-US" dirty="0"/>
              <a:t>Up to two lines</a:t>
            </a:r>
            <a:endParaRPr lang="en-GB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CE19D61-03D3-9595-61F3-74B85D3D3C09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587999" y="1578576"/>
            <a:ext cx="2016000" cy="2592000"/>
          </a:xfrm>
          <a:prstGeom prst="snip2DiagRect">
            <a:avLst>
              <a:gd name="adj1" fmla="val 5670"/>
              <a:gd name="adj2" fmla="val 0"/>
            </a:avLst>
          </a:prstGeom>
          <a:solidFill>
            <a:srgbClr val="ECECEF"/>
          </a:solidFill>
        </p:spPr>
        <p:txBody>
          <a:bodyPr wrap="square" tIns="14400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84C83D-1F4D-D8FC-E4CD-FFD1E628E3ED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88000" y="4529982"/>
            <a:ext cx="2015999" cy="11223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86CB433-3CFC-CC69-42B0-4862FE01451A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3015999" y="1578576"/>
            <a:ext cx="2016000" cy="2592000"/>
          </a:xfrm>
          <a:prstGeom prst="snip2DiagRect">
            <a:avLst>
              <a:gd name="adj1" fmla="val 5670"/>
              <a:gd name="adj2" fmla="val 0"/>
            </a:avLst>
          </a:prstGeom>
          <a:solidFill>
            <a:srgbClr val="ECECEF"/>
          </a:solidFill>
        </p:spPr>
        <p:txBody>
          <a:bodyPr wrap="square" tIns="14400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2F4695A-3ABD-3CF2-C0BD-31DAC712E0C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016000" y="4529982"/>
            <a:ext cx="2015999" cy="11223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F8B67D75-F6EE-25AA-2056-456E3F070B28}"/>
              </a:ext>
            </a:extLst>
          </p:cNvPr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5443999" y="1578576"/>
            <a:ext cx="2016000" cy="2592000"/>
          </a:xfrm>
          <a:prstGeom prst="snip2DiagRect">
            <a:avLst>
              <a:gd name="adj1" fmla="val 5670"/>
              <a:gd name="adj2" fmla="val 0"/>
            </a:avLst>
          </a:prstGeom>
          <a:solidFill>
            <a:srgbClr val="ECECEF"/>
          </a:solidFill>
        </p:spPr>
        <p:txBody>
          <a:bodyPr wrap="square" tIns="144000" bIns="0" anchor="t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50D413D3-6EC2-E5C9-EFA3-64F8324BC48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444000" y="4529982"/>
            <a:ext cx="2015999" cy="11223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EE0C72ED-D692-A687-C13B-34B509A3E1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71999" y="1578576"/>
            <a:ext cx="4320000" cy="4073764"/>
          </a:xfr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</p:spPr>
        <p:txBody>
          <a:bodyPr vert="horz" lIns="540000" tIns="360000" rIns="540000" bIns="360000" rtlCol="0">
            <a:noAutofit/>
          </a:bodyPr>
          <a:lstStyle>
            <a:lvl1pPr marL="216000" indent="-216000">
              <a:buFontTx/>
              <a:buBlip>
                <a:blip r:embed="rId3">
                  <a:extLst/>
                </a:blip>
              </a:buBlip>
              <a:defRPr lang="en-US" sz="2400" dirty="0">
                <a:solidFill>
                  <a:schemeClr val="bg1"/>
                </a:solidFill>
              </a:defRPr>
            </a:lvl1pPr>
            <a:lvl2pPr>
              <a:defRPr lang="en-US" dirty="0">
                <a:solidFill>
                  <a:schemeClr val="bg1"/>
                </a:solidFill>
              </a:defRPr>
            </a:lvl2pPr>
          </a:lstStyle>
          <a:p>
            <a:pPr marL="0" lvl="0" indent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dirty="0"/>
              <a:t>Title</a:t>
            </a:r>
          </a:p>
          <a:p>
            <a:pPr lvl="1">
              <a:spcBef>
                <a:spcPts val="1200"/>
              </a:spcBef>
              <a:buClrTx/>
            </a:pPr>
            <a:r>
              <a:rPr lang="en-US" dirty="0"/>
              <a:t>Second level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5AFE733-1D17-D433-B6A4-2D1DB8DE51AC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1FF5C286-A3F3-8552-53E0-33623573294C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454BEA95-E503-A134-5970-4028900C550F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D036B0A8-6297-AD7E-D57D-5A051148A313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D48E0E8B-65FF-C632-2635-7E5442B19077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FD3EF2BA-6E64-76F6-6E09-EC4ABC8587C2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245F54C5-B052-73D3-6C7D-278D01D434F2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0E3D9EAE-51D2-7060-9A73-4D9A8C4A3CB0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347D14FD-214D-601F-D5ED-7230C1D3465E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1FC57748-74FF-5242-7915-3A6447896407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5E393AA9-8A2D-77A9-4038-95A90A22659D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707EF7D0-0551-B497-8CD6-118F8DA38BD5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A1A9272C-2DB3-E3DE-C21E-800B17B2F85E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D8156300-4934-B7AD-A755-96E9059EE4B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A7DB2D5B-C826-89B4-6FCD-5C800E7EF61D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3297FB1E-C558-4CD7-3501-325F77FE4611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EFBD691F-CCD9-A819-04A8-F2A7BBBBC1EE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55383BEA-7D38-3C54-9F1E-9173C2632C08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09209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es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2853A-BC49-C201-9E3E-46E98164EC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04760"/>
            <a:ext cx="12192000" cy="1049842"/>
          </a:xfrm>
          <a:prstGeom prst="rect">
            <a:avLst/>
          </a:prstGeom>
        </p:spPr>
      </p:pic>
      <p:sp>
        <p:nvSpPr>
          <p:cNvPr id="64" name="Picture Placeholder 63">
            <a:extLst>
              <a:ext uri="{FF2B5EF4-FFF2-40B4-BE49-F238E27FC236}">
                <a16:creationId xmlns:a16="http://schemas.microsoft.com/office/drawing/2014/main" id="{30D17CB2-2739-C617-AD45-E3912CAD984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358525"/>
            <a:ext cx="12192000" cy="2743473"/>
          </a:xfrm>
          <a:prstGeom prst="rect">
            <a:avLst/>
          </a:prstGeom>
          <a:solidFill>
            <a:srgbClr val="ECECEF"/>
          </a:solidFill>
        </p:spPr>
        <p:txBody>
          <a:bodyPr wrap="square" tIns="0" bIns="216000" anchor="b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icon to add a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79775-88BC-3818-5D95-5B11998783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73866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a title</a:t>
            </a:r>
            <a:br>
              <a:rPr lang="en-US" dirty="0"/>
            </a:br>
            <a:r>
              <a:rPr lang="en-US" dirty="0"/>
              <a:t>Up to two lines</a:t>
            </a:r>
            <a:endParaRPr lang="en-GB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3CD707-9A0B-2CF5-C079-BEF0CB78D227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35AD8C6E-20B1-A809-827C-0052C977D962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9C392785-BA90-8D03-76C6-C306A60C5655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6D69FAF0-B979-C60E-2402-6619E928DE5F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E2FA8DB5-C570-5601-055A-CE5923EE1B76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75D8C751-9F82-559A-00FF-2F677B9741F2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C43C5A60-AAB5-3FD5-E004-4F5337420E02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B32DCB3D-5B50-CAF5-F3BD-4B79CD083A8A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B68BD000-25A7-ECEE-8432-8B667FD4E65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B4067A74-31AE-047C-7E9A-002711B48B67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C92D3405-D6E0-C347-E57B-CF87855E50E9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D1006B9A-43C7-403C-8D13-B58EA500308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9D424315-1566-8B9D-E981-7272C10DCFE9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2D6ACB48-A7FB-9774-2D1D-E4BD43B14C82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C2E6044E-3469-2289-9F67-E6C457ABD08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7B5BFBD3-79E0-00DE-73AE-3AD51B0B61B6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Parallelogram 61">
              <a:extLst>
                <a:ext uri="{FF2B5EF4-FFF2-40B4-BE49-F238E27FC236}">
                  <a16:creationId xmlns:a16="http://schemas.microsoft.com/office/drawing/2014/main" id="{C85960EC-3773-930D-6703-BEBD7BA2A8DA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3" name="Parallelogram 62">
              <a:extLst>
                <a:ext uri="{FF2B5EF4-FFF2-40B4-BE49-F238E27FC236}">
                  <a16:creationId xmlns:a16="http://schemas.microsoft.com/office/drawing/2014/main" id="{385AA103-76C9-ACFF-10CB-CE85CA60797A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C81E6365-421C-018C-B5CE-B1E8F1749C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998" y="1578576"/>
            <a:ext cx="5328000" cy="1922040"/>
          </a:xfrm>
          <a:prstGeom prst="snip2DiagRect">
            <a:avLst>
              <a:gd name="adj1" fmla="val 6796"/>
              <a:gd name="adj2" fmla="val 0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2">
                    <a:lumMod val="100000"/>
                    <a:alpha val="1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5400000" scaled="1"/>
            </a:gradFill>
          </a:ln>
        </p:spPr>
        <p:txBody>
          <a:bodyPr lIns="360000" rIns="360000" anchor="ctr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8A82B05-DCC3-7CBE-78A4-DB40ED3B1849}"/>
              </a:ext>
            </a:extLst>
          </p:cNvPr>
          <p:cNvSpPr/>
          <p:nvPr/>
        </p:nvSpPr>
        <p:spPr>
          <a:xfrm>
            <a:off x="1036388" y="1926876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5919B8-E7D8-2E80-5011-3951A602996A}"/>
              </a:ext>
            </a:extLst>
          </p:cNvPr>
          <p:cNvGrpSpPr/>
          <p:nvPr/>
        </p:nvGrpSpPr>
        <p:grpSpPr>
          <a:xfrm>
            <a:off x="4873476" y="3284219"/>
            <a:ext cx="920602" cy="74305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72527DA1-5756-4FE1-47A7-E71A3FEF4B71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D652E994-8427-AE9A-9503-CBD4C4AED017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3588D7F-6CF6-0A97-142A-DD911F2FFDD7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D03E128F-D04E-988A-7041-EB5A3E74D341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096FCC49-B81B-62F6-17BD-4328F175F74F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7D68D970-84F5-33A9-A90D-4A5E18845120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8D99D4EA-232F-06E1-D854-2F7E32697CBA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3BE056EE-A89E-28F0-3980-601093F08B51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F7470B4B-0B40-6723-DA85-6EBCBAEB0481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DAE8BBCB-2669-4206-9E90-95D56AAD75E9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ADA5B50-D55B-1327-704B-CC0FF740D0C2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3C16DD71-620C-8863-F329-35D3481DC0C9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8327EE15-AE9F-0FAD-CC8E-8D10970315A0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BAB9A9B0-ED0C-984C-D360-1BE663244808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DE0CCEB7-EC83-AF6E-67C6-1CFF311B3245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E6FED54B-0F3B-95EF-8871-34E7A387384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1BD78EC9-C24D-36EF-14BF-D55DDE9307F9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67" name="Text Placeholder 65">
            <a:extLst>
              <a:ext uri="{FF2B5EF4-FFF2-40B4-BE49-F238E27FC236}">
                <a16:creationId xmlns:a16="http://schemas.microsoft.com/office/drawing/2014/main" id="{04990BCB-13B0-6825-976C-EF18813DF7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6000" y="1578576"/>
            <a:ext cx="5328000" cy="1922040"/>
          </a:xfrm>
          <a:prstGeom prst="snip2DiagRect">
            <a:avLst>
              <a:gd name="adj1" fmla="val 6796"/>
              <a:gd name="adj2" fmla="val 0"/>
            </a:avLst>
          </a:prstGeom>
          <a:solidFill>
            <a:schemeClr val="bg1"/>
          </a:solidFill>
          <a:ln w="12700">
            <a:gradFill>
              <a:gsLst>
                <a:gs pos="0">
                  <a:schemeClr val="accent2">
                    <a:lumMod val="100000"/>
                    <a:alpha val="10000"/>
                  </a:schemeClr>
                </a:gs>
                <a:gs pos="100000">
                  <a:schemeClr val="accent2">
                    <a:alpha val="50000"/>
                  </a:schemeClr>
                </a:gs>
              </a:gsLst>
              <a:lin ang="5400000" scaled="1"/>
            </a:gradFill>
          </a:ln>
        </p:spPr>
        <p:txBody>
          <a:bodyPr lIns="360000" rIns="360000" anchor="ctr"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BE59802F-051F-1D3D-233F-5F1B9556E21E}"/>
              </a:ext>
            </a:extLst>
          </p:cNvPr>
          <p:cNvSpPr/>
          <p:nvPr userDrawn="1"/>
        </p:nvSpPr>
        <p:spPr>
          <a:xfrm>
            <a:off x="6724390" y="1926876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3C1190-8A05-B6B1-9949-675A79A9CE59}"/>
              </a:ext>
            </a:extLst>
          </p:cNvPr>
          <p:cNvGrpSpPr/>
          <p:nvPr userDrawn="1"/>
        </p:nvGrpSpPr>
        <p:grpSpPr>
          <a:xfrm>
            <a:off x="10561478" y="3284219"/>
            <a:ext cx="920602" cy="74305"/>
            <a:chOff x="696000" y="1460737"/>
            <a:chExt cx="920602" cy="112014"/>
          </a:xfrm>
        </p:grpSpPr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CB5FD786-6DDE-63D5-2AAE-91AFFF211B5A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95026B7C-2B7A-1EA5-868D-75D288BE6F57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697C3B1E-A60F-CD72-CCB3-6AB47AB86629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Parallelogram 72">
              <a:extLst>
                <a:ext uri="{FF2B5EF4-FFF2-40B4-BE49-F238E27FC236}">
                  <a16:creationId xmlns:a16="http://schemas.microsoft.com/office/drawing/2014/main" id="{10C16C27-6AF2-52C7-318A-634369D69103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7AC61264-90A3-8854-8F48-7B4175004DC8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EF81B55F-7E5E-0F0A-F071-B0221A42BCA2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EC62F885-2803-8BB4-CF11-FE3EA9B0BACF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A0428056-33BF-60EE-49CD-E3437C792116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E04E4A3C-CF84-BA33-F794-7E85044D1EBA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9D518E5D-6A4F-7C83-D2B0-B24149922C01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4CBFB45-888B-9CE6-3666-1AA0EA024FAE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8639E0E5-7A56-0E5E-63F6-9C4A1BDAE14A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Parallelogram 81">
              <a:extLst>
                <a:ext uri="{FF2B5EF4-FFF2-40B4-BE49-F238E27FC236}">
                  <a16:creationId xmlns:a16="http://schemas.microsoft.com/office/drawing/2014/main" id="{0B8D335A-95D8-96F9-9BEA-BC3103C6254B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3" name="Parallelogram 82">
              <a:extLst>
                <a:ext uri="{FF2B5EF4-FFF2-40B4-BE49-F238E27FC236}">
                  <a16:creationId xmlns:a16="http://schemas.microsoft.com/office/drawing/2014/main" id="{1AE99D33-083B-EE23-B589-3FF9D2C09505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4" name="Parallelogram 83">
              <a:extLst>
                <a:ext uri="{FF2B5EF4-FFF2-40B4-BE49-F238E27FC236}">
                  <a16:creationId xmlns:a16="http://schemas.microsoft.com/office/drawing/2014/main" id="{F6183C56-9551-683A-09EB-18262FD52406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48CE29AF-5DE7-0CD4-85E4-ECD3406109B1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6" name="Parallelogram 85">
              <a:extLst>
                <a:ext uri="{FF2B5EF4-FFF2-40B4-BE49-F238E27FC236}">
                  <a16:creationId xmlns:a16="http://schemas.microsoft.com/office/drawing/2014/main" id="{8C95D847-0DA5-AD49-C523-1C189FD62BD3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6908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F200DF0-4F7F-C342-7F47-A55CFECDB887}"/>
              </a:ext>
            </a:extLst>
          </p:cNvPr>
          <p:cNvSpPr/>
          <p:nvPr userDrawn="1"/>
        </p:nvSpPr>
        <p:spPr>
          <a:xfrm>
            <a:off x="0" y="0"/>
            <a:ext cx="6096000" cy="6101998"/>
          </a:xfrm>
          <a:prstGeom prst="rect">
            <a:avLst/>
          </a:prstGeom>
          <a:gradFill flip="none" rotWithShape="1"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D77F530-EA1D-7650-4E2C-FABF39338F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8000" y="1145650"/>
            <a:ext cx="4968000" cy="4540025"/>
          </a:xfrm>
        </p:spPr>
        <p:txBody>
          <a:bodyPr/>
          <a:lstStyle>
            <a:lvl1pPr>
              <a:defRPr/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B13D357-30AB-D48C-0F86-A084C4FD01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83998" y="1145649"/>
            <a:ext cx="4968001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E2793-489B-8C33-B75F-CF4C9090E1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6" y="360000"/>
            <a:ext cx="49680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a title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342B54C-873A-B0F6-AFBF-6A18BD2AAD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83376" y="360000"/>
            <a:ext cx="49680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/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17903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Networks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92611-765F-4938-04C4-9A93579A0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53861"/>
            <a:ext cx="12192000" cy="58965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8F3710-4348-B002-9801-54B01B911A81}"/>
              </a:ext>
            </a:extLst>
          </p:cNvPr>
          <p:cNvSpPr/>
          <p:nvPr userDrawn="1"/>
        </p:nvSpPr>
        <p:spPr>
          <a:xfrm flipH="1">
            <a:off x="0" y="3429000"/>
            <a:ext cx="12192000" cy="2673000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7CCA3-8D7C-3F99-EBC8-AE0184FED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486" b="16223"/>
          <a:stretch/>
        </p:blipFill>
        <p:spPr>
          <a:xfrm>
            <a:off x="4387850" y="322433"/>
            <a:ext cx="7581900" cy="5784329"/>
          </a:xfrm>
          <a:prstGeom prst="rect">
            <a:avLst/>
          </a:prstGeom>
        </p:spPr>
      </p:pic>
      <p:sp>
        <p:nvSpPr>
          <p:cNvPr id="26" name="Rectangle: Rounded Corners 25">
            <a:hlinkClick r:id="rId4"/>
            <a:extLst>
              <a:ext uri="{FF2B5EF4-FFF2-40B4-BE49-F238E27FC236}">
                <a16:creationId xmlns:a16="http://schemas.microsoft.com/office/drawing/2014/main" id="{A0A56E25-BACC-941A-07FF-B2924EEE0A4B}"/>
              </a:ext>
            </a:extLst>
          </p:cNvPr>
          <p:cNvSpPr/>
          <p:nvPr userDrawn="1"/>
        </p:nvSpPr>
        <p:spPr>
          <a:xfrm>
            <a:off x="588000" y="3141000"/>
            <a:ext cx="3456000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www.thalesgroup.com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3F73478-4B42-86E1-C5C1-D1452156DBA8}"/>
              </a:ext>
            </a:extLst>
          </p:cNvPr>
          <p:cNvGrpSpPr/>
          <p:nvPr userDrawn="1"/>
        </p:nvGrpSpPr>
        <p:grpSpPr>
          <a:xfrm>
            <a:off x="671550" y="4428000"/>
            <a:ext cx="675000" cy="675000"/>
            <a:chOff x="671550" y="4428000"/>
            <a:chExt cx="675000" cy="675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F9F3573-2E23-6B37-3C1D-06E6E2FB5440}"/>
                </a:ext>
              </a:extLst>
            </p:cNvPr>
            <p:cNvSpPr/>
            <p:nvPr/>
          </p:nvSpPr>
          <p:spPr>
            <a:xfrm>
              <a:off x="6715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aphic 36">
              <a:extLst>
                <a:ext uri="{FF2B5EF4-FFF2-40B4-BE49-F238E27FC236}">
                  <a16:creationId xmlns:a16="http://schemas.microsoft.com/office/drawing/2014/main" id="{F2D16415-197B-E091-7A95-D7B79C5C9FFE}"/>
                </a:ext>
              </a:extLst>
            </p:cNvPr>
            <p:cNvGrpSpPr/>
            <p:nvPr/>
          </p:nvGrpSpPr>
          <p:grpSpPr>
            <a:xfrm>
              <a:off x="880295" y="4633340"/>
              <a:ext cx="257511" cy="257042"/>
              <a:chOff x="692960" y="4421656"/>
              <a:chExt cx="679218" cy="677982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11B14F-1F29-C671-7DFE-638D31ADC8DA}"/>
                  </a:ext>
                </a:extLst>
              </p:cNvPr>
              <p:cNvSpPr/>
              <p:nvPr/>
            </p:nvSpPr>
            <p:spPr>
              <a:xfrm>
                <a:off x="692960" y="4421656"/>
                <a:ext cx="163232" cy="677982"/>
              </a:xfrm>
              <a:custGeom>
                <a:avLst/>
                <a:gdLst>
                  <a:gd name="connsiteX0" fmla="*/ 11172 w 163232"/>
                  <a:gd name="connsiteY0" fmla="*/ 225119 h 677982"/>
                  <a:gd name="connsiteX1" fmla="*/ 152061 w 163232"/>
                  <a:gd name="connsiteY1" fmla="*/ 225119 h 677982"/>
                  <a:gd name="connsiteX2" fmla="*/ 152061 w 163232"/>
                  <a:gd name="connsiteY2" fmla="*/ 677983 h 677982"/>
                  <a:gd name="connsiteX3" fmla="*/ 11172 w 163232"/>
                  <a:gd name="connsiteY3" fmla="*/ 677983 h 677982"/>
                  <a:gd name="connsiteX4" fmla="*/ 11172 w 163232"/>
                  <a:gd name="connsiteY4" fmla="*/ 225119 h 677982"/>
                  <a:gd name="connsiteX5" fmla="*/ 81655 w 163232"/>
                  <a:gd name="connsiteY5" fmla="*/ 0 h 677982"/>
                  <a:gd name="connsiteX6" fmla="*/ 163232 w 163232"/>
                  <a:gd name="connsiteY6" fmla="*/ 81617 h 677982"/>
                  <a:gd name="connsiteX7" fmla="*/ 81655 w 163232"/>
                  <a:gd name="connsiteY7" fmla="*/ 163246 h 677982"/>
                  <a:gd name="connsiteX8" fmla="*/ 0 w 163232"/>
                  <a:gd name="connsiteY8" fmla="*/ 81617 h 677982"/>
                  <a:gd name="connsiteX9" fmla="*/ 81655 w 163232"/>
                  <a:gd name="connsiteY9" fmla="*/ 0 h 677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3232" h="677982">
                    <a:moveTo>
                      <a:pt x="11172" y="225119"/>
                    </a:moveTo>
                    <a:lnTo>
                      <a:pt x="152061" y="225119"/>
                    </a:lnTo>
                    <a:lnTo>
                      <a:pt x="152061" y="677983"/>
                    </a:lnTo>
                    <a:lnTo>
                      <a:pt x="11172" y="677983"/>
                    </a:lnTo>
                    <a:lnTo>
                      <a:pt x="11172" y="225119"/>
                    </a:lnTo>
                    <a:close/>
                    <a:moveTo>
                      <a:pt x="81655" y="0"/>
                    </a:moveTo>
                    <a:cubicBezTo>
                      <a:pt x="126679" y="0"/>
                      <a:pt x="163232" y="36567"/>
                      <a:pt x="163232" y="81617"/>
                    </a:cubicBezTo>
                    <a:cubicBezTo>
                      <a:pt x="163232" y="126679"/>
                      <a:pt x="126679" y="163246"/>
                      <a:pt x="81655" y="163246"/>
                    </a:cubicBezTo>
                    <a:cubicBezTo>
                      <a:pt x="36451" y="163246"/>
                      <a:pt x="0" y="126680"/>
                      <a:pt x="0" y="81617"/>
                    </a:cubicBezTo>
                    <a:cubicBezTo>
                      <a:pt x="0" y="36567"/>
                      <a:pt x="36451" y="0"/>
                      <a:pt x="81655" y="0"/>
                    </a:cubicBezTo>
                  </a:path>
                </a:pathLst>
              </a:custGeom>
              <a:solidFill>
                <a:srgbClr val="FFFFFF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D2A163E-3DEA-4B3A-6030-FF3145A634F5}"/>
                  </a:ext>
                </a:extLst>
              </p:cNvPr>
              <p:cNvSpPr/>
              <p:nvPr/>
            </p:nvSpPr>
            <p:spPr>
              <a:xfrm>
                <a:off x="933318" y="4635537"/>
                <a:ext cx="438860" cy="464101"/>
              </a:xfrm>
              <a:custGeom>
                <a:avLst/>
                <a:gdLst>
                  <a:gd name="connsiteX0" fmla="*/ 0 w 438860"/>
                  <a:gd name="connsiteY0" fmla="*/ 11237 h 464101"/>
                  <a:gd name="connsiteX1" fmla="*/ 134918 w 438860"/>
                  <a:gd name="connsiteY1" fmla="*/ 11237 h 464101"/>
                  <a:gd name="connsiteX2" fmla="*/ 134918 w 438860"/>
                  <a:gd name="connsiteY2" fmla="*/ 73148 h 464101"/>
                  <a:gd name="connsiteX3" fmla="*/ 136847 w 438860"/>
                  <a:gd name="connsiteY3" fmla="*/ 73148 h 464101"/>
                  <a:gd name="connsiteX4" fmla="*/ 270015 w 438860"/>
                  <a:gd name="connsiteY4" fmla="*/ 0 h 464101"/>
                  <a:gd name="connsiteX5" fmla="*/ 438861 w 438860"/>
                  <a:gd name="connsiteY5" fmla="*/ 215736 h 464101"/>
                  <a:gd name="connsiteX6" fmla="*/ 438861 w 438860"/>
                  <a:gd name="connsiteY6" fmla="*/ 464101 h 464101"/>
                  <a:gd name="connsiteX7" fmla="*/ 298125 w 438860"/>
                  <a:gd name="connsiteY7" fmla="*/ 464101 h 464101"/>
                  <a:gd name="connsiteX8" fmla="*/ 298125 w 438860"/>
                  <a:gd name="connsiteY8" fmla="*/ 243873 h 464101"/>
                  <a:gd name="connsiteX9" fmla="*/ 224991 w 438860"/>
                  <a:gd name="connsiteY9" fmla="*/ 123796 h 464101"/>
                  <a:gd name="connsiteX10" fmla="*/ 140580 w 438860"/>
                  <a:gd name="connsiteY10" fmla="*/ 240114 h 464101"/>
                  <a:gd name="connsiteX11" fmla="*/ 140580 w 438860"/>
                  <a:gd name="connsiteY11" fmla="*/ 464101 h 464101"/>
                  <a:gd name="connsiteX12" fmla="*/ 0 w 438860"/>
                  <a:gd name="connsiteY12" fmla="*/ 464101 h 464101"/>
                  <a:gd name="connsiteX13" fmla="*/ 0 w 438860"/>
                  <a:gd name="connsiteY13" fmla="*/ 11237 h 464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8860" h="464101">
                    <a:moveTo>
                      <a:pt x="0" y="11237"/>
                    </a:moveTo>
                    <a:lnTo>
                      <a:pt x="134918" y="11237"/>
                    </a:lnTo>
                    <a:lnTo>
                      <a:pt x="134918" y="73148"/>
                    </a:lnTo>
                    <a:lnTo>
                      <a:pt x="136847" y="73148"/>
                    </a:lnTo>
                    <a:cubicBezTo>
                      <a:pt x="155613" y="37545"/>
                      <a:pt x="201538" y="0"/>
                      <a:pt x="270015" y="0"/>
                    </a:cubicBezTo>
                    <a:cubicBezTo>
                      <a:pt x="412524" y="0"/>
                      <a:pt x="438861" y="93769"/>
                      <a:pt x="438861" y="215736"/>
                    </a:cubicBezTo>
                    <a:lnTo>
                      <a:pt x="438861" y="464101"/>
                    </a:lnTo>
                    <a:lnTo>
                      <a:pt x="298125" y="464101"/>
                    </a:lnTo>
                    <a:lnTo>
                      <a:pt x="298125" y="243873"/>
                    </a:lnTo>
                    <a:cubicBezTo>
                      <a:pt x="298125" y="191358"/>
                      <a:pt x="297224" y="123796"/>
                      <a:pt x="224991" y="123796"/>
                    </a:cubicBezTo>
                    <a:cubicBezTo>
                      <a:pt x="151754" y="123796"/>
                      <a:pt x="140580" y="181035"/>
                      <a:pt x="140580" y="240114"/>
                    </a:cubicBezTo>
                    <a:lnTo>
                      <a:pt x="140580" y="464101"/>
                    </a:lnTo>
                    <a:lnTo>
                      <a:pt x="0" y="464101"/>
                    </a:lnTo>
                    <a:lnTo>
                      <a:pt x="0" y="11237"/>
                    </a:lnTo>
                    <a:close/>
                  </a:path>
                </a:pathLst>
              </a:custGeom>
              <a:solidFill>
                <a:srgbClr val="FFFFFF"/>
              </a:solidFill>
              <a:ln w="196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1" name="Oval 30">
              <a:hlinkClick r:id="rId5"/>
              <a:extLst>
                <a:ext uri="{FF2B5EF4-FFF2-40B4-BE49-F238E27FC236}">
                  <a16:creationId xmlns:a16="http://schemas.microsoft.com/office/drawing/2014/main" id="{EAB8E4C6-7BE3-51ED-ABFC-964F6AE3729B}"/>
                </a:ext>
              </a:extLst>
            </p:cNvPr>
            <p:cNvSpPr/>
            <p:nvPr/>
          </p:nvSpPr>
          <p:spPr>
            <a:xfrm>
              <a:off x="671550" y="4428000"/>
              <a:ext cx="675000" cy="675000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0508168-1FBD-BCA0-1DED-C778795906F2}"/>
              </a:ext>
            </a:extLst>
          </p:cNvPr>
          <p:cNvGrpSpPr/>
          <p:nvPr userDrawn="1"/>
        </p:nvGrpSpPr>
        <p:grpSpPr>
          <a:xfrm>
            <a:off x="1542850" y="4428000"/>
            <a:ext cx="675000" cy="675000"/>
            <a:chOff x="1542850" y="4428000"/>
            <a:chExt cx="675000" cy="6750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085314-3E35-DF8C-8E5B-1C7C3F36FB79}"/>
                </a:ext>
              </a:extLst>
            </p:cNvPr>
            <p:cNvSpPr/>
            <p:nvPr/>
          </p:nvSpPr>
          <p:spPr>
            <a:xfrm>
              <a:off x="15428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Graphic 84">
              <a:extLst>
                <a:ext uri="{FF2B5EF4-FFF2-40B4-BE49-F238E27FC236}">
                  <a16:creationId xmlns:a16="http://schemas.microsoft.com/office/drawing/2014/main" id="{4871053C-AB8F-A852-D3EF-93A5716708BA}"/>
                </a:ext>
              </a:extLst>
            </p:cNvPr>
            <p:cNvSpPr/>
            <p:nvPr/>
          </p:nvSpPr>
          <p:spPr>
            <a:xfrm>
              <a:off x="1781995" y="4581085"/>
              <a:ext cx="196710" cy="368831"/>
            </a:xfrm>
            <a:custGeom>
              <a:avLst/>
              <a:gdLst>
                <a:gd name="connsiteX0" fmla="*/ 85005 w 304800"/>
                <a:gd name="connsiteY0" fmla="*/ 571500 h 571500"/>
                <a:gd name="connsiteX1" fmla="*/ 85005 w 304800"/>
                <a:gd name="connsiteY1" fmla="*/ 323850 h 571500"/>
                <a:gd name="connsiteX2" fmla="*/ 0 w 304800"/>
                <a:gd name="connsiteY2" fmla="*/ 323850 h 571500"/>
                <a:gd name="connsiteX3" fmla="*/ 0 w 304800"/>
                <a:gd name="connsiteY3" fmla="*/ 209550 h 571500"/>
                <a:gd name="connsiteX4" fmla="*/ 85005 w 304800"/>
                <a:gd name="connsiteY4" fmla="*/ 209550 h 571500"/>
                <a:gd name="connsiteX5" fmla="*/ 85005 w 304800"/>
                <a:gd name="connsiteY5" fmla="*/ 129730 h 571500"/>
                <a:gd name="connsiteX6" fmla="*/ 217613 w 304800"/>
                <a:gd name="connsiteY6" fmla="*/ 0 h 571500"/>
                <a:gd name="connsiteX7" fmla="*/ 296005 w 304800"/>
                <a:gd name="connsiteY7" fmla="*/ 4003 h 571500"/>
                <a:gd name="connsiteX8" fmla="*/ 296005 w 304800"/>
                <a:gd name="connsiteY8" fmla="*/ 94869 h 571500"/>
                <a:gd name="connsiteX9" fmla="*/ 242210 w 304800"/>
                <a:gd name="connsiteY9" fmla="*/ 94893 h 571500"/>
                <a:gd name="connsiteX10" fmla="*/ 190500 w 304800"/>
                <a:gd name="connsiteY10" fmla="*/ 144353 h 571500"/>
                <a:gd name="connsiteX11" fmla="*/ 190500 w 304800"/>
                <a:gd name="connsiteY11" fmla="*/ 209550 h 571500"/>
                <a:gd name="connsiteX12" fmla="*/ 304800 w 304800"/>
                <a:gd name="connsiteY12" fmla="*/ 209550 h 571500"/>
                <a:gd name="connsiteX13" fmla="*/ 266700 w 304800"/>
                <a:gd name="connsiteY13" fmla="*/ 323850 h 571500"/>
                <a:gd name="connsiteX14" fmla="*/ 190500 w 304800"/>
                <a:gd name="connsiteY14" fmla="*/ 323850 h 571500"/>
                <a:gd name="connsiteX15" fmla="*/ 190500 w 304800"/>
                <a:gd name="connsiteY15" fmla="*/ 571500 h 571500"/>
                <a:gd name="connsiteX16" fmla="*/ 85005 w 304800"/>
                <a:gd name="connsiteY16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800" h="571500">
                  <a:moveTo>
                    <a:pt x="85005" y="571500"/>
                  </a:moveTo>
                  <a:lnTo>
                    <a:pt x="85005" y="323850"/>
                  </a:lnTo>
                  <a:lnTo>
                    <a:pt x="0" y="323850"/>
                  </a:lnTo>
                  <a:lnTo>
                    <a:pt x="0" y="209550"/>
                  </a:lnTo>
                  <a:lnTo>
                    <a:pt x="85005" y="209550"/>
                  </a:lnTo>
                  <a:lnTo>
                    <a:pt x="85005" y="129730"/>
                  </a:lnTo>
                  <a:cubicBezTo>
                    <a:pt x="85005" y="42782"/>
                    <a:pt x="140049" y="0"/>
                    <a:pt x="217613" y="0"/>
                  </a:cubicBezTo>
                  <a:cubicBezTo>
                    <a:pt x="254767" y="0"/>
                    <a:pt x="286699" y="2766"/>
                    <a:pt x="296005" y="4003"/>
                  </a:cubicBezTo>
                  <a:lnTo>
                    <a:pt x="296005" y="94869"/>
                  </a:lnTo>
                  <a:lnTo>
                    <a:pt x="242210" y="94893"/>
                  </a:lnTo>
                  <a:cubicBezTo>
                    <a:pt x="200026" y="94893"/>
                    <a:pt x="190500" y="114938"/>
                    <a:pt x="190500" y="144353"/>
                  </a:cubicBezTo>
                  <a:lnTo>
                    <a:pt x="190500" y="209550"/>
                  </a:lnTo>
                  <a:lnTo>
                    <a:pt x="304800" y="209550"/>
                  </a:lnTo>
                  <a:lnTo>
                    <a:pt x="266700" y="323850"/>
                  </a:lnTo>
                  <a:lnTo>
                    <a:pt x="190500" y="323850"/>
                  </a:lnTo>
                  <a:lnTo>
                    <a:pt x="190500" y="571500"/>
                  </a:lnTo>
                  <a:lnTo>
                    <a:pt x="85005" y="57150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Oval 36">
              <a:hlinkClick r:id="rId6"/>
              <a:extLst>
                <a:ext uri="{FF2B5EF4-FFF2-40B4-BE49-F238E27FC236}">
                  <a16:creationId xmlns:a16="http://schemas.microsoft.com/office/drawing/2014/main" id="{59DE552B-DD41-E6A5-FE2C-1B4E1B2BE8CB}"/>
                </a:ext>
              </a:extLst>
            </p:cNvPr>
            <p:cNvSpPr/>
            <p:nvPr/>
          </p:nvSpPr>
          <p:spPr>
            <a:xfrm>
              <a:off x="1542850" y="4428000"/>
              <a:ext cx="675000" cy="675000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1B401F0-7B23-0E70-A987-C44C85E3F865}"/>
              </a:ext>
            </a:extLst>
          </p:cNvPr>
          <p:cNvGrpSpPr/>
          <p:nvPr userDrawn="1"/>
        </p:nvGrpSpPr>
        <p:grpSpPr>
          <a:xfrm>
            <a:off x="3285450" y="4428000"/>
            <a:ext cx="675000" cy="675000"/>
            <a:chOff x="3285450" y="4428000"/>
            <a:chExt cx="675000" cy="67500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8E769EA-0469-B4D5-0733-CA1925393D9E}"/>
                </a:ext>
              </a:extLst>
            </p:cNvPr>
            <p:cNvSpPr/>
            <p:nvPr/>
          </p:nvSpPr>
          <p:spPr>
            <a:xfrm>
              <a:off x="32854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DC4604B-DFB2-69D1-0C48-0E7E980498AC}"/>
                </a:ext>
              </a:extLst>
            </p:cNvPr>
            <p:cNvSpPr/>
            <p:nvPr/>
          </p:nvSpPr>
          <p:spPr>
            <a:xfrm>
              <a:off x="3454191" y="4646806"/>
              <a:ext cx="337518" cy="237389"/>
            </a:xfrm>
            <a:custGeom>
              <a:avLst/>
              <a:gdLst>
                <a:gd name="connsiteX0" fmla="*/ 376473 w 948974"/>
                <a:gd name="connsiteY0" fmla="*/ 190180 h 667449"/>
                <a:gd name="connsiteX1" fmla="*/ 376517 w 948974"/>
                <a:gd name="connsiteY1" fmla="*/ 456817 h 667449"/>
                <a:gd name="connsiteX2" fmla="*/ 632890 w 948974"/>
                <a:gd name="connsiteY2" fmla="*/ 323963 h 667449"/>
                <a:gd name="connsiteX3" fmla="*/ 474281 w 948974"/>
                <a:gd name="connsiteY3" fmla="*/ 0 h 667449"/>
                <a:gd name="connsiteX4" fmla="*/ 474693 w 948974"/>
                <a:gd name="connsiteY4" fmla="*/ 0 h 667449"/>
                <a:gd name="connsiteX5" fmla="*/ 806688 w 948974"/>
                <a:gd name="connsiteY5" fmla="*/ 9599 h 667449"/>
                <a:gd name="connsiteX6" fmla="*/ 901772 w 948974"/>
                <a:gd name="connsiteY6" fmla="*/ 49796 h 667449"/>
                <a:gd name="connsiteX7" fmla="*/ 939498 w 948974"/>
                <a:gd name="connsiteY7" fmla="*/ 143989 h 667449"/>
                <a:gd name="connsiteX8" fmla="*/ 948974 w 948974"/>
                <a:gd name="connsiteY8" fmla="*/ 297577 h 667449"/>
                <a:gd name="connsiteX9" fmla="*/ 948974 w 948974"/>
                <a:gd name="connsiteY9" fmla="*/ 369572 h 667449"/>
                <a:gd name="connsiteX10" fmla="*/ 939498 w 948974"/>
                <a:gd name="connsiteY10" fmla="*/ 523160 h 667449"/>
                <a:gd name="connsiteX11" fmla="*/ 901772 w 948974"/>
                <a:gd name="connsiteY11" fmla="*/ 617353 h 667449"/>
                <a:gd name="connsiteX12" fmla="*/ 806688 w 948974"/>
                <a:gd name="connsiteY12" fmla="*/ 657550 h 667449"/>
                <a:gd name="connsiteX13" fmla="*/ 474488 w 948974"/>
                <a:gd name="connsiteY13" fmla="*/ 667449 h 667449"/>
                <a:gd name="connsiteX14" fmla="*/ 151839 w 948974"/>
                <a:gd name="connsiteY14" fmla="*/ 657916 h 667449"/>
                <a:gd name="connsiteX15" fmla="*/ 47202 w 948974"/>
                <a:gd name="connsiteY15" fmla="*/ 617353 h 667449"/>
                <a:gd name="connsiteX16" fmla="*/ 9491 w 948974"/>
                <a:gd name="connsiteY16" fmla="*/ 523160 h 667449"/>
                <a:gd name="connsiteX17" fmla="*/ 0 w 948974"/>
                <a:gd name="connsiteY17" fmla="*/ 369572 h 667449"/>
                <a:gd name="connsiteX18" fmla="*/ 0 w 948974"/>
                <a:gd name="connsiteY18" fmla="*/ 297577 h 667449"/>
                <a:gd name="connsiteX19" fmla="*/ 9490 w 948974"/>
                <a:gd name="connsiteY19" fmla="*/ 143989 h 667449"/>
                <a:gd name="connsiteX20" fmla="*/ 47202 w 948974"/>
                <a:gd name="connsiteY20" fmla="*/ 49796 h 667449"/>
                <a:gd name="connsiteX21" fmla="*/ 142286 w 948974"/>
                <a:gd name="connsiteY21" fmla="*/ 9599 h 667449"/>
                <a:gd name="connsiteX22" fmla="*/ 474281 w 948974"/>
                <a:gd name="connsiteY22" fmla="*/ 0 h 66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8974" h="667449">
                  <a:moveTo>
                    <a:pt x="376473" y="190180"/>
                  </a:moveTo>
                  <a:lnTo>
                    <a:pt x="376517" y="456817"/>
                  </a:lnTo>
                  <a:lnTo>
                    <a:pt x="632890" y="323963"/>
                  </a:lnTo>
                  <a:close/>
                  <a:moveTo>
                    <a:pt x="474281" y="0"/>
                  </a:moveTo>
                  <a:lnTo>
                    <a:pt x="474693" y="0"/>
                  </a:lnTo>
                  <a:cubicBezTo>
                    <a:pt x="474693" y="0"/>
                    <a:pt x="673893" y="0"/>
                    <a:pt x="806688" y="9599"/>
                  </a:cubicBezTo>
                  <a:cubicBezTo>
                    <a:pt x="825238" y="11812"/>
                    <a:pt x="865686" y="11999"/>
                    <a:pt x="901772" y="49796"/>
                  </a:cubicBezTo>
                  <a:cubicBezTo>
                    <a:pt x="930224" y="78594"/>
                    <a:pt x="939498" y="143989"/>
                    <a:pt x="939498" y="143989"/>
                  </a:cubicBezTo>
                  <a:cubicBezTo>
                    <a:pt x="939498" y="143989"/>
                    <a:pt x="948974" y="220783"/>
                    <a:pt x="948974" y="297577"/>
                  </a:cubicBezTo>
                  <a:lnTo>
                    <a:pt x="948974" y="369572"/>
                  </a:lnTo>
                  <a:cubicBezTo>
                    <a:pt x="948974" y="446366"/>
                    <a:pt x="939498" y="523160"/>
                    <a:pt x="939498" y="523160"/>
                  </a:cubicBezTo>
                  <a:cubicBezTo>
                    <a:pt x="939498" y="523160"/>
                    <a:pt x="930224" y="588555"/>
                    <a:pt x="901772" y="617353"/>
                  </a:cubicBezTo>
                  <a:cubicBezTo>
                    <a:pt x="865687" y="655150"/>
                    <a:pt x="825238" y="655337"/>
                    <a:pt x="806688" y="657550"/>
                  </a:cubicBezTo>
                  <a:cubicBezTo>
                    <a:pt x="673893" y="667149"/>
                    <a:pt x="474488" y="667449"/>
                    <a:pt x="474488" y="667449"/>
                  </a:cubicBezTo>
                  <a:cubicBezTo>
                    <a:pt x="474488" y="667449"/>
                    <a:pt x="227759" y="665196"/>
                    <a:pt x="151839" y="657916"/>
                  </a:cubicBezTo>
                  <a:cubicBezTo>
                    <a:pt x="130719" y="653955"/>
                    <a:pt x="83301" y="655150"/>
                    <a:pt x="47202" y="617353"/>
                  </a:cubicBezTo>
                  <a:cubicBezTo>
                    <a:pt x="18749" y="588555"/>
                    <a:pt x="9491" y="523160"/>
                    <a:pt x="9491" y="523160"/>
                  </a:cubicBezTo>
                  <a:cubicBezTo>
                    <a:pt x="9491" y="523160"/>
                    <a:pt x="0" y="446366"/>
                    <a:pt x="0" y="369572"/>
                  </a:cubicBezTo>
                  <a:lnTo>
                    <a:pt x="0" y="297577"/>
                  </a:lnTo>
                  <a:cubicBezTo>
                    <a:pt x="0" y="220783"/>
                    <a:pt x="9490" y="143989"/>
                    <a:pt x="9490" y="143989"/>
                  </a:cubicBezTo>
                  <a:cubicBezTo>
                    <a:pt x="9490" y="143989"/>
                    <a:pt x="18749" y="78594"/>
                    <a:pt x="47202" y="49796"/>
                  </a:cubicBezTo>
                  <a:cubicBezTo>
                    <a:pt x="83301" y="11999"/>
                    <a:pt x="123735" y="11812"/>
                    <a:pt x="142286" y="9599"/>
                  </a:cubicBezTo>
                  <a:cubicBezTo>
                    <a:pt x="275085" y="0"/>
                    <a:pt x="474281" y="0"/>
                    <a:pt x="474281" y="0"/>
                  </a:cubicBezTo>
                  <a:close/>
                </a:path>
              </a:pathLst>
            </a:custGeom>
            <a:solidFill>
              <a:schemeClr val="bg1"/>
            </a:solidFill>
            <a:ln w="196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Oval 44">
              <a:hlinkClick r:id="rId7"/>
              <a:extLst>
                <a:ext uri="{FF2B5EF4-FFF2-40B4-BE49-F238E27FC236}">
                  <a16:creationId xmlns:a16="http://schemas.microsoft.com/office/drawing/2014/main" id="{A08C08EA-BEDD-D50E-04EB-BB6C89AC4CD6}"/>
                </a:ext>
              </a:extLst>
            </p:cNvPr>
            <p:cNvSpPr/>
            <p:nvPr/>
          </p:nvSpPr>
          <p:spPr>
            <a:xfrm>
              <a:off x="3285450" y="4428000"/>
              <a:ext cx="675000" cy="675000"/>
            </a:xfrm>
            <a:prstGeom prst="ellipse">
              <a:avLst/>
            </a:prstGeom>
            <a:solidFill>
              <a:schemeClr val="bg2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5FB0E-905F-A9EF-8748-B0C96DC0945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8000" y="1502651"/>
            <a:ext cx="3456000" cy="1107996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3600" b="0" baseline="0"/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grpSp>
        <p:nvGrpSpPr>
          <p:cNvPr id="27" name="Groupe 26"/>
          <p:cNvGrpSpPr/>
          <p:nvPr userDrawn="1"/>
        </p:nvGrpSpPr>
        <p:grpSpPr>
          <a:xfrm>
            <a:off x="2414150" y="4428000"/>
            <a:ext cx="675000" cy="675000"/>
            <a:chOff x="2414150" y="4428000"/>
            <a:chExt cx="675000" cy="675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749DE65-19B7-81BD-D406-55281469FA3E}"/>
                </a:ext>
              </a:extLst>
            </p:cNvPr>
            <p:cNvSpPr/>
            <p:nvPr/>
          </p:nvSpPr>
          <p:spPr>
            <a:xfrm>
              <a:off x="2414150" y="4428000"/>
              <a:ext cx="675000" cy="675000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alpha val="25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Image 4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6567" y="4599119"/>
              <a:ext cx="330166" cy="337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27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35CA0C-32FF-6FFD-8511-3713F4A7BA89}"/>
              </a:ext>
            </a:extLst>
          </p:cNvPr>
          <p:cNvSpPr/>
          <p:nvPr userDrawn="1"/>
        </p:nvSpPr>
        <p:spPr>
          <a:xfrm>
            <a:off x="0" y="5869556"/>
            <a:ext cx="12192000" cy="988444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726DB-1EEC-EB10-19D3-7CE5393C8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76179"/>
            <a:ext cx="12192000" cy="104984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8883B4D-A69F-1D2B-18F5-6006B1FDD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319" y="988444"/>
            <a:ext cx="1363362" cy="3042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BE90FC-FBC1-006F-1E0C-7311172565A6}"/>
              </a:ext>
            </a:extLst>
          </p:cNvPr>
          <p:cNvGrpSpPr/>
          <p:nvPr userDrawn="1"/>
        </p:nvGrpSpPr>
        <p:grpSpPr>
          <a:xfrm>
            <a:off x="5635699" y="-10208"/>
            <a:ext cx="920602" cy="74305"/>
            <a:chOff x="5635699" y="5931141"/>
            <a:chExt cx="920602" cy="74305"/>
          </a:xfrm>
          <a:solidFill>
            <a:schemeClr val="tx2"/>
          </a:solidFill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5C06112D-C2DC-599B-E79E-275B1E436517}"/>
                </a:ext>
              </a:extLst>
            </p:cNvPr>
            <p:cNvSpPr/>
            <p:nvPr/>
          </p:nvSpPr>
          <p:spPr>
            <a:xfrm rot="10800000">
              <a:off x="615707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D6AAEC3-27D1-FA8F-18E6-970C69FE39E0}"/>
                </a:ext>
              </a:extLst>
            </p:cNvPr>
            <p:cNvSpPr/>
            <p:nvPr/>
          </p:nvSpPr>
          <p:spPr>
            <a:xfrm rot="10800000">
              <a:off x="610493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F169514-1412-FC60-4F91-B979BFFF1AE2}"/>
                </a:ext>
              </a:extLst>
            </p:cNvPr>
            <p:cNvSpPr/>
            <p:nvPr/>
          </p:nvSpPr>
          <p:spPr>
            <a:xfrm rot="10800000">
              <a:off x="605280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D263860-367F-AE68-520D-0C4142E47FC0}"/>
                </a:ext>
              </a:extLst>
            </p:cNvPr>
            <p:cNvSpPr/>
            <p:nvPr/>
          </p:nvSpPr>
          <p:spPr>
            <a:xfrm rot="10800000">
              <a:off x="600066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7CD06CD-4C09-4D31-0EE5-A4EBF0C1ABA5}"/>
                </a:ext>
              </a:extLst>
            </p:cNvPr>
            <p:cNvSpPr/>
            <p:nvPr/>
          </p:nvSpPr>
          <p:spPr>
            <a:xfrm rot="10800000">
              <a:off x="594852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9B91FD8-78AC-C7EE-AEC9-CC178AF727A2}"/>
                </a:ext>
              </a:extLst>
            </p:cNvPr>
            <p:cNvSpPr/>
            <p:nvPr/>
          </p:nvSpPr>
          <p:spPr>
            <a:xfrm rot="10800000">
              <a:off x="589638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C50C8285-BE24-2317-6DD7-3A1EB6996B13}"/>
                </a:ext>
              </a:extLst>
            </p:cNvPr>
            <p:cNvSpPr/>
            <p:nvPr/>
          </p:nvSpPr>
          <p:spPr>
            <a:xfrm rot="10800000">
              <a:off x="584425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D26DBC-64FB-E33B-D28A-3CE5FC0F9B55}"/>
                </a:ext>
              </a:extLst>
            </p:cNvPr>
            <p:cNvSpPr/>
            <p:nvPr/>
          </p:nvSpPr>
          <p:spPr>
            <a:xfrm rot="10800000">
              <a:off x="579211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A7F0486-0BF5-B895-E6AC-59BDCEC97213}"/>
                </a:ext>
              </a:extLst>
            </p:cNvPr>
            <p:cNvSpPr/>
            <p:nvPr/>
          </p:nvSpPr>
          <p:spPr>
            <a:xfrm rot="10800000">
              <a:off x="5739974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05990F3-7556-08AE-E5A9-48FCEEBC02A5}"/>
                </a:ext>
              </a:extLst>
            </p:cNvPr>
            <p:cNvSpPr/>
            <p:nvPr/>
          </p:nvSpPr>
          <p:spPr>
            <a:xfrm rot="10800000">
              <a:off x="568783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ECAA1A5-8715-24A7-4D4A-ECA531AAB64A}"/>
                </a:ext>
              </a:extLst>
            </p:cNvPr>
            <p:cNvSpPr/>
            <p:nvPr/>
          </p:nvSpPr>
          <p:spPr>
            <a:xfrm rot="10800000">
              <a:off x="5635699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BB96BC8-4E66-0FA2-CC2B-BE7026003590}"/>
                </a:ext>
              </a:extLst>
            </p:cNvPr>
            <p:cNvSpPr/>
            <p:nvPr/>
          </p:nvSpPr>
          <p:spPr>
            <a:xfrm>
              <a:off x="620921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9BE453-38EE-4BEE-834C-91F3C44128DD}"/>
                </a:ext>
              </a:extLst>
            </p:cNvPr>
            <p:cNvSpPr/>
            <p:nvPr/>
          </p:nvSpPr>
          <p:spPr>
            <a:xfrm>
              <a:off x="626135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E7CB30D-AD66-083E-6B7A-D48EA39EC604}"/>
                </a:ext>
              </a:extLst>
            </p:cNvPr>
            <p:cNvSpPr/>
            <p:nvPr/>
          </p:nvSpPr>
          <p:spPr>
            <a:xfrm>
              <a:off x="631348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27CF3FD-4677-2F50-3EBE-BCC11238E685}"/>
                </a:ext>
              </a:extLst>
            </p:cNvPr>
            <p:cNvSpPr/>
            <p:nvPr/>
          </p:nvSpPr>
          <p:spPr>
            <a:xfrm>
              <a:off x="6365626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E4CF8D6-DE6F-AFEE-C379-CD2444E608EA}"/>
                </a:ext>
              </a:extLst>
            </p:cNvPr>
            <p:cNvSpPr/>
            <p:nvPr/>
          </p:nvSpPr>
          <p:spPr>
            <a:xfrm>
              <a:off x="646990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42F01BBD-144F-CECF-1EB0-6302F9EAC956}"/>
                </a:ext>
              </a:extLst>
            </p:cNvPr>
            <p:cNvSpPr/>
            <p:nvPr/>
          </p:nvSpPr>
          <p:spPr>
            <a:xfrm>
              <a:off x="641776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Title 146">
            <a:extLst>
              <a:ext uri="{FF2B5EF4-FFF2-40B4-BE49-F238E27FC236}">
                <a16:creationId xmlns:a16="http://schemas.microsoft.com/office/drawing/2014/main" id="{10528203-8EE3-708B-ED31-A7CC5707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760" y="1988913"/>
            <a:ext cx="5040000" cy="615553"/>
          </a:xfr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Contact</a:t>
            </a:r>
          </a:p>
        </p:txBody>
      </p:sp>
      <p:sp>
        <p:nvSpPr>
          <p:cNvPr id="27" name="Text Placeholder 148">
            <a:extLst>
              <a:ext uri="{FF2B5EF4-FFF2-40B4-BE49-F238E27FC236}">
                <a16:creationId xmlns:a16="http://schemas.microsoft.com/office/drawing/2014/main" id="{6E1A2553-F13A-8F46-CDED-9C784D232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8760" y="3184018"/>
            <a:ext cx="5040000" cy="307777"/>
          </a:xfr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None/>
              <a:defRPr sz="2000" b="1" cap="none" spc="0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C9DCC1E-3969-BF52-60F0-FB782ADEAEC8}"/>
              </a:ext>
            </a:extLst>
          </p:cNvPr>
          <p:cNvSpPr/>
          <p:nvPr userDrawn="1"/>
        </p:nvSpPr>
        <p:spPr>
          <a:xfrm>
            <a:off x="5765062" y="2876242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Text Placeholder 148">
            <a:extLst>
              <a:ext uri="{FF2B5EF4-FFF2-40B4-BE49-F238E27FC236}">
                <a16:creationId xmlns:a16="http://schemas.microsoft.com/office/drawing/2014/main" id="{E7540DDA-149F-CFEA-11CC-5EB2649F70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8760" y="3603118"/>
            <a:ext cx="5040000" cy="246221"/>
          </a:xfrm>
        </p:spPr>
        <p:txBody>
          <a:bodyPr lIns="0" tIns="0" rIns="0" bIns="0" anchor="t">
            <a:spAutoFit/>
          </a:bodyPr>
          <a:lstStyle>
            <a:lvl1pPr marL="0" indent="0" algn="ctr">
              <a:lnSpc>
                <a:spcPct val="100000"/>
              </a:lnSpc>
              <a:buNone/>
              <a:defRPr sz="1600" b="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Job title</a:t>
            </a:r>
          </a:p>
        </p:txBody>
      </p:sp>
      <p:sp>
        <p:nvSpPr>
          <p:cNvPr id="30" name="Text Placeholder 148">
            <a:extLst>
              <a:ext uri="{FF2B5EF4-FFF2-40B4-BE49-F238E27FC236}">
                <a16:creationId xmlns:a16="http://schemas.microsoft.com/office/drawing/2014/main" id="{0D48FC20-0DCC-D3DD-2CA2-61AAE00BA6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7837" y="4226051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Phone number</a:t>
            </a:r>
          </a:p>
        </p:txBody>
      </p:sp>
      <p:sp>
        <p:nvSpPr>
          <p:cNvPr id="31" name="Text Placeholder 148">
            <a:extLst>
              <a:ext uri="{FF2B5EF4-FFF2-40B4-BE49-F238E27FC236}">
                <a16:creationId xmlns:a16="http://schemas.microsoft.com/office/drawing/2014/main" id="{7FDBC2F3-C488-04EC-C370-E76A0E77A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7837" y="4516563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email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0315634-22C9-A037-76D7-70E754E23A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5363837" y="4226051"/>
            <a:ext cx="180000" cy="180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7C9F517-36DB-E103-A97E-0CB7396E49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/>
          </a:blip>
          <a:stretch>
            <a:fillRect/>
          </a:stretch>
        </p:blipFill>
        <p:spPr>
          <a:xfrm>
            <a:off x="5363837" y="4516563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8883B4D-A69F-1D2B-18F5-6006B1FDD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319" y="988444"/>
            <a:ext cx="1363362" cy="3042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BE90FC-FBC1-006F-1E0C-7311172565A6}"/>
              </a:ext>
            </a:extLst>
          </p:cNvPr>
          <p:cNvGrpSpPr/>
          <p:nvPr userDrawn="1"/>
        </p:nvGrpSpPr>
        <p:grpSpPr>
          <a:xfrm>
            <a:off x="5635699" y="-10208"/>
            <a:ext cx="920602" cy="74305"/>
            <a:chOff x="5635699" y="5931141"/>
            <a:chExt cx="920602" cy="74305"/>
          </a:xfrm>
          <a:solidFill>
            <a:schemeClr val="tx2"/>
          </a:solidFill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5C06112D-C2DC-599B-E79E-275B1E436517}"/>
                </a:ext>
              </a:extLst>
            </p:cNvPr>
            <p:cNvSpPr/>
            <p:nvPr/>
          </p:nvSpPr>
          <p:spPr>
            <a:xfrm rot="10800000">
              <a:off x="615707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D6AAEC3-27D1-FA8F-18E6-970C69FE39E0}"/>
                </a:ext>
              </a:extLst>
            </p:cNvPr>
            <p:cNvSpPr/>
            <p:nvPr/>
          </p:nvSpPr>
          <p:spPr>
            <a:xfrm rot="10800000">
              <a:off x="610493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F169514-1412-FC60-4F91-B979BFFF1AE2}"/>
                </a:ext>
              </a:extLst>
            </p:cNvPr>
            <p:cNvSpPr/>
            <p:nvPr/>
          </p:nvSpPr>
          <p:spPr>
            <a:xfrm rot="10800000">
              <a:off x="605280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D263860-367F-AE68-520D-0C4142E47FC0}"/>
                </a:ext>
              </a:extLst>
            </p:cNvPr>
            <p:cNvSpPr/>
            <p:nvPr/>
          </p:nvSpPr>
          <p:spPr>
            <a:xfrm rot="10800000">
              <a:off x="600066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7CD06CD-4C09-4D31-0EE5-A4EBF0C1ABA5}"/>
                </a:ext>
              </a:extLst>
            </p:cNvPr>
            <p:cNvSpPr/>
            <p:nvPr/>
          </p:nvSpPr>
          <p:spPr>
            <a:xfrm rot="10800000">
              <a:off x="5948525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9B91FD8-78AC-C7EE-AEC9-CC178AF727A2}"/>
                </a:ext>
              </a:extLst>
            </p:cNvPr>
            <p:cNvSpPr/>
            <p:nvPr/>
          </p:nvSpPr>
          <p:spPr>
            <a:xfrm rot="10800000">
              <a:off x="589638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C50C8285-BE24-2317-6DD7-3A1EB6996B13}"/>
                </a:ext>
              </a:extLst>
            </p:cNvPr>
            <p:cNvSpPr/>
            <p:nvPr/>
          </p:nvSpPr>
          <p:spPr>
            <a:xfrm rot="10800000">
              <a:off x="5844250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D26DBC-64FB-E33B-D28A-3CE5FC0F9B55}"/>
                </a:ext>
              </a:extLst>
            </p:cNvPr>
            <p:cNvSpPr/>
            <p:nvPr/>
          </p:nvSpPr>
          <p:spPr>
            <a:xfrm rot="10800000">
              <a:off x="5792112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A7F0486-0BF5-B895-E6AC-59BDCEC97213}"/>
                </a:ext>
              </a:extLst>
            </p:cNvPr>
            <p:cNvSpPr/>
            <p:nvPr/>
          </p:nvSpPr>
          <p:spPr>
            <a:xfrm rot="10800000">
              <a:off x="5739974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05990F3-7556-08AE-E5A9-48FCEEBC02A5}"/>
                </a:ext>
              </a:extLst>
            </p:cNvPr>
            <p:cNvSpPr/>
            <p:nvPr/>
          </p:nvSpPr>
          <p:spPr>
            <a:xfrm rot="10800000">
              <a:off x="5687837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ECAA1A5-8715-24A7-4D4A-ECA531AAB64A}"/>
                </a:ext>
              </a:extLst>
            </p:cNvPr>
            <p:cNvSpPr/>
            <p:nvPr/>
          </p:nvSpPr>
          <p:spPr>
            <a:xfrm rot="10800000">
              <a:off x="5635699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BB96BC8-4E66-0FA2-CC2B-BE7026003590}"/>
                </a:ext>
              </a:extLst>
            </p:cNvPr>
            <p:cNvSpPr/>
            <p:nvPr/>
          </p:nvSpPr>
          <p:spPr>
            <a:xfrm>
              <a:off x="620921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9BE453-38EE-4BEE-834C-91F3C44128DD}"/>
                </a:ext>
              </a:extLst>
            </p:cNvPr>
            <p:cNvSpPr/>
            <p:nvPr/>
          </p:nvSpPr>
          <p:spPr>
            <a:xfrm>
              <a:off x="626135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E7CB30D-AD66-083E-6B7A-D48EA39EC604}"/>
                </a:ext>
              </a:extLst>
            </p:cNvPr>
            <p:cNvSpPr/>
            <p:nvPr/>
          </p:nvSpPr>
          <p:spPr>
            <a:xfrm>
              <a:off x="6313488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27CF3FD-4677-2F50-3EBE-BCC11238E685}"/>
                </a:ext>
              </a:extLst>
            </p:cNvPr>
            <p:cNvSpPr/>
            <p:nvPr/>
          </p:nvSpPr>
          <p:spPr>
            <a:xfrm>
              <a:off x="6365626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E4CF8D6-DE6F-AFEE-C379-CD2444E608EA}"/>
                </a:ext>
              </a:extLst>
            </p:cNvPr>
            <p:cNvSpPr/>
            <p:nvPr/>
          </p:nvSpPr>
          <p:spPr>
            <a:xfrm>
              <a:off x="6469901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42F01BBD-144F-CECF-1EB0-6302F9EAC956}"/>
                </a:ext>
              </a:extLst>
            </p:cNvPr>
            <p:cNvSpPr/>
            <p:nvPr/>
          </p:nvSpPr>
          <p:spPr>
            <a:xfrm>
              <a:off x="6417763" y="5931141"/>
              <a:ext cx="86400" cy="7430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Title 146">
            <a:extLst>
              <a:ext uri="{FF2B5EF4-FFF2-40B4-BE49-F238E27FC236}">
                <a16:creationId xmlns:a16="http://schemas.microsoft.com/office/drawing/2014/main" id="{10528203-8EE3-708B-ED31-A7CC5707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8760" y="1763325"/>
            <a:ext cx="5040000" cy="615553"/>
          </a:xfr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Contact</a:t>
            </a:r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C9DCC1E-3969-BF52-60F0-FB782ADEAEC8}"/>
              </a:ext>
            </a:extLst>
          </p:cNvPr>
          <p:cNvSpPr/>
          <p:nvPr userDrawn="1"/>
        </p:nvSpPr>
        <p:spPr>
          <a:xfrm>
            <a:off x="5765062" y="2650654"/>
            <a:ext cx="667396" cy="36000"/>
          </a:xfrm>
          <a:prstGeom prst="parallelogram">
            <a:avLst>
              <a:gd name="adj" fmla="val 987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5CCF6E-B3A8-9DDE-7E91-DE15CB1B9070}"/>
              </a:ext>
            </a:extLst>
          </p:cNvPr>
          <p:cNvSpPr/>
          <p:nvPr userDrawn="1"/>
        </p:nvSpPr>
        <p:spPr>
          <a:xfrm>
            <a:off x="0" y="5869556"/>
            <a:ext cx="12192000" cy="988444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ED7C8-D978-6740-5F4A-BB317C93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76179"/>
            <a:ext cx="12192000" cy="1049842"/>
          </a:xfrm>
          <a:prstGeom prst="rect">
            <a:avLst/>
          </a:prstGeom>
        </p:spPr>
      </p:pic>
      <p:sp>
        <p:nvSpPr>
          <p:cNvPr id="61" name="Rectangle: Diagonal Corners Snipped 60">
            <a:extLst>
              <a:ext uri="{FF2B5EF4-FFF2-40B4-BE49-F238E27FC236}">
                <a16:creationId xmlns:a16="http://schemas.microsoft.com/office/drawing/2014/main" id="{DC6D96CC-1089-E06B-46FA-D8E3AB2EFB5C}"/>
              </a:ext>
            </a:extLst>
          </p:cNvPr>
          <p:cNvSpPr/>
          <p:nvPr userDrawn="1"/>
        </p:nvSpPr>
        <p:spPr>
          <a:xfrm>
            <a:off x="1802802" y="3604740"/>
            <a:ext cx="4101977" cy="2426890"/>
          </a:xfrm>
          <a:prstGeom prst="snip2DiagRect">
            <a:avLst>
              <a:gd name="adj1" fmla="val 3975"/>
              <a:gd name="adj2" fmla="val 0"/>
            </a:avLst>
          </a:prstGeom>
          <a:solidFill>
            <a:schemeClr val="bg1"/>
          </a:solidFill>
          <a:ln>
            <a:gradFill>
              <a:gsLst>
                <a:gs pos="0">
                  <a:srgbClr val="65699E">
                    <a:alpha val="10000"/>
                  </a:srgbClr>
                </a:gs>
                <a:gs pos="100000">
                  <a:srgbClr val="65699E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92E954-8E6E-B41C-B9C6-A5BEC2744EB6}"/>
              </a:ext>
            </a:extLst>
          </p:cNvPr>
          <p:cNvGrpSpPr/>
          <p:nvPr userDrawn="1"/>
        </p:nvGrpSpPr>
        <p:grpSpPr>
          <a:xfrm>
            <a:off x="2241885" y="3605998"/>
            <a:ext cx="920602" cy="74305"/>
            <a:chOff x="696000" y="1460737"/>
            <a:chExt cx="920602" cy="112014"/>
          </a:xfrm>
        </p:grpSpPr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BFD980B2-A6E4-8222-CAC0-56F2F0672F13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7BE791A2-483B-2AA0-7280-686D3B106583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5AD1ABCE-79FF-EEA0-133C-D64877B37BA1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703A49B3-7D99-2290-BF37-143FED8F2CC3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D537B85A-9C2B-3034-BF3C-CF10797EC3B4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CBBAC2EB-3CB2-B1C5-73A7-8AE9AEBC8F24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6892D4C8-D139-0300-9912-5060485C72FF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9E8FC4DF-166B-FDBD-9306-F5FDC83F0B7F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5EC49D20-F6A5-97A5-E4F8-7E8C601C8572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E07FFE63-0D4C-EFCA-3170-CF0277D89833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F01E1545-AE5C-2174-5126-BCCFF87F8BD9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46EC0EA0-032D-71F5-F99C-FFFCDB442006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25BD62FB-CD88-182A-19F9-5949D9A9E1CC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D90DE440-43B7-94E8-DBB6-D196503F3935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6EE3FB26-883B-34E4-4F76-9B75A8AE93D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9E7669E2-21C6-730C-92D6-9B364B9BD49A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7523A9F3-8502-A03F-59CB-F13B0CF0C8AD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7" name="Text Placeholder 148">
            <a:extLst>
              <a:ext uri="{FF2B5EF4-FFF2-40B4-BE49-F238E27FC236}">
                <a16:creationId xmlns:a16="http://schemas.microsoft.com/office/drawing/2014/main" id="{6E1A2553-F13A-8F46-CDED-9C784D232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41885" y="4118900"/>
            <a:ext cx="3193655" cy="307777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1" cap="none" spc="0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9" name="Text Placeholder 148">
            <a:extLst>
              <a:ext uri="{FF2B5EF4-FFF2-40B4-BE49-F238E27FC236}">
                <a16:creationId xmlns:a16="http://schemas.microsoft.com/office/drawing/2014/main" id="{E7540DDA-149F-CFEA-11CC-5EB2649F70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1885" y="4513288"/>
            <a:ext cx="3193655" cy="246221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Job title</a:t>
            </a:r>
          </a:p>
        </p:txBody>
      </p:sp>
      <p:sp>
        <p:nvSpPr>
          <p:cNvPr id="30" name="Text Placeholder 148">
            <a:extLst>
              <a:ext uri="{FF2B5EF4-FFF2-40B4-BE49-F238E27FC236}">
                <a16:creationId xmlns:a16="http://schemas.microsoft.com/office/drawing/2014/main" id="{0D48FC20-0DCC-D3DD-2CA2-61AAE00BA6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886" y="5034150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Phone number</a:t>
            </a:r>
          </a:p>
        </p:txBody>
      </p:sp>
      <p:sp>
        <p:nvSpPr>
          <p:cNvPr id="31" name="Text Placeholder 148">
            <a:extLst>
              <a:ext uri="{FF2B5EF4-FFF2-40B4-BE49-F238E27FC236}">
                <a16:creationId xmlns:a16="http://schemas.microsoft.com/office/drawing/2014/main" id="{7FDBC2F3-C488-04EC-C370-E76A0E77A5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65886" y="5324662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email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0315634-22C9-A037-76D7-70E754E23A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2241886" y="5034150"/>
            <a:ext cx="180000" cy="180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37C9F517-36DB-E103-A97E-0CB7396E49D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/>
          </a:blip>
          <a:stretch>
            <a:fillRect/>
          </a:stretch>
        </p:blipFill>
        <p:spPr>
          <a:xfrm>
            <a:off x="2241886" y="5324662"/>
            <a:ext cx="180000" cy="180000"/>
          </a:xfrm>
          <a:prstGeom prst="rect">
            <a:avLst/>
          </a:prstGeom>
        </p:spPr>
      </p:pic>
      <p:sp>
        <p:nvSpPr>
          <p:cNvPr id="63" name="Rectangle: Diagonal Corners Snipped 62">
            <a:extLst>
              <a:ext uri="{FF2B5EF4-FFF2-40B4-BE49-F238E27FC236}">
                <a16:creationId xmlns:a16="http://schemas.microsoft.com/office/drawing/2014/main" id="{7E1B0414-7770-2283-9DB5-24C5B05AF424}"/>
              </a:ext>
            </a:extLst>
          </p:cNvPr>
          <p:cNvSpPr/>
          <p:nvPr userDrawn="1"/>
        </p:nvSpPr>
        <p:spPr>
          <a:xfrm>
            <a:off x="6299293" y="3604740"/>
            <a:ext cx="4101977" cy="2426890"/>
          </a:xfrm>
          <a:prstGeom prst="snip2DiagRect">
            <a:avLst>
              <a:gd name="adj1" fmla="val 3975"/>
              <a:gd name="adj2" fmla="val 0"/>
            </a:avLst>
          </a:prstGeom>
          <a:solidFill>
            <a:schemeClr val="bg1"/>
          </a:solidFill>
          <a:ln>
            <a:gradFill>
              <a:gsLst>
                <a:gs pos="0">
                  <a:srgbClr val="65699E">
                    <a:alpha val="10000"/>
                  </a:srgbClr>
                </a:gs>
                <a:gs pos="100000">
                  <a:srgbClr val="65699E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6AF36EF-3AE6-8334-CDED-EE6EE7760FB0}"/>
              </a:ext>
            </a:extLst>
          </p:cNvPr>
          <p:cNvGrpSpPr/>
          <p:nvPr userDrawn="1"/>
        </p:nvGrpSpPr>
        <p:grpSpPr>
          <a:xfrm>
            <a:off x="6738376" y="3605998"/>
            <a:ext cx="920602" cy="74305"/>
            <a:chOff x="696000" y="1460737"/>
            <a:chExt cx="920602" cy="112014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DF394163-9977-873C-FFE8-7741931E6D07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C1E1DDFE-45AE-F8A6-381B-B36837F17B61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05D0223B-C321-A0DB-54E4-97163FF6CB21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3F5C21E2-3827-A642-A025-2FC1157943AA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BD5A1671-FB01-879A-BF61-7D2716B511C3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B42A2FF9-C2C9-8999-B228-424E9DE08836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1FC6EC5D-DC88-2CFD-89A3-698A75619EA3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3F4C8936-2AAE-9573-031C-870E11840F30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Parallelogram 72">
              <a:extLst>
                <a:ext uri="{FF2B5EF4-FFF2-40B4-BE49-F238E27FC236}">
                  <a16:creationId xmlns:a16="http://schemas.microsoft.com/office/drawing/2014/main" id="{7A596D35-9B09-7EB6-BB56-F0A526D45FF1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Parallelogram 73">
              <a:extLst>
                <a:ext uri="{FF2B5EF4-FFF2-40B4-BE49-F238E27FC236}">
                  <a16:creationId xmlns:a16="http://schemas.microsoft.com/office/drawing/2014/main" id="{E7D9CE85-F1BC-5EDE-CA89-3BF5F825F8A2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5" name="Parallelogram 74">
              <a:extLst>
                <a:ext uri="{FF2B5EF4-FFF2-40B4-BE49-F238E27FC236}">
                  <a16:creationId xmlns:a16="http://schemas.microsoft.com/office/drawing/2014/main" id="{E4EAA8AA-6BDC-FDE6-2F3A-14EEBE8576DE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Parallelogram 75">
              <a:extLst>
                <a:ext uri="{FF2B5EF4-FFF2-40B4-BE49-F238E27FC236}">
                  <a16:creationId xmlns:a16="http://schemas.microsoft.com/office/drawing/2014/main" id="{58C9DC03-626F-30E2-F70D-C0419D8970C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Parallelogram 76">
              <a:extLst>
                <a:ext uri="{FF2B5EF4-FFF2-40B4-BE49-F238E27FC236}">
                  <a16:creationId xmlns:a16="http://schemas.microsoft.com/office/drawing/2014/main" id="{31ED7392-E818-5ECA-A906-5DA413565E93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Parallelogram 77">
              <a:extLst>
                <a:ext uri="{FF2B5EF4-FFF2-40B4-BE49-F238E27FC236}">
                  <a16:creationId xmlns:a16="http://schemas.microsoft.com/office/drawing/2014/main" id="{5179ADAF-D748-71D4-06DF-EB28FFB7B446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Parallelogram 78">
              <a:extLst>
                <a:ext uri="{FF2B5EF4-FFF2-40B4-BE49-F238E27FC236}">
                  <a16:creationId xmlns:a16="http://schemas.microsoft.com/office/drawing/2014/main" id="{8A70151B-BFFE-77EC-A6B8-2D26EE6CB708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0" name="Parallelogram 79">
              <a:extLst>
                <a:ext uri="{FF2B5EF4-FFF2-40B4-BE49-F238E27FC236}">
                  <a16:creationId xmlns:a16="http://schemas.microsoft.com/office/drawing/2014/main" id="{4B5C99F2-F2B2-D961-B8AA-34C34E615BB2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1" name="Parallelogram 80">
              <a:extLst>
                <a:ext uri="{FF2B5EF4-FFF2-40B4-BE49-F238E27FC236}">
                  <a16:creationId xmlns:a16="http://schemas.microsoft.com/office/drawing/2014/main" id="{C81D6F11-F7EC-C9E6-70BB-F838DDFE273C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82" name="Text Placeholder 148">
            <a:extLst>
              <a:ext uri="{FF2B5EF4-FFF2-40B4-BE49-F238E27FC236}">
                <a16:creationId xmlns:a16="http://schemas.microsoft.com/office/drawing/2014/main" id="{2CBFB104-57E2-7955-9345-A2F3DC48DF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8376" y="4118900"/>
            <a:ext cx="3193655" cy="307777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2000" b="1" cap="none" spc="0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83" name="Text Placeholder 148">
            <a:extLst>
              <a:ext uri="{FF2B5EF4-FFF2-40B4-BE49-F238E27FC236}">
                <a16:creationId xmlns:a16="http://schemas.microsoft.com/office/drawing/2014/main" id="{FAF2BA5F-D0F1-3970-1EAF-4F685F8D25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8376" y="4513288"/>
            <a:ext cx="3193655" cy="246221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ct val="100000"/>
              </a:lnSpc>
              <a:buNone/>
              <a:defRPr sz="1600" b="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Job title</a:t>
            </a:r>
          </a:p>
        </p:txBody>
      </p:sp>
      <p:sp>
        <p:nvSpPr>
          <p:cNvPr id="84" name="Text Placeholder 148">
            <a:extLst>
              <a:ext uri="{FF2B5EF4-FFF2-40B4-BE49-F238E27FC236}">
                <a16:creationId xmlns:a16="http://schemas.microsoft.com/office/drawing/2014/main" id="{74C07AD3-B16B-CD99-CBC3-8F9F846CB5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2377" y="5034150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Phone number</a:t>
            </a:r>
          </a:p>
        </p:txBody>
      </p:sp>
      <p:sp>
        <p:nvSpPr>
          <p:cNvPr id="85" name="Text Placeholder 148">
            <a:extLst>
              <a:ext uri="{FF2B5EF4-FFF2-40B4-BE49-F238E27FC236}">
                <a16:creationId xmlns:a16="http://schemas.microsoft.com/office/drawing/2014/main" id="{B9A8E74A-CEC9-3A4E-D1F1-3116526DE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2377" y="5324662"/>
            <a:ext cx="1883175" cy="184666"/>
          </a:xfrm>
        </p:spPr>
        <p:txBody>
          <a:bodyPr wrap="square" lIns="0" tIns="0" rIns="0" bIns="0" anchor="t">
            <a:spAutoFit/>
          </a:bodyPr>
          <a:lstStyle>
            <a:lvl1pPr marL="0" indent="0">
              <a:lnSpc>
                <a:spcPct val="100000"/>
              </a:lnSpc>
              <a:buNone/>
              <a:defRPr sz="1200" b="1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email</a:t>
            </a:r>
          </a:p>
        </p:txBody>
      </p:sp>
      <p:pic>
        <p:nvPicPr>
          <p:cNvPr id="86" name="Graphic 85">
            <a:extLst>
              <a:ext uri="{FF2B5EF4-FFF2-40B4-BE49-F238E27FC236}">
                <a16:creationId xmlns:a16="http://schemas.microsoft.com/office/drawing/2014/main" id="{7F94B3EA-AC65-E721-29D5-18E5E2AB86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/>
          </a:blip>
          <a:stretch>
            <a:fillRect/>
          </a:stretch>
        </p:blipFill>
        <p:spPr>
          <a:xfrm>
            <a:off x="6738377" y="5034150"/>
            <a:ext cx="180000" cy="180000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C047A593-96D7-9330-A35D-FEA4A5E668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/>
          </a:blip>
          <a:stretch>
            <a:fillRect/>
          </a:stretch>
        </p:blipFill>
        <p:spPr>
          <a:xfrm>
            <a:off x="6738377" y="5324662"/>
            <a:ext cx="1800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69127C2F-5369-4A96-BADC-4D348F6A51AC}"/>
              </a:ext>
            </a:extLst>
          </p:cNvPr>
          <p:cNvSpPr/>
          <p:nvPr userDrawn="1"/>
        </p:nvSpPr>
        <p:spPr>
          <a:xfrm>
            <a:off x="3263900" y="1036069"/>
            <a:ext cx="5664200" cy="5055812"/>
          </a:xfrm>
          <a:prstGeom prst="snip2DiagRect">
            <a:avLst>
              <a:gd name="adj1" fmla="val 2894"/>
              <a:gd name="adj2" fmla="val 0"/>
            </a:avLst>
          </a:prstGeom>
          <a:solidFill>
            <a:schemeClr val="bg1"/>
          </a:solidFill>
          <a:ln>
            <a:gradFill>
              <a:gsLst>
                <a:gs pos="0">
                  <a:srgbClr val="65699E">
                    <a:alpha val="10000"/>
                  </a:srgbClr>
                </a:gs>
                <a:gs pos="100000">
                  <a:srgbClr val="65699E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endParaRPr lang="en-US" sz="1600" b="1" dirty="0">
              <a:solidFill>
                <a:schemeClr val="tx2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8883B4D-A69F-1D2B-18F5-6006B1FDDE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100" y="1428554"/>
            <a:ext cx="1701800" cy="379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5BB811-09AE-D63B-5860-1E80D477493D}"/>
              </a:ext>
            </a:extLst>
          </p:cNvPr>
          <p:cNvSpPr txBox="1"/>
          <p:nvPr userDrawn="1"/>
        </p:nvSpPr>
        <p:spPr>
          <a:xfrm>
            <a:off x="4188427" y="3307146"/>
            <a:ext cx="3815147" cy="923330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sz="6000" b="1" dirty="0">
                <a:solidFill>
                  <a:schemeClr val="tx2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BE90FC-FBC1-006F-1E0C-7311172565A6}"/>
              </a:ext>
            </a:extLst>
          </p:cNvPr>
          <p:cNvGrpSpPr/>
          <p:nvPr userDrawn="1"/>
        </p:nvGrpSpPr>
        <p:grpSpPr>
          <a:xfrm>
            <a:off x="5635699" y="5893751"/>
            <a:ext cx="920602" cy="74305"/>
            <a:chOff x="5635699" y="5931141"/>
            <a:chExt cx="920602" cy="74305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5C06112D-C2DC-599B-E79E-275B1E436517}"/>
                </a:ext>
              </a:extLst>
            </p:cNvPr>
            <p:cNvSpPr/>
            <p:nvPr/>
          </p:nvSpPr>
          <p:spPr>
            <a:xfrm rot="10800000">
              <a:off x="6157075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CD6AAEC3-27D1-FA8F-18E6-970C69FE39E0}"/>
                </a:ext>
              </a:extLst>
            </p:cNvPr>
            <p:cNvSpPr/>
            <p:nvPr/>
          </p:nvSpPr>
          <p:spPr>
            <a:xfrm rot="10800000">
              <a:off x="6104938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CF169514-1412-FC60-4F91-B979BFFF1AE2}"/>
                </a:ext>
              </a:extLst>
            </p:cNvPr>
            <p:cNvSpPr/>
            <p:nvPr/>
          </p:nvSpPr>
          <p:spPr>
            <a:xfrm rot="10800000">
              <a:off x="6052800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5D263860-367F-AE68-520D-0C4142E47FC0}"/>
                </a:ext>
              </a:extLst>
            </p:cNvPr>
            <p:cNvSpPr/>
            <p:nvPr/>
          </p:nvSpPr>
          <p:spPr>
            <a:xfrm rot="10800000">
              <a:off x="6000662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D7CD06CD-4C09-4D31-0EE5-A4EBF0C1ABA5}"/>
                </a:ext>
              </a:extLst>
            </p:cNvPr>
            <p:cNvSpPr/>
            <p:nvPr/>
          </p:nvSpPr>
          <p:spPr>
            <a:xfrm rot="10800000">
              <a:off x="5948525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69B91FD8-78AC-C7EE-AEC9-CC178AF727A2}"/>
                </a:ext>
              </a:extLst>
            </p:cNvPr>
            <p:cNvSpPr/>
            <p:nvPr/>
          </p:nvSpPr>
          <p:spPr>
            <a:xfrm rot="10800000">
              <a:off x="5896387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C50C8285-BE24-2317-6DD7-3A1EB6996B13}"/>
                </a:ext>
              </a:extLst>
            </p:cNvPr>
            <p:cNvSpPr/>
            <p:nvPr/>
          </p:nvSpPr>
          <p:spPr>
            <a:xfrm rot="10800000">
              <a:off x="5844250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47D26DBC-64FB-E33B-D28A-3CE5FC0F9B55}"/>
                </a:ext>
              </a:extLst>
            </p:cNvPr>
            <p:cNvSpPr/>
            <p:nvPr/>
          </p:nvSpPr>
          <p:spPr>
            <a:xfrm rot="10800000">
              <a:off x="5792112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A7F0486-0BF5-B895-E6AC-59BDCEC97213}"/>
                </a:ext>
              </a:extLst>
            </p:cNvPr>
            <p:cNvSpPr/>
            <p:nvPr/>
          </p:nvSpPr>
          <p:spPr>
            <a:xfrm rot="10800000">
              <a:off x="5739974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F05990F3-7556-08AE-E5A9-48FCEEBC02A5}"/>
                </a:ext>
              </a:extLst>
            </p:cNvPr>
            <p:cNvSpPr/>
            <p:nvPr/>
          </p:nvSpPr>
          <p:spPr>
            <a:xfrm rot="10800000">
              <a:off x="5687837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ECAA1A5-8715-24A7-4D4A-ECA531AAB64A}"/>
                </a:ext>
              </a:extLst>
            </p:cNvPr>
            <p:cNvSpPr/>
            <p:nvPr/>
          </p:nvSpPr>
          <p:spPr>
            <a:xfrm rot="10800000">
              <a:off x="5635699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BB96BC8-4E66-0FA2-CC2B-BE7026003590}"/>
                </a:ext>
              </a:extLst>
            </p:cNvPr>
            <p:cNvSpPr/>
            <p:nvPr/>
          </p:nvSpPr>
          <p:spPr>
            <a:xfrm>
              <a:off x="6209213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A29BE453-38EE-4BEE-834C-91F3C44128DD}"/>
                </a:ext>
              </a:extLst>
            </p:cNvPr>
            <p:cNvSpPr/>
            <p:nvPr/>
          </p:nvSpPr>
          <p:spPr>
            <a:xfrm>
              <a:off x="6261351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5E7CB30D-AD66-083E-6B7A-D48EA39EC604}"/>
                </a:ext>
              </a:extLst>
            </p:cNvPr>
            <p:cNvSpPr/>
            <p:nvPr/>
          </p:nvSpPr>
          <p:spPr>
            <a:xfrm>
              <a:off x="6313488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F27CF3FD-4677-2F50-3EBE-BCC11238E685}"/>
                </a:ext>
              </a:extLst>
            </p:cNvPr>
            <p:cNvSpPr/>
            <p:nvPr/>
          </p:nvSpPr>
          <p:spPr>
            <a:xfrm>
              <a:off x="6365626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AE4CF8D6-DE6F-AFEE-C379-CD2444E608EA}"/>
                </a:ext>
              </a:extLst>
            </p:cNvPr>
            <p:cNvSpPr/>
            <p:nvPr/>
          </p:nvSpPr>
          <p:spPr>
            <a:xfrm>
              <a:off x="6469901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42F01BBD-144F-CECF-1EB0-6302F9EAC956}"/>
                </a:ext>
              </a:extLst>
            </p:cNvPr>
            <p:cNvSpPr/>
            <p:nvPr/>
          </p:nvSpPr>
          <p:spPr>
            <a:xfrm>
              <a:off x="6417763" y="5931141"/>
              <a:ext cx="86400" cy="74305"/>
            </a:xfrm>
            <a:prstGeom prst="parallelogram">
              <a:avLst>
                <a:gd name="adj" fmla="val 87408"/>
              </a:avLst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4B62BD2B-3327-8166-9570-43943810B1F1}"/>
              </a:ext>
            </a:extLst>
          </p:cNvPr>
          <p:cNvSpPr/>
          <p:nvPr userDrawn="1"/>
        </p:nvSpPr>
        <p:spPr>
          <a:xfrm>
            <a:off x="0" y="5869556"/>
            <a:ext cx="12192000" cy="988444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1800000" scaled="0"/>
          </a:gradFill>
          <a:ln>
            <a:gradFill>
              <a:gsLst>
                <a:gs pos="85000">
                  <a:schemeClr val="tx2"/>
                </a:gs>
                <a:gs pos="0">
                  <a:schemeClr val="bg2"/>
                </a:gs>
                <a:gs pos="100000">
                  <a:schemeClr val="tx2"/>
                </a:gs>
              </a:gsLst>
              <a:lin ang="1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52613AB-A8E0-71B5-3B88-4DF49B90E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76179"/>
            <a:ext cx="12192000" cy="1049842"/>
          </a:xfrm>
          <a:prstGeom prst="rect">
            <a:avLst/>
          </a:prstGeom>
        </p:spPr>
      </p:pic>
      <p:sp>
        <p:nvSpPr>
          <p:cNvPr id="7" name="Rectangle: Rounded Corners 6">
            <a:hlinkClick r:id="rId5"/>
            <a:extLst>
              <a:ext uri="{FF2B5EF4-FFF2-40B4-BE49-F238E27FC236}">
                <a16:creationId xmlns:a16="http://schemas.microsoft.com/office/drawing/2014/main" id="{B563A139-4A6D-394B-7BA5-454CEB56E049}"/>
              </a:ext>
            </a:extLst>
          </p:cNvPr>
          <p:cNvSpPr/>
          <p:nvPr userDrawn="1"/>
        </p:nvSpPr>
        <p:spPr>
          <a:xfrm>
            <a:off x="4368000" y="5544951"/>
            <a:ext cx="3456000" cy="57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317500" algn="ctr" rotWithShape="0">
              <a:schemeClr val="tx2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www.thalesgroup.com</a:t>
            </a:r>
          </a:p>
        </p:txBody>
      </p:sp>
    </p:spTree>
    <p:extLst>
      <p:ext uri="{BB962C8B-B14F-4D97-AF65-F5344CB8AC3E}">
        <p14:creationId xmlns:p14="http://schemas.microsoft.com/office/powerpoint/2010/main" val="257143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2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663909-A8CA-9DF6-B954-8622276E78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543" b="48236"/>
          <a:stretch>
            <a:fillRect/>
          </a:stretch>
        </p:blipFill>
        <p:spPr>
          <a:xfrm>
            <a:off x="-1" y="1747081"/>
            <a:ext cx="5976472" cy="5110919"/>
          </a:xfrm>
          <a:custGeom>
            <a:avLst/>
            <a:gdLst>
              <a:gd name="connsiteX0" fmla="*/ 0 w 5976472"/>
              <a:gd name="connsiteY0" fmla="*/ 0 h 5110919"/>
              <a:gd name="connsiteX1" fmla="*/ 5976472 w 5976472"/>
              <a:gd name="connsiteY1" fmla="*/ 0 h 5110919"/>
              <a:gd name="connsiteX2" fmla="*/ 5976472 w 5976472"/>
              <a:gd name="connsiteY2" fmla="*/ 5110919 h 5110919"/>
              <a:gd name="connsiteX3" fmla="*/ 0 w 5976472"/>
              <a:gd name="connsiteY3" fmla="*/ 5110919 h 511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6472" h="5110919">
                <a:moveTo>
                  <a:pt x="0" y="0"/>
                </a:moveTo>
                <a:lnTo>
                  <a:pt x="5976472" y="0"/>
                </a:lnTo>
                <a:lnTo>
                  <a:pt x="5976472" y="5110919"/>
                </a:lnTo>
                <a:lnTo>
                  <a:pt x="0" y="5110919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2B3475-6FA1-E38C-363D-23108F8B1BFB}"/>
              </a:ext>
            </a:extLst>
          </p:cNvPr>
          <p:cNvSpPr/>
          <p:nvPr userDrawn="1"/>
        </p:nvSpPr>
        <p:spPr>
          <a:xfrm>
            <a:off x="10083800" y="219075"/>
            <a:ext cx="2108200" cy="6916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le 146">
            <a:extLst>
              <a:ext uri="{FF2B5EF4-FFF2-40B4-BE49-F238E27FC236}">
                <a16:creationId xmlns:a16="http://schemas.microsoft.com/office/drawing/2014/main" id="{A71C9AF5-7C53-980E-3913-667C7DB10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2662254"/>
            <a:ext cx="3815273" cy="1661993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ct val="9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Presentation title on two </a:t>
            </a:r>
            <a:br>
              <a:rPr lang="en-GB" sz="4000" b="1" dirty="0">
                <a:solidFill>
                  <a:schemeClr val="bg1"/>
                </a:solidFill>
              </a:rPr>
            </a:br>
            <a:r>
              <a:rPr lang="en-GB" sz="4000" b="1" dirty="0">
                <a:solidFill>
                  <a:schemeClr val="bg1"/>
                </a:solidFill>
              </a:rPr>
              <a:t>or three lines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86C7C7-E3F1-C112-8757-C612FE8014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4628182"/>
            <a:ext cx="3815273" cy="602986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buNone/>
              <a:defRPr spc="300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PRESENTATION SUBTITLE </a:t>
            </a:r>
            <a:br>
              <a:rPr lang="en-US" dirty="0"/>
            </a:br>
            <a:r>
              <a:rPr lang="en-US" dirty="0"/>
              <a:t>ON ONE OR TWO LINES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0B1530-D5FA-027C-5074-206E6194C12C}"/>
              </a:ext>
            </a:extLst>
          </p:cNvPr>
          <p:cNvSpPr txBox="1"/>
          <p:nvPr userDrawn="1"/>
        </p:nvSpPr>
        <p:spPr>
          <a:xfrm>
            <a:off x="1079500" y="5769997"/>
            <a:ext cx="1673012" cy="1719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100" noProof="0" dirty="0">
                <a:solidFill>
                  <a:schemeClr val="bg1"/>
                </a:solidFill>
              </a:rPr>
              <a:t>www.thalesgroup.com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90D3D2-9C7F-3248-D2DB-57C3C97CAA4E}"/>
              </a:ext>
            </a:extLst>
          </p:cNvPr>
          <p:cNvGrpSpPr/>
          <p:nvPr userDrawn="1"/>
        </p:nvGrpSpPr>
        <p:grpSpPr>
          <a:xfrm>
            <a:off x="10330251" y="410247"/>
            <a:ext cx="1391849" cy="309268"/>
            <a:chOff x="10330251" y="410247"/>
            <a:chExt cx="1391849" cy="30926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2F48B101-99C4-D6A4-B835-DDA35556AF1C}"/>
                </a:ext>
              </a:extLst>
            </p:cNvPr>
            <p:cNvSpPr/>
            <p:nvPr/>
          </p:nvSpPr>
          <p:spPr>
            <a:xfrm>
              <a:off x="11543732" y="410247"/>
              <a:ext cx="178368" cy="165135"/>
            </a:xfrm>
            <a:custGeom>
              <a:avLst/>
              <a:gdLst>
                <a:gd name="connsiteX0" fmla="*/ 590550 w 590550"/>
                <a:gd name="connsiteY0" fmla="*/ 401003 h 546735"/>
                <a:gd name="connsiteX1" fmla="*/ 509588 w 590550"/>
                <a:gd name="connsiteY1" fmla="*/ 515303 h 546735"/>
                <a:gd name="connsiteX2" fmla="*/ 264795 w 590550"/>
                <a:gd name="connsiteY2" fmla="*/ 546735 h 546735"/>
                <a:gd name="connsiteX3" fmla="*/ 0 w 590550"/>
                <a:gd name="connsiteY3" fmla="*/ 521970 h 546735"/>
                <a:gd name="connsiteX4" fmla="*/ 0 w 590550"/>
                <a:gd name="connsiteY4" fmla="*/ 436245 h 546735"/>
                <a:gd name="connsiteX5" fmla="*/ 469583 w 590550"/>
                <a:gd name="connsiteY5" fmla="*/ 436245 h 546735"/>
                <a:gd name="connsiteX6" fmla="*/ 469583 w 590550"/>
                <a:gd name="connsiteY6" fmla="*/ 319088 h 546735"/>
                <a:gd name="connsiteX7" fmla="*/ 137160 w 590550"/>
                <a:gd name="connsiteY7" fmla="*/ 319088 h 546735"/>
                <a:gd name="connsiteX8" fmla="*/ 0 w 590550"/>
                <a:gd name="connsiteY8" fmla="*/ 194310 h 546735"/>
                <a:gd name="connsiteX9" fmla="*/ 0 w 590550"/>
                <a:gd name="connsiteY9" fmla="*/ 142875 h 546735"/>
                <a:gd name="connsiteX10" fmla="*/ 84773 w 590550"/>
                <a:gd name="connsiteY10" fmla="*/ 26670 h 546735"/>
                <a:gd name="connsiteX11" fmla="*/ 318135 w 590550"/>
                <a:gd name="connsiteY11" fmla="*/ 0 h 546735"/>
                <a:gd name="connsiteX12" fmla="*/ 582930 w 590550"/>
                <a:gd name="connsiteY12" fmla="*/ 25718 h 546735"/>
                <a:gd name="connsiteX13" fmla="*/ 582930 w 590550"/>
                <a:gd name="connsiteY13" fmla="*/ 111443 h 546735"/>
                <a:gd name="connsiteX14" fmla="*/ 120968 w 590550"/>
                <a:gd name="connsiteY14" fmla="*/ 111443 h 546735"/>
                <a:gd name="connsiteX15" fmla="*/ 120968 w 590550"/>
                <a:gd name="connsiteY15" fmla="*/ 209550 h 546735"/>
                <a:gd name="connsiteX16" fmla="*/ 453390 w 590550"/>
                <a:gd name="connsiteY16" fmla="*/ 209550 h 546735"/>
                <a:gd name="connsiteX17" fmla="*/ 590550 w 590550"/>
                <a:gd name="connsiteY17" fmla="*/ 334328 h 546735"/>
                <a:gd name="connsiteX18" fmla="*/ 590550 w 590550"/>
                <a:gd name="connsiteY18" fmla="*/ 401003 h 54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0550" h="546735">
                  <a:moveTo>
                    <a:pt x="590550" y="401003"/>
                  </a:moveTo>
                  <a:cubicBezTo>
                    <a:pt x="590550" y="475298"/>
                    <a:pt x="568643" y="497205"/>
                    <a:pt x="509588" y="515303"/>
                  </a:cubicBezTo>
                  <a:cubicBezTo>
                    <a:pt x="445770" y="534353"/>
                    <a:pt x="332423" y="546735"/>
                    <a:pt x="264795" y="546735"/>
                  </a:cubicBezTo>
                  <a:cubicBezTo>
                    <a:pt x="184785" y="546735"/>
                    <a:pt x="84773" y="541973"/>
                    <a:pt x="0" y="521970"/>
                  </a:cubicBezTo>
                  <a:lnTo>
                    <a:pt x="0" y="436245"/>
                  </a:lnTo>
                  <a:lnTo>
                    <a:pt x="469583" y="436245"/>
                  </a:lnTo>
                  <a:lnTo>
                    <a:pt x="469583" y="319088"/>
                  </a:lnTo>
                  <a:lnTo>
                    <a:pt x="137160" y="319088"/>
                  </a:lnTo>
                  <a:cubicBezTo>
                    <a:pt x="37148" y="319088"/>
                    <a:pt x="0" y="291465"/>
                    <a:pt x="0" y="194310"/>
                  </a:cubicBezTo>
                  <a:lnTo>
                    <a:pt x="0" y="142875"/>
                  </a:lnTo>
                  <a:cubicBezTo>
                    <a:pt x="0" y="65723"/>
                    <a:pt x="22860" y="42863"/>
                    <a:pt x="84773" y="26670"/>
                  </a:cubicBezTo>
                  <a:cubicBezTo>
                    <a:pt x="147638" y="10478"/>
                    <a:pt x="250508" y="0"/>
                    <a:pt x="318135" y="0"/>
                  </a:cubicBezTo>
                  <a:cubicBezTo>
                    <a:pt x="400050" y="0"/>
                    <a:pt x="498158" y="6668"/>
                    <a:pt x="582930" y="25718"/>
                  </a:cubicBezTo>
                  <a:lnTo>
                    <a:pt x="582930" y="111443"/>
                  </a:lnTo>
                  <a:lnTo>
                    <a:pt x="120968" y="111443"/>
                  </a:lnTo>
                  <a:lnTo>
                    <a:pt x="120968" y="209550"/>
                  </a:lnTo>
                  <a:lnTo>
                    <a:pt x="453390" y="209550"/>
                  </a:lnTo>
                  <a:cubicBezTo>
                    <a:pt x="553403" y="209550"/>
                    <a:pt x="590550" y="236220"/>
                    <a:pt x="590550" y="334328"/>
                  </a:cubicBezTo>
                  <a:lnTo>
                    <a:pt x="590550" y="40100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0F785EC-ACA7-F065-A917-4D0214F24078}"/>
                </a:ext>
              </a:extLst>
            </p:cNvPr>
            <p:cNvSpPr/>
            <p:nvPr/>
          </p:nvSpPr>
          <p:spPr>
            <a:xfrm>
              <a:off x="11304085" y="410247"/>
              <a:ext cx="176067" cy="164847"/>
            </a:xfrm>
            <a:custGeom>
              <a:avLst/>
              <a:gdLst>
                <a:gd name="connsiteX0" fmla="*/ 582930 w 582930"/>
                <a:gd name="connsiteY0" fmla="*/ 521018 h 545782"/>
                <a:gd name="connsiteX1" fmla="*/ 292418 w 582930"/>
                <a:gd name="connsiteY1" fmla="*/ 545783 h 545782"/>
                <a:gd name="connsiteX2" fmla="*/ 0 w 582930"/>
                <a:gd name="connsiteY2" fmla="*/ 521018 h 545782"/>
                <a:gd name="connsiteX3" fmla="*/ 0 w 582930"/>
                <a:gd name="connsiteY3" fmla="*/ 25718 h 545782"/>
                <a:gd name="connsiteX4" fmla="*/ 290513 w 582930"/>
                <a:gd name="connsiteY4" fmla="*/ 0 h 545782"/>
                <a:gd name="connsiteX5" fmla="*/ 579120 w 582930"/>
                <a:gd name="connsiteY5" fmla="*/ 25718 h 545782"/>
                <a:gd name="connsiteX6" fmla="*/ 579120 w 582930"/>
                <a:gd name="connsiteY6" fmla="*/ 114300 h 545782"/>
                <a:gd name="connsiteX7" fmla="*/ 139065 w 582930"/>
                <a:gd name="connsiteY7" fmla="*/ 114300 h 545782"/>
                <a:gd name="connsiteX8" fmla="*/ 139065 w 582930"/>
                <a:gd name="connsiteY8" fmla="*/ 213360 h 545782"/>
                <a:gd name="connsiteX9" fmla="*/ 425768 w 582930"/>
                <a:gd name="connsiteY9" fmla="*/ 213360 h 545782"/>
                <a:gd name="connsiteX10" fmla="*/ 425768 w 582930"/>
                <a:gd name="connsiteY10" fmla="*/ 316230 h 545782"/>
                <a:gd name="connsiteX11" fmla="*/ 139065 w 582930"/>
                <a:gd name="connsiteY11" fmla="*/ 316230 h 545782"/>
                <a:gd name="connsiteX12" fmla="*/ 139065 w 582930"/>
                <a:gd name="connsiteY12" fmla="*/ 433388 h 545782"/>
                <a:gd name="connsiteX13" fmla="*/ 581025 w 582930"/>
                <a:gd name="connsiteY13" fmla="*/ 433388 h 545782"/>
                <a:gd name="connsiteX14" fmla="*/ 581025 w 582930"/>
                <a:gd name="connsiteY14" fmla="*/ 521018 h 5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82930" h="545782">
                  <a:moveTo>
                    <a:pt x="582930" y="521018"/>
                  </a:moveTo>
                  <a:cubicBezTo>
                    <a:pt x="485775" y="540068"/>
                    <a:pt x="387668" y="545783"/>
                    <a:pt x="292418" y="545783"/>
                  </a:cubicBezTo>
                  <a:cubicBezTo>
                    <a:pt x="197168" y="545783"/>
                    <a:pt x="98107" y="540068"/>
                    <a:pt x="0" y="521018"/>
                  </a:cubicBezTo>
                  <a:lnTo>
                    <a:pt x="0" y="25718"/>
                  </a:lnTo>
                  <a:cubicBezTo>
                    <a:pt x="97155" y="6668"/>
                    <a:pt x="196215" y="0"/>
                    <a:pt x="290513" y="0"/>
                  </a:cubicBezTo>
                  <a:cubicBezTo>
                    <a:pt x="385763" y="0"/>
                    <a:pt x="481965" y="5715"/>
                    <a:pt x="579120" y="25718"/>
                  </a:cubicBezTo>
                  <a:lnTo>
                    <a:pt x="579120" y="114300"/>
                  </a:lnTo>
                  <a:lnTo>
                    <a:pt x="139065" y="114300"/>
                  </a:lnTo>
                  <a:lnTo>
                    <a:pt x="139065" y="213360"/>
                  </a:lnTo>
                  <a:lnTo>
                    <a:pt x="425768" y="213360"/>
                  </a:lnTo>
                  <a:lnTo>
                    <a:pt x="425768" y="316230"/>
                  </a:lnTo>
                  <a:lnTo>
                    <a:pt x="139065" y="316230"/>
                  </a:lnTo>
                  <a:lnTo>
                    <a:pt x="139065" y="433388"/>
                  </a:lnTo>
                  <a:lnTo>
                    <a:pt x="581025" y="433388"/>
                  </a:lnTo>
                  <a:lnTo>
                    <a:pt x="581025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1237177-08D2-2DC4-19BA-4F58D9780B18}"/>
                </a:ext>
              </a:extLst>
            </p:cNvPr>
            <p:cNvSpPr/>
            <p:nvPr/>
          </p:nvSpPr>
          <p:spPr>
            <a:xfrm>
              <a:off x="11096085" y="413987"/>
              <a:ext cx="157654" cy="161107"/>
            </a:xfrm>
            <a:custGeom>
              <a:avLst/>
              <a:gdLst>
                <a:gd name="connsiteX0" fmla="*/ 521970 w 521969"/>
                <a:gd name="connsiteY0" fmla="*/ 508635 h 533399"/>
                <a:gd name="connsiteX1" fmla="*/ 261938 w 521969"/>
                <a:gd name="connsiteY1" fmla="*/ 533400 h 533399"/>
                <a:gd name="connsiteX2" fmla="*/ 0 w 521969"/>
                <a:gd name="connsiteY2" fmla="*/ 508635 h 533399"/>
                <a:gd name="connsiteX3" fmla="*/ 0 w 521969"/>
                <a:gd name="connsiteY3" fmla="*/ 0 h 533399"/>
                <a:gd name="connsiteX4" fmla="*/ 140017 w 521969"/>
                <a:gd name="connsiteY4" fmla="*/ 0 h 533399"/>
                <a:gd name="connsiteX5" fmla="*/ 140017 w 521969"/>
                <a:gd name="connsiteY5" fmla="*/ 414338 h 533399"/>
                <a:gd name="connsiteX6" fmla="*/ 521970 w 521969"/>
                <a:gd name="connsiteY6" fmla="*/ 414338 h 533399"/>
                <a:gd name="connsiteX7" fmla="*/ 521970 w 521969"/>
                <a:gd name="connsiteY7" fmla="*/ 508635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1969" h="533399">
                  <a:moveTo>
                    <a:pt x="521970" y="508635"/>
                  </a:moveTo>
                  <a:cubicBezTo>
                    <a:pt x="434340" y="527685"/>
                    <a:pt x="346710" y="533400"/>
                    <a:pt x="261938" y="533400"/>
                  </a:cubicBezTo>
                  <a:cubicBezTo>
                    <a:pt x="177165" y="533400"/>
                    <a:pt x="87630" y="528638"/>
                    <a:pt x="0" y="508635"/>
                  </a:cubicBezTo>
                  <a:lnTo>
                    <a:pt x="0" y="0"/>
                  </a:lnTo>
                  <a:lnTo>
                    <a:pt x="140017" y="0"/>
                  </a:lnTo>
                  <a:lnTo>
                    <a:pt x="140017" y="414338"/>
                  </a:lnTo>
                  <a:lnTo>
                    <a:pt x="521970" y="414338"/>
                  </a:lnTo>
                  <a:lnTo>
                    <a:pt x="521970" y="50863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0C2F9D1-90E5-1399-AB73-D1972116AB8D}"/>
                </a:ext>
              </a:extLst>
            </p:cNvPr>
            <p:cNvSpPr/>
            <p:nvPr/>
          </p:nvSpPr>
          <p:spPr>
            <a:xfrm>
              <a:off x="10820476" y="414274"/>
              <a:ext cx="224974" cy="160244"/>
            </a:xfrm>
            <a:custGeom>
              <a:avLst/>
              <a:gdLst>
                <a:gd name="connsiteX0" fmla="*/ 744855 w 744855"/>
                <a:gd name="connsiteY0" fmla="*/ 511493 h 530542"/>
                <a:gd name="connsiteX1" fmla="*/ 590550 w 744855"/>
                <a:gd name="connsiteY1" fmla="*/ 530543 h 530542"/>
                <a:gd name="connsiteX2" fmla="*/ 374333 w 744855"/>
                <a:gd name="connsiteY2" fmla="*/ 94298 h 530542"/>
                <a:gd name="connsiteX3" fmla="*/ 361950 w 744855"/>
                <a:gd name="connsiteY3" fmla="*/ 94298 h 530542"/>
                <a:gd name="connsiteX4" fmla="*/ 146685 w 744855"/>
                <a:gd name="connsiteY4" fmla="*/ 530543 h 530542"/>
                <a:gd name="connsiteX5" fmla="*/ 0 w 744855"/>
                <a:gd name="connsiteY5" fmla="*/ 511493 h 530542"/>
                <a:gd name="connsiteX6" fmla="*/ 273368 w 744855"/>
                <a:gd name="connsiteY6" fmla="*/ 0 h 530542"/>
                <a:gd name="connsiteX7" fmla="*/ 468630 w 744855"/>
                <a:gd name="connsiteY7" fmla="*/ 0 h 530542"/>
                <a:gd name="connsiteX8" fmla="*/ 744855 w 744855"/>
                <a:gd name="connsiteY8" fmla="*/ 511493 h 530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4855" h="530542">
                  <a:moveTo>
                    <a:pt x="744855" y="511493"/>
                  </a:moveTo>
                  <a:cubicBezTo>
                    <a:pt x="698183" y="524828"/>
                    <a:pt x="636270" y="529590"/>
                    <a:pt x="590550" y="530543"/>
                  </a:cubicBezTo>
                  <a:lnTo>
                    <a:pt x="374333" y="94298"/>
                  </a:lnTo>
                  <a:lnTo>
                    <a:pt x="361950" y="94298"/>
                  </a:lnTo>
                  <a:lnTo>
                    <a:pt x="146685" y="530543"/>
                  </a:lnTo>
                  <a:cubicBezTo>
                    <a:pt x="100965" y="529590"/>
                    <a:pt x="46673" y="524828"/>
                    <a:pt x="0" y="511493"/>
                  </a:cubicBezTo>
                  <a:lnTo>
                    <a:pt x="273368" y="0"/>
                  </a:lnTo>
                  <a:lnTo>
                    <a:pt x="468630" y="0"/>
                  </a:lnTo>
                  <a:lnTo>
                    <a:pt x="744855" y="5114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3C0059D-C3D4-D5F4-A719-78C8024A2D17}"/>
                </a:ext>
              </a:extLst>
            </p:cNvPr>
            <p:cNvSpPr/>
            <p:nvPr/>
          </p:nvSpPr>
          <p:spPr>
            <a:xfrm>
              <a:off x="10904483" y="502020"/>
              <a:ext cx="54949" cy="54661"/>
            </a:xfrm>
            <a:custGeom>
              <a:avLst/>
              <a:gdLst>
                <a:gd name="connsiteX0" fmla="*/ 181927 w 181927"/>
                <a:gd name="connsiteY0" fmla="*/ 90488 h 180975"/>
                <a:gd name="connsiteX1" fmla="*/ 90488 w 181927"/>
                <a:gd name="connsiteY1" fmla="*/ 180975 h 180975"/>
                <a:gd name="connsiteX2" fmla="*/ 0 w 181927"/>
                <a:gd name="connsiteY2" fmla="*/ 90488 h 180975"/>
                <a:gd name="connsiteX3" fmla="*/ 90488 w 181927"/>
                <a:gd name="connsiteY3" fmla="*/ 0 h 180975"/>
                <a:gd name="connsiteX4" fmla="*/ 181927 w 181927"/>
                <a:gd name="connsiteY4" fmla="*/ 90488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27" h="180975">
                  <a:moveTo>
                    <a:pt x="181927" y="90488"/>
                  </a:moveTo>
                  <a:cubicBezTo>
                    <a:pt x="181927" y="140970"/>
                    <a:pt x="140970" y="180975"/>
                    <a:pt x="90488" y="180975"/>
                  </a:cubicBezTo>
                  <a:cubicBezTo>
                    <a:pt x="40005" y="180975"/>
                    <a:pt x="0" y="140017"/>
                    <a:pt x="0" y="90488"/>
                  </a:cubicBezTo>
                  <a:cubicBezTo>
                    <a:pt x="0" y="40005"/>
                    <a:pt x="40957" y="0"/>
                    <a:pt x="90488" y="0"/>
                  </a:cubicBezTo>
                  <a:cubicBezTo>
                    <a:pt x="140970" y="0"/>
                    <a:pt x="181927" y="40005"/>
                    <a:pt x="181927" y="90488"/>
                  </a:cubicBezTo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8762EFA-DB3A-1734-6BC2-37E01105C2F5}"/>
                </a:ext>
              </a:extLst>
            </p:cNvPr>
            <p:cNvSpPr/>
            <p:nvPr/>
          </p:nvSpPr>
          <p:spPr>
            <a:xfrm>
              <a:off x="10579967" y="411398"/>
              <a:ext cx="189588" cy="162833"/>
            </a:xfrm>
            <a:custGeom>
              <a:avLst/>
              <a:gdLst>
                <a:gd name="connsiteX0" fmla="*/ 627697 w 627697"/>
                <a:gd name="connsiteY0" fmla="*/ 521018 h 539114"/>
                <a:gd name="connsiteX1" fmla="*/ 487680 w 627697"/>
                <a:gd name="connsiteY1" fmla="*/ 539115 h 539114"/>
                <a:gd name="connsiteX2" fmla="*/ 487680 w 627697"/>
                <a:gd name="connsiteY2" fmla="*/ 317183 h 539114"/>
                <a:gd name="connsiteX3" fmla="*/ 140017 w 627697"/>
                <a:gd name="connsiteY3" fmla="*/ 317183 h 539114"/>
                <a:gd name="connsiteX4" fmla="*/ 140017 w 627697"/>
                <a:gd name="connsiteY4" fmla="*/ 539115 h 539114"/>
                <a:gd name="connsiteX5" fmla="*/ 0 w 627697"/>
                <a:gd name="connsiteY5" fmla="*/ 521018 h 539114"/>
                <a:gd name="connsiteX6" fmla="*/ 0 w 627697"/>
                <a:gd name="connsiteY6" fmla="*/ 18098 h 539114"/>
                <a:gd name="connsiteX7" fmla="*/ 140017 w 627697"/>
                <a:gd name="connsiteY7" fmla="*/ 0 h 539114"/>
                <a:gd name="connsiteX8" fmla="*/ 140017 w 627697"/>
                <a:gd name="connsiteY8" fmla="*/ 214313 h 539114"/>
                <a:gd name="connsiteX9" fmla="*/ 487680 w 627697"/>
                <a:gd name="connsiteY9" fmla="*/ 214313 h 539114"/>
                <a:gd name="connsiteX10" fmla="*/ 487680 w 627697"/>
                <a:gd name="connsiteY10" fmla="*/ 0 h 539114"/>
                <a:gd name="connsiteX11" fmla="*/ 627697 w 627697"/>
                <a:gd name="connsiteY11" fmla="*/ 18098 h 539114"/>
                <a:gd name="connsiteX12" fmla="*/ 627697 w 627697"/>
                <a:gd name="connsiteY12" fmla="*/ 521018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27697" h="539114">
                  <a:moveTo>
                    <a:pt x="627697" y="521018"/>
                  </a:moveTo>
                  <a:cubicBezTo>
                    <a:pt x="582930" y="534353"/>
                    <a:pt x="535305" y="538163"/>
                    <a:pt x="487680" y="539115"/>
                  </a:cubicBezTo>
                  <a:lnTo>
                    <a:pt x="487680" y="317183"/>
                  </a:lnTo>
                  <a:lnTo>
                    <a:pt x="140017" y="317183"/>
                  </a:lnTo>
                  <a:lnTo>
                    <a:pt x="140017" y="539115"/>
                  </a:lnTo>
                  <a:cubicBezTo>
                    <a:pt x="92392" y="538163"/>
                    <a:pt x="44767" y="533400"/>
                    <a:pt x="0" y="521018"/>
                  </a:cubicBezTo>
                  <a:lnTo>
                    <a:pt x="0" y="18098"/>
                  </a:lnTo>
                  <a:cubicBezTo>
                    <a:pt x="44767" y="4762"/>
                    <a:pt x="92392" y="952"/>
                    <a:pt x="140017" y="0"/>
                  </a:cubicBezTo>
                  <a:lnTo>
                    <a:pt x="140017" y="214313"/>
                  </a:lnTo>
                  <a:lnTo>
                    <a:pt x="487680" y="214313"/>
                  </a:lnTo>
                  <a:lnTo>
                    <a:pt x="487680" y="0"/>
                  </a:lnTo>
                  <a:cubicBezTo>
                    <a:pt x="535305" y="952"/>
                    <a:pt x="582930" y="5715"/>
                    <a:pt x="627697" y="18098"/>
                  </a:cubicBezTo>
                  <a:lnTo>
                    <a:pt x="627697" y="5210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DDF28C-D639-1ADC-4C02-69C2050E1EDF}"/>
                </a:ext>
              </a:extLst>
            </p:cNvPr>
            <p:cNvSpPr/>
            <p:nvPr/>
          </p:nvSpPr>
          <p:spPr>
            <a:xfrm>
              <a:off x="10330251" y="410247"/>
              <a:ext cx="190451" cy="161395"/>
            </a:xfrm>
            <a:custGeom>
              <a:avLst/>
              <a:gdLst>
                <a:gd name="connsiteX0" fmla="*/ 630555 w 630554"/>
                <a:gd name="connsiteY0" fmla="*/ 115253 h 534352"/>
                <a:gd name="connsiteX1" fmla="*/ 384810 w 630554"/>
                <a:gd name="connsiteY1" fmla="*/ 115253 h 534352"/>
                <a:gd name="connsiteX2" fmla="*/ 384810 w 630554"/>
                <a:gd name="connsiteY2" fmla="*/ 534353 h 534352"/>
                <a:gd name="connsiteX3" fmla="*/ 245745 w 630554"/>
                <a:gd name="connsiteY3" fmla="*/ 534353 h 534352"/>
                <a:gd name="connsiteX4" fmla="*/ 245745 w 630554"/>
                <a:gd name="connsiteY4" fmla="*/ 115253 h 534352"/>
                <a:gd name="connsiteX5" fmla="*/ 0 w 630554"/>
                <a:gd name="connsiteY5" fmla="*/ 115253 h 534352"/>
                <a:gd name="connsiteX6" fmla="*/ 0 w 630554"/>
                <a:gd name="connsiteY6" fmla="*/ 25718 h 534352"/>
                <a:gd name="connsiteX7" fmla="*/ 315278 w 630554"/>
                <a:gd name="connsiteY7" fmla="*/ 0 h 534352"/>
                <a:gd name="connsiteX8" fmla="*/ 630555 w 630554"/>
                <a:gd name="connsiteY8" fmla="*/ 25718 h 534352"/>
                <a:gd name="connsiteX9" fmla="*/ 630555 w 630554"/>
                <a:gd name="connsiteY9" fmla="*/ 115253 h 53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0554" h="534352">
                  <a:moveTo>
                    <a:pt x="630555" y="115253"/>
                  </a:moveTo>
                  <a:lnTo>
                    <a:pt x="384810" y="115253"/>
                  </a:lnTo>
                  <a:lnTo>
                    <a:pt x="384810" y="534353"/>
                  </a:lnTo>
                  <a:lnTo>
                    <a:pt x="245745" y="534353"/>
                  </a:lnTo>
                  <a:lnTo>
                    <a:pt x="245745" y="115253"/>
                  </a:lnTo>
                  <a:lnTo>
                    <a:pt x="0" y="115253"/>
                  </a:lnTo>
                  <a:lnTo>
                    <a:pt x="0" y="25718"/>
                  </a:lnTo>
                  <a:cubicBezTo>
                    <a:pt x="105728" y="6668"/>
                    <a:pt x="212408" y="0"/>
                    <a:pt x="315278" y="0"/>
                  </a:cubicBezTo>
                  <a:cubicBezTo>
                    <a:pt x="418148" y="0"/>
                    <a:pt x="524828" y="5715"/>
                    <a:pt x="630555" y="25718"/>
                  </a:cubicBezTo>
                  <a:lnTo>
                    <a:pt x="630555" y="11525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15F1C0-3A40-B321-9E1C-6E7C45F770B2}"/>
                </a:ext>
              </a:extLst>
            </p:cNvPr>
            <p:cNvSpPr/>
            <p:nvPr/>
          </p:nvSpPr>
          <p:spPr>
            <a:xfrm>
              <a:off x="10331977" y="626878"/>
              <a:ext cx="55236" cy="73937"/>
            </a:xfrm>
            <a:custGeom>
              <a:avLst/>
              <a:gdLst>
                <a:gd name="connsiteX0" fmla="*/ 178118 w 182879"/>
                <a:gd name="connsiteY0" fmla="*/ 67627 h 244792"/>
                <a:gd name="connsiteX1" fmla="*/ 142875 w 182879"/>
                <a:gd name="connsiteY1" fmla="*/ 121920 h 244792"/>
                <a:gd name="connsiteX2" fmla="*/ 142875 w 182879"/>
                <a:gd name="connsiteY2" fmla="*/ 122872 h 244792"/>
                <a:gd name="connsiteX3" fmla="*/ 182880 w 182879"/>
                <a:gd name="connsiteY3" fmla="*/ 179070 h 244792"/>
                <a:gd name="connsiteX4" fmla="*/ 99060 w 182879"/>
                <a:gd name="connsiteY4" fmla="*/ 244792 h 244792"/>
                <a:gd name="connsiteX5" fmla="*/ 4763 w 182879"/>
                <a:gd name="connsiteY5" fmla="*/ 241935 h 244792"/>
                <a:gd name="connsiteX6" fmla="*/ 0 w 182879"/>
                <a:gd name="connsiteY6" fmla="*/ 237172 h 244792"/>
                <a:gd name="connsiteX7" fmla="*/ 0 w 182879"/>
                <a:gd name="connsiteY7" fmla="*/ 8572 h 244792"/>
                <a:gd name="connsiteX8" fmla="*/ 4763 w 182879"/>
                <a:gd name="connsiteY8" fmla="*/ 3810 h 244792"/>
                <a:gd name="connsiteX9" fmla="*/ 91440 w 182879"/>
                <a:gd name="connsiteY9" fmla="*/ 0 h 244792"/>
                <a:gd name="connsiteX10" fmla="*/ 178118 w 182879"/>
                <a:gd name="connsiteY10" fmla="*/ 67627 h 244792"/>
                <a:gd name="connsiteX11" fmla="*/ 49530 w 182879"/>
                <a:gd name="connsiteY11" fmla="*/ 42863 h 244792"/>
                <a:gd name="connsiteX12" fmla="*/ 49530 w 182879"/>
                <a:gd name="connsiteY12" fmla="*/ 104775 h 244792"/>
                <a:gd name="connsiteX13" fmla="*/ 80963 w 182879"/>
                <a:gd name="connsiteY13" fmla="*/ 104775 h 244792"/>
                <a:gd name="connsiteX14" fmla="*/ 128588 w 182879"/>
                <a:gd name="connsiteY14" fmla="*/ 74295 h 244792"/>
                <a:gd name="connsiteX15" fmla="*/ 86678 w 182879"/>
                <a:gd name="connsiteY15" fmla="*/ 42863 h 244792"/>
                <a:gd name="connsiteX16" fmla="*/ 49530 w 182879"/>
                <a:gd name="connsiteY16" fmla="*/ 42863 h 244792"/>
                <a:gd name="connsiteX17" fmla="*/ 49530 w 182879"/>
                <a:gd name="connsiteY17" fmla="*/ 140017 h 244792"/>
                <a:gd name="connsiteX18" fmla="*/ 49530 w 182879"/>
                <a:gd name="connsiteY18" fmla="*/ 201930 h 244792"/>
                <a:gd name="connsiteX19" fmla="*/ 96203 w 182879"/>
                <a:gd name="connsiteY19" fmla="*/ 201930 h 244792"/>
                <a:gd name="connsiteX20" fmla="*/ 134303 w 182879"/>
                <a:gd name="connsiteY20" fmla="*/ 172402 h 244792"/>
                <a:gd name="connsiteX21" fmla="*/ 97155 w 182879"/>
                <a:gd name="connsiteY21" fmla="*/ 140017 h 244792"/>
                <a:gd name="connsiteX22" fmla="*/ 49530 w 182879"/>
                <a:gd name="connsiteY22" fmla="*/ 140017 h 244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879" h="244792">
                  <a:moveTo>
                    <a:pt x="178118" y="67627"/>
                  </a:moveTo>
                  <a:cubicBezTo>
                    <a:pt x="178118" y="100965"/>
                    <a:pt x="168593" y="117157"/>
                    <a:pt x="142875" y="121920"/>
                  </a:cubicBezTo>
                  <a:lnTo>
                    <a:pt x="142875" y="122872"/>
                  </a:lnTo>
                  <a:cubicBezTo>
                    <a:pt x="174308" y="126682"/>
                    <a:pt x="182880" y="145732"/>
                    <a:pt x="182880" y="179070"/>
                  </a:cubicBezTo>
                  <a:cubicBezTo>
                    <a:pt x="182880" y="229552"/>
                    <a:pt x="157163" y="244792"/>
                    <a:pt x="99060" y="244792"/>
                  </a:cubicBezTo>
                  <a:cubicBezTo>
                    <a:pt x="73343" y="244792"/>
                    <a:pt x="32385" y="243840"/>
                    <a:pt x="4763" y="241935"/>
                  </a:cubicBezTo>
                  <a:cubicBezTo>
                    <a:pt x="952" y="241935"/>
                    <a:pt x="0" y="240982"/>
                    <a:pt x="0" y="237172"/>
                  </a:cubicBezTo>
                  <a:lnTo>
                    <a:pt x="0" y="8572"/>
                  </a:lnTo>
                  <a:cubicBezTo>
                    <a:pt x="0" y="4763"/>
                    <a:pt x="952" y="4763"/>
                    <a:pt x="4763" y="3810"/>
                  </a:cubicBezTo>
                  <a:cubicBezTo>
                    <a:pt x="32385" y="952"/>
                    <a:pt x="65723" y="0"/>
                    <a:pt x="91440" y="0"/>
                  </a:cubicBezTo>
                  <a:cubicBezTo>
                    <a:pt x="152400" y="952"/>
                    <a:pt x="178118" y="17145"/>
                    <a:pt x="178118" y="67627"/>
                  </a:cubicBezTo>
                  <a:close/>
                  <a:moveTo>
                    <a:pt x="49530" y="42863"/>
                  </a:moveTo>
                  <a:lnTo>
                    <a:pt x="49530" y="104775"/>
                  </a:lnTo>
                  <a:lnTo>
                    <a:pt x="80963" y="104775"/>
                  </a:lnTo>
                  <a:cubicBezTo>
                    <a:pt x="116205" y="104775"/>
                    <a:pt x="128588" y="100965"/>
                    <a:pt x="128588" y="74295"/>
                  </a:cubicBezTo>
                  <a:cubicBezTo>
                    <a:pt x="128588" y="49530"/>
                    <a:pt x="116205" y="42863"/>
                    <a:pt x="86678" y="42863"/>
                  </a:cubicBezTo>
                  <a:lnTo>
                    <a:pt x="49530" y="42863"/>
                  </a:lnTo>
                  <a:close/>
                  <a:moveTo>
                    <a:pt x="49530" y="140017"/>
                  </a:moveTo>
                  <a:lnTo>
                    <a:pt x="49530" y="201930"/>
                  </a:lnTo>
                  <a:lnTo>
                    <a:pt x="96203" y="201930"/>
                  </a:lnTo>
                  <a:cubicBezTo>
                    <a:pt x="122873" y="201930"/>
                    <a:pt x="134303" y="195263"/>
                    <a:pt x="134303" y="172402"/>
                  </a:cubicBezTo>
                  <a:cubicBezTo>
                    <a:pt x="134303" y="146685"/>
                    <a:pt x="121920" y="140017"/>
                    <a:pt x="97155" y="140017"/>
                  </a:cubicBezTo>
                  <a:lnTo>
                    <a:pt x="49530" y="14001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214FB6-20A9-36B0-F0F1-1B9733FE8082}"/>
                </a:ext>
              </a:extLst>
            </p:cNvPr>
            <p:cNvSpPr/>
            <p:nvPr/>
          </p:nvSpPr>
          <p:spPr>
            <a:xfrm>
              <a:off x="10396419" y="647592"/>
              <a:ext cx="46606" cy="53223"/>
            </a:xfrm>
            <a:custGeom>
              <a:avLst/>
              <a:gdLst>
                <a:gd name="connsiteX0" fmla="*/ 149543 w 154305"/>
                <a:gd name="connsiteY0" fmla="*/ 0 h 176212"/>
                <a:gd name="connsiteX1" fmla="*/ 154305 w 154305"/>
                <a:gd name="connsiteY1" fmla="*/ 4763 h 176212"/>
                <a:gd name="connsiteX2" fmla="*/ 154305 w 154305"/>
                <a:gd name="connsiteY2" fmla="*/ 164783 h 176212"/>
                <a:gd name="connsiteX3" fmla="*/ 149543 w 154305"/>
                <a:gd name="connsiteY3" fmla="*/ 170498 h 176212"/>
                <a:gd name="connsiteX4" fmla="*/ 75248 w 154305"/>
                <a:gd name="connsiteY4" fmla="*/ 176213 h 176212"/>
                <a:gd name="connsiteX5" fmla="*/ 0 w 154305"/>
                <a:gd name="connsiteY5" fmla="*/ 100965 h 176212"/>
                <a:gd name="connsiteX6" fmla="*/ 0 w 154305"/>
                <a:gd name="connsiteY6" fmla="*/ 4763 h 176212"/>
                <a:gd name="connsiteX7" fmla="*/ 4763 w 154305"/>
                <a:gd name="connsiteY7" fmla="*/ 0 h 176212"/>
                <a:gd name="connsiteX8" fmla="*/ 41910 w 154305"/>
                <a:gd name="connsiteY8" fmla="*/ 0 h 176212"/>
                <a:gd name="connsiteX9" fmla="*/ 46672 w 154305"/>
                <a:gd name="connsiteY9" fmla="*/ 4763 h 176212"/>
                <a:gd name="connsiteX10" fmla="*/ 46672 w 154305"/>
                <a:gd name="connsiteY10" fmla="*/ 88583 h 176212"/>
                <a:gd name="connsiteX11" fmla="*/ 80010 w 154305"/>
                <a:gd name="connsiteY11" fmla="*/ 135255 h 176212"/>
                <a:gd name="connsiteX12" fmla="*/ 107632 w 154305"/>
                <a:gd name="connsiteY12" fmla="*/ 135255 h 176212"/>
                <a:gd name="connsiteX13" fmla="*/ 107632 w 154305"/>
                <a:gd name="connsiteY13" fmla="*/ 4763 h 176212"/>
                <a:gd name="connsiteX14" fmla="*/ 112395 w 154305"/>
                <a:gd name="connsiteY14" fmla="*/ 0 h 176212"/>
                <a:gd name="connsiteX15" fmla="*/ 149543 w 154305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5" h="176212">
                  <a:moveTo>
                    <a:pt x="149543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2" y="169545"/>
                    <a:pt x="149543" y="170498"/>
                  </a:cubicBezTo>
                  <a:cubicBezTo>
                    <a:pt x="128588" y="174308"/>
                    <a:pt x="98107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8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2" y="135255"/>
                  </a:lnTo>
                  <a:lnTo>
                    <a:pt x="107632" y="4763"/>
                  </a:lnTo>
                  <a:cubicBezTo>
                    <a:pt x="107632" y="1905"/>
                    <a:pt x="109538" y="0"/>
                    <a:pt x="112395" y="0"/>
                  </a:cubicBezTo>
                  <a:lnTo>
                    <a:pt x="149543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BB151D-3702-3017-1B89-3C7ABB8C0382}"/>
                </a:ext>
              </a:extLst>
            </p:cNvPr>
            <p:cNvSpPr/>
            <p:nvPr/>
          </p:nvSpPr>
          <p:spPr>
            <a:xfrm>
              <a:off x="10452807" y="625708"/>
              <a:ext cx="16398" cy="74532"/>
            </a:xfrm>
            <a:custGeom>
              <a:avLst/>
              <a:gdLst>
                <a:gd name="connsiteX0" fmla="*/ 54293 w 54292"/>
                <a:gd name="connsiteY0" fmla="*/ 24830 h 246762"/>
                <a:gd name="connsiteX1" fmla="*/ 27623 w 54292"/>
                <a:gd name="connsiteY1" fmla="*/ 49595 h 246762"/>
                <a:gd name="connsiteX2" fmla="*/ 0 w 54292"/>
                <a:gd name="connsiteY2" fmla="*/ 24830 h 246762"/>
                <a:gd name="connsiteX3" fmla="*/ 27623 w 54292"/>
                <a:gd name="connsiteY3" fmla="*/ 65 h 246762"/>
                <a:gd name="connsiteX4" fmla="*/ 54293 w 54292"/>
                <a:gd name="connsiteY4" fmla="*/ 24830 h 246762"/>
                <a:gd name="connsiteX5" fmla="*/ 45720 w 54292"/>
                <a:gd name="connsiteY5" fmla="*/ 72455 h 246762"/>
                <a:gd name="connsiteX6" fmla="*/ 50483 w 54292"/>
                <a:gd name="connsiteY6" fmla="*/ 77218 h 246762"/>
                <a:gd name="connsiteX7" fmla="*/ 50483 w 54292"/>
                <a:gd name="connsiteY7" fmla="*/ 242000 h 246762"/>
                <a:gd name="connsiteX8" fmla="*/ 45720 w 54292"/>
                <a:gd name="connsiteY8" fmla="*/ 246763 h 246762"/>
                <a:gd name="connsiteX9" fmla="*/ 8573 w 54292"/>
                <a:gd name="connsiteY9" fmla="*/ 246763 h 246762"/>
                <a:gd name="connsiteX10" fmla="*/ 3810 w 54292"/>
                <a:gd name="connsiteY10" fmla="*/ 242000 h 246762"/>
                <a:gd name="connsiteX11" fmla="*/ 3810 w 54292"/>
                <a:gd name="connsiteY11" fmla="*/ 77218 h 246762"/>
                <a:gd name="connsiteX12" fmla="*/ 8573 w 54292"/>
                <a:gd name="connsiteY12" fmla="*/ 72455 h 246762"/>
                <a:gd name="connsiteX13" fmla="*/ 45720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3" y="24830"/>
                  </a:moveTo>
                  <a:cubicBezTo>
                    <a:pt x="54293" y="41023"/>
                    <a:pt x="44768" y="49595"/>
                    <a:pt x="27623" y="49595"/>
                  </a:cubicBezTo>
                  <a:cubicBezTo>
                    <a:pt x="10478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3" y="65"/>
                  </a:cubicBezTo>
                  <a:cubicBezTo>
                    <a:pt x="44768" y="-887"/>
                    <a:pt x="54293" y="8638"/>
                    <a:pt x="54293" y="24830"/>
                  </a:cubicBezTo>
                  <a:close/>
                  <a:moveTo>
                    <a:pt x="45720" y="72455"/>
                  </a:moveTo>
                  <a:cubicBezTo>
                    <a:pt x="48578" y="72455"/>
                    <a:pt x="50483" y="74360"/>
                    <a:pt x="50483" y="77218"/>
                  </a:cubicBezTo>
                  <a:lnTo>
                    <a:pt x="50483" y="242000"/>
                  </a:lnTo>
                  <a:cubicBezTo>
                    <a:pt x="50483" y="245810"/>
                    <a:pt x="48578" y="246763"/>
                    <a:pt x="45720" y="246763"/>
                  </a:cubicBezTo>
                  <a:lnTo>
                    <a:pt x="8573" y="246763"/>
                  </a:lnTo>
                  <a:cubicBezTo>
                    <a:pt x="5715" y="246763"/>
                    <a:pt x="3810" y="244858"/>
                    <a:pt x="3810" y="242000"/>
                  </a:cubicBezTo>
                  <a:lnTo>
                    <a:pt x="3810" y="77218"/>
                  </a:lnTo>
                  <a:cubicBezTo>
                    <a:pt x="3810" y="74360"/>
                    <a:pt x="5715" y="72455"/>
                    <a:pt x="8573" y="72455"/>
                  </a:cubicBezTo>
                  <a:lnTo>
                    <a:pt x="45720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66765C-B7E9-C3A6-5026-1B287B90431D}"/>
                </a:ext>
              </a:extLst>
            </p:cNvPr>
            <p:cNvSpPr/>
            <p:nvPr/>
          </p:nvSpPr>
          <p:spPr>
            <a:xfrm>
              <a:off x="10479275" y="627454"/>
              <a:ext cx="14097" cy="73074"/>
            </a:xfrm>
            <a:custGeom>
              <a:avLst/>
              <a:gdLst>
                <a:gd name="connsiteX0" fmla="*/ 41910 w 46672"/>
                <a:gd name="connsiteY0" fmla="*/ 952 h 241935"/>
                <a:gd name="connsiteX1" fmla="*/ 46673 w 46672"/>
                <a:gd name="connsiteY1" fmla="*/ 5715 h 241935"/>
                <a:gd name="connsiteX2" fmla="*/ 46673 w 46672"/>
                <a:gd name="connsiteY2" fmla="*/ 237173 h 241935"/>
                <a:gd name="connsiteX3" fmla="*/ 41910 w 46672"/>
                <a:gd name="connsiteY3" fmla="*/ 241935 h 241935"/>
                <a:gd name="connsiteX4" fmla="*/ 4763 w 46672"/>
                <a:gd name="connsiteY4" fmla="*/ 241935 h 241935"/>
                <a:gd name="connsiteX5" fmla="*/ 0 w 46672"/>
                <a:gd name="connsiteY5" fmla="*/ 237173 h 241935"/>
                <a:gd name="connsiteX6" fmla="*/ 0 w 46672"/>
                <a:gd name="connsiteY6" fmla="*/ 4763 h 241935"/>
                <a:gd name="connsiteX7" fmla="*/ 4763 w 46672"/>
                <a:gd name="connsiteY7" fmla="*/ 0 h 241935"/>
                <a:gd name="connsiteX8" fmla="*/ 41910 w 46672"/>
                <a:gd name="connsiteY8" fmla="*/ 0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72" h="241935">
                  <a:moveTo>
                    <a:pt x="41910" y="952"/>
                  </a:moveTo>
                  <a:cubicBezTo>
                    <a:pt x="44768" y="952"/>
                    <a:pt x="46673" y="2858"/>
                    <a:pt x="46673" y="5715"/>
                  </a:cubicBezTo>
                  <a:lnTo>
                    <a:pt x="46673" y="237173"/>
                  </a:lnTo>
                  <a:cubicBezTo>
                    <a:pt x="46673" y="240983"/>
                    <a:pt x="44768" y="241935"/>
                    <a:pt x="41910" y="241935"/>
                  </a:cubicBezTo>
                  <a:lnTo>
                    <a:pt x="4763" y="241935"/>
                  </a:lnTo>
                  <a:cubicBezTo>
                    <a:pt x="1905" y="241935"/>
                    <a:pt x="0" y="240030"/>
                    <a:pt x="0" y="237173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3BB0E0C-8245-DC03-E0D2-4E8B85EA5DB3}"/>
                </a:ext>
              </a:extLst>
            </p:cNvPr>
            <p:cNvSpPr/>
            <p:nvPr/>
          </p:nvSpPr>
          <p:spPr>
            <a:xfrm>
              <a:off x="10502578" y="627741"/>
              <a:ext cx="47181" cy="73074"/>
            </a:xfrm>
            <a:custGeom>
              <a:avLst/>
              <a:gdLst>
                <a:gd name="connsiteX0" fmla="*/ 151448 w 156210"/>
                <a:gd name="connsiteY0" fmla="*/ 0 h 241935"/>
                <a:gd name="connsiteX1" fmla="*/ 156210 w 156210"/>
                <a:gd name="connsiteY1" fmla="*/ 4763 h 241935"/>
                <a:gd name="connsiteX2" fmla="*/ 156210 w 156210"/>
                <a:gd name="connsiteY2" fmla="*/ 228600 h 241935"/>
                <a:gd name="connsiteX3" fmla="*/ 149542 w 156210"/>
                <a:gd name="connsiteY3" fmla="*/ 236220 h 241935"/>
                <a:gd name="connsiteX4" fmla="*/ 80963 w 156210"/>
                <a:gd name="connsiteY4" fmla="*/ 241935 h 241935"/>
                <a:gd name="connsiteX5" fmla="*/ 0 w 156210"/>
                <a:gd name="connsiteY5" fmla="*/ 153352 h 241935"/>
                <a:gd name="connsiteX6" fmla="*/ 71438 w 156210"/>
                <a:gd name="connsiteY6" fmla="*/ 64770 h 241935"/>
                <a:gd name="connsiteX7" fmla="*/ 109538 w 156210"/>
                <a:gd name="connsiteY7" fmla="*/ 66675 h 241935"/>
                <a:gd name="connsiteX8" fmla="*/ 109538 w 156210"/>
                <a:gd name="connsiteY8" fmla="*/ 4763 h 241935"/>
                <a:gd name="connsiteX9" fmla="*/ 114300 w 156210"/>
                <a:gd name="connsiteY9" fmla="*/ 0 h 241935"/>
                <a:gd name="connsiteX10" fmla="*/ 151448 w 156210"/>
                <a:gd name="connsiteY10" fmla="*/ 0 h 241935"/>
                <a:gd name="connsiteX11" fmla="*/ 82867 w 156210"/>
                <a:gd name="connsiteY11" fmla="*/ 104775 h 241935"/>
                <a:gd name="connsiteX12" fmla="*/ 47625 w 156210"/>
                <a:gd name="connsiteY12" fmla="*/ 153352 h 241935"/>
                <a:gd name="connsiteX13" fmla="*/ 80963 w 156210"/>
                <a:gd name="connsiteY13" fmla="*/ 201930 h 241935"/>
                <a:gd name="connsiteX14" fmla="*/ 110490 w 156210"/>
                <a:gd name="connsiteY14" fmla="*/ 200025 h 241935"/>
                <a:gd name="connsiteX15" fmla="*/ 110490 w 156210"/>
                <a:gd name="connsiteY15" fmla="*/ 104775 h 241935"/>
                <a:gd name="connsiteX16" fmla="*/ 82867 w 156210"/>
                <a:gd name="connsiteY16" fmla="*/ 104775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210" h="241935">
                  <a:moveTo>
                    <a:pt x="151448" y="0"/>
                  </a:moveTo>
                  <a:cubicBezTo>
                    <a:pt x="155257" y="0"/>
                    <a:pt x="156210" y="1905"/>
                    <a:pt x="156210" y="4763"/>
                  </a:cubicBezTo>
                  <a:lnTo>
                    <a:pt x="156210" y="228600"/>
                  </a:lnTo>
                  <a:cubicBezTo>
                    <a:pt x="156210" y="233363"/>
                    <a:pt x="153352" y="236220"/>
                    <a:pt x="149542" y="236220"/>
                  </a:cubicBezTo>
                  <a:cubicBezTo>
                    <a:pt x="123825" y="240030"/>
                    <a:pt x="102870" y="241935"/>
                    <a:pt x="80963" y="241935"/>
                  </a:cubicBezTo>
                  <a:cubicBezTo>
                    <a:pt x="15240" y="241935"/>
                    <a:pt x="0" y="223838"/>
                    <a:pt x="0" y="153352"/>
                  </a:cubicBezTo>
                  <a:cubicBezTo>
                    <a:pt x="0" y="84773"/>
                    <a:pt x="14288" y="64770"/>
                    <a:pt x="71438" y="64770"/>
                  </a:cubicBezTo>
                  <a:cubicBezTo>
                    <a:pt x="85725" y="64770"/>
                    <a:pt x="98107" y="65723"/>
                    <a:pt x="109538" y="66675"/>
                  </a:cubicBezTo>
                  <a:lnTo>
                    <a:pt x="109538" y="4763"/>
                  </a:lnTo>
                  <a:cubicBezTo>
                    <a:pt x="109538" y="952"/>
                    <a:pt x="110490" y="0"/>
                    <a:pt x="114300" y="0"/>
                  </a:cubicBezTo>
                  <a:lnTo>
                    <a:pt x="151448" y="0"/>
                  </a:lnTo>
                  <a:close/>
                  <a:moveTo>
                    <a:pt x="82867" y="104775"/>
                  </a:moveTo>
                  <a:cubicBezTo>
                    <a:pt x="51435" y="104775"/>
                    <a:pt x="47625" y="113348"/>
                    <a:pt x="47625" y="153352"/>
                  </a:cubicBezTo>
                  <a:cubicBezTo>
                    <a:pt x="47625" y="190500"/>
                    <a:pt x="50482" y="201930"/>
                    <a:pt x="80963" y="201930"/>
                  </a:cubicBezTo>
                  <a:cubicBezTo>
                    <a:pt x="88582" y="201930"/>
                    <a:pt x="101917" y="200977"/>
                    <a:pt x="110490" y="200025"/>
                  </a:cubicBezTo>
                  <a:lnTo>
                    <a:pt x="110490" y="104775"/>
                  </a:lnTo>
                  <a:lnTo>
                    <a:pt x="82867" y="10477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BE7A2C7-ED4E-8B7F-B928-75616F84E2E6}"/>
                </a:ext>
              </a:extLst>
            </p:cNvPr>
            <p:cNvSpPr/>
            <p:nvPr/>
          </p:nvSpPr>
          <p:spPr>
            <a:xfrm>
              <a:off x="10559828" y="625708"/>
              <a:ext cx="16398" cy="74532"/>
            </a:xfrm>
            <a:custGeom>
              <a:avLst/>
              <a:gdLst>
                <a:gd name="connsiteX0" fmla="*/ 54292 w 54292"/>
                <a:gd name="connsiteY0" fmla="*/ 24830 h 246762"/>
                <a:gd name="connsiteX1" fmla="*/ 27622 w 54292"/>
                <a:gd name="connsiteY1" fmla="*/ 49595 h 246762"/>
                <a:gd name="connsiteX2" fmla="*/ 0 w 54292"/>
                <a:gd name="connsiteY2" fmla="*/ 24830 h 246762"/>
                <a:gd name="connsiteX3" fmla="*/ 27622 w 54292"/>
                <a:gd name="connsiteY3" fmla="*/ 65 h 246762"/>
                <a:gd name="connsiteX4" fmla="*/ 54292 w 54292"/>
                <a:gd name="connsiteY4" fmla="*/ 24830 h 246762"/>
                <a:gd name="connsiteX5" fmla="*/ 44767 w 54292"/>
                <a:gd name="connsiteY5" fmla="*/ 72455 h 246762"/>
                <a:gd name="connsiteX6" fmla="*/ 49530 w 54292"/>
                <a:gd name="connsiteY6" fmla="*/ 77218 h 246762"/>
                <a:gd name="connsiteX7" fmla="*/ 49530 w 54292"/>
                <a:gd name="connsiteY7" fmla="*/ 242000 h 246762"/>
                <a:gd name="connsiteX8" fmla="*/ 44767 w 54292"/>
                <a:gd name="connsiteY8" fmla="*/ 246763 h 246762"/>
                <a:gd name="connsiteX9" fmla="*/ 7620 w 54292"/>
                <a:gd name="connsiteY9" fmla="*/ 246763 h 246762"/>
                <a:gd name="connsiteX10" fmla="*/ 2857 w 54292"/>
                <a:gd name="connsiteY10" fmla="*/ 242000 h 246762"/>
                <a:gd name="connsiteX11" fmla="*/ 2857 w 54292"/>
                <a:gd name="connsiteY11" fmla="*/ 77218 h 246762"/>
                <a:gd name="connsiteX12" fmla="*/ 7620 w 54292"/>
                <a:gd name="connsiteY12" fmla="*/ 72455 h 246762"/>
                <a:gd name="connsiteX13" fmla="*/ 44767 w 54292"/>
                <a:gd name="connsiteY13" fmla="*/ 72455 h 24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292" h="246762">
                  <a:moveTo>
                    <a:pt x="54292" y="24830"/>
                  </a:moveTo>
                  <a:cubicBezTo>
                    <a:pt x="54292" y="41023"/>
                    <a:pt x="44767" y="49595"/>
                    <a:pt x="27622" y="49595"/>
                  </a:cubicBezTo>
                  <a:cubicBezTo>
                    <a:pt x="10477" y="49595"/>
                    <a:pt x="0" y="40070"/>
                    <a:pt x="0" y="24830"/>
                  </a:cubicBezTo>
                  <a:cubicBezTo>
                    <a:pt x="0" y="8638"/>
                    <a:pt x="9525" y="65"/>
                    <a:pt x="27622" y="65"/>
                  </a:cubicBezTo>
                  <a:cubicBezTo>
                    <a:pt x="44767" y="-887"/>
                    <a:pt x="54292" y="8638"/>
                    <a:pt x="54292" y="24830"/>
                  </a:cubicBezTo>
                  <a:close/>
                  <a:moveTo>
                    <a:pt x="44767" y="72455"/>
                  </a:moveTo>
                  <a:cubicBezTo>
                    <a:pt x="47625" y="72455"/>
                    <a:pt x="49530" y="74360"/>
                    <a:pt x="49530" y="77218"/>
                  </a:cubicBezTo>
                  <a:lnTo>
                    <a:pt x="49530" y="242000"/>
                  </a:lnTo>
                  <a:cubicBezTo>
                    <a:pt x="49530" y="245810"/>
                    <a:pt x="47625" y="246763"/>
                    <a:pt x="44767" y="246763"/>
                  </a:cubicBezTo>
                  <a:lnTo>
                    <a:pt x="7620" y="246763"/>
                  </a:lnTo>
                  <a:cubicBezTo>
                    <a:pt x="4763" y="246763"/>
                    <a:pt x="2857" y="244858"/>
                    <a:pt x="2857" y="242000"/>
                  </a:cubicBezTo>
                  <a:lnTo>
                    <a:pt x="2857" y="77218"/>
                  </a:lnTo>
                  <a:cubicBezTo>
                    <a:pt x="2857" y="74360"/>
                    <a:pt x="4763" y="72455"/>
                    <a:pt x="7620" y="72455"/>
                  </a:cubicBezTo>
                  <a:lnTo>
                    <a:pt x="44767" y="72455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325F47B-C482-B06D-0A71-07AFBC02233B}"/>
                </a:ext>
              </a:extLst>
            </p:cNvPr>
            <p:cNvSpPr/>
            <p:nvPr/>
          </p:nvSpPr>
          <p:spPr>
            <a:xfrm>
              <a:off x="10585721" y="647017"/>
              <a:ext cx="46893" cy="53223"/>
            </a:xfrm>
            <a:custGeom>
              <a:avLst/>
              <a:gdLst>
                <a:gd name="connsiteX0" fmla="*/ 155257 w 155257"/>
                <a:gd name="connsiteY0" fmla="*/ 75247 h 176212"/>
                <a:gd name="connsiteX1" fmla="*/ 155257 w 155257"/>
                <a:gd name="connsiteY1" fmla="*/ 171450 h 176212"/>
                <a:gd name="connsiteX2" fmla="*/ 150495 w 155257"/>
                <a:gd name="connsiteY2" fmla="*/ 176213 h 176212"/>
                <a:gd name="connsiteX3" fmla="*/ 113347 w 155257"/>
                <a:gd name="connsiteY3" fmla="*/ 176213 h 176212"/>
                <a:gd name="connsiteX4" fmla="*/ 108585 w 155257"/>
                <a:gd name="connsiteY4" fmla="*/ 171450 h 176212"/>
                <a:gd name="connsiteX5" fmla="*/ 108585 w 155257"/>
                <a:gd name="connsiteY5" fmla="*/ 87630 h 176212"/>
                <a:gd name="connsiteX6" fmla="*/ 75247 w 155257"/>
                <a:gd name="connsiteY6" fmla="*/ 40957 h 176212"/>
                <a:gd name="connsiteX7" fmla="*/ 46672 w 155257"/>
                <a:gd name="connsiteY7" fmla="*/ 40957 h 176212"/>
                <a:gd name="connsiteX8" fmla="*/ 46672 w 155257"/>
                <a:gd name="connsiteY8" fmla="*/ 171450 h 176212"/>
                <a:gd name="connsiteX9" fmla="*/ 41910 w 155257"/>
                <a:gd name="connsiteY9" fmla="*/ 176213 h 176212"/>
                <a:gd name="connsiteX10" fmla="*/ 4763 w 155257"/>
                <a:gd name="connsiteY10" fmla="*/ 176213 h 176212"/>
                <a:gd name="connsiteX11" fmla="*/ 0 w 155257"/>
                <a:gd name="connsiteY11" fmla="*/ 171450 h 176212"/>
                <a:gd name="connsiteX12" fmla="*/ 0 w 155257"/>
                <a:gd name="connsiteY12" fmla="*/ 10477 h 176212"/>
                <a:gd name="connsiteX13" fmla="*/ 4763 w 155257"/>
                <a:gd name="connsiteY13" fmla="*/ 5715 h 176212"/>
                <a:gd name="connsiteX14" fmla="*/ 79057 w 155257"/>
                <a:gd name="connsiteY14" fmla="*/ 0 h 176212"/>
                <a:gd name="connsiteX15" fmla="*/ 155257 w 155257"/>
                <a:gd name="connsiteY15" fmla="*/ 7524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5257" h="176212">
                  <a:moveTo>
                    <a:pt x="155257" y="75247"/>
                  </a:moveTo>
                  <a:lnTo>
                    <a:pt x="155257" y="171450"/>
                  </a:lnTo>
                  <a:cubicBezTo>
                    <a:pt x="155257" y="175260"/>
                    <a:pt x="153352" y="176213"/>
                    <a:pt x="150495" y="176213"/>
                  </a:cubicBezTo>
                  <a:lnTo>
                    <a:pt x="113347" y="176213"/>
                  </a:lnTo>
                  <a:cubicBezTo>
                    <a:pt x="110490" y="176213"/>
                    <a:pt x="108585" y="174307"/>
                    <a:pt x="108585" y="171450"/>
                  </a:cubicBezTo>
                  <a:lnTo>
                    <a:pt x="108585" y="87630"/>
                  </a:lnTo>
                  <a:cubicBezTo>
                    <a:pt x="108585" y="42863"/>
                    <a:pt x="103822" y="40957"/>
                    <a:pt x="75247" y="40957"/>
                  </a:cubicBezTo>
                  <a:lnTo>
                    <a:pt x="46672" y="40957"/>
                  </a:lnTo>
                  <a:lnTo>
                    <a:pt x="46672" y="171450"/>
                  </a:lnTo>
                  <a:cubicBezTo>
                    <a:pt x="46672" y="175260"/>
                    <a:pt x="44767" y="176213"/>
                    <a:pt x="41910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10477"/>
                  </a:lnTo>
                  <a:cubicBezTo>
                    <a:pt x="0" y="6667"/>
                    <a:pt x="1905" y="6667"/>
                    <a:pt x="4763" y="5715"/>
                  </a:cubicBezTo>
                  <a:cubicBezTo>
                    <a:pt x="25717" y="952"/>
                    <a:pt x="56197" y="0"/>
                    <a:pt x="79057" y="0"/>
                  </a:cubicBezTo>
                  <a:cubicBezTo>
                    <a:pt x="140017" y="952"/>
                    <a:pt x="155257" y="12382"/>
                    <a:pt x="155257" y="7524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A1F90EE-1F99-ED14-DA59-772368246FF2}"/>
                </a:ext>
              </a:extLst>
            </p:cNvPr>
            <p:cNvSpPr/>
            <p:nvPr/>
          </p:nvSpPr>
          <p:spPr>
            <a:xfrm>
              <a:off x="10642108" y="647017"/>
              <a:ext cx="46893" cy="72498"/>
            </a:xfrm>
            <a:custGeom>
              <a:avLst/>
              <a:gdLst>
                <a:gd name="connsiteX0" fmla="*/ 148590 w 155257"/>
                <a:gd name="connsiteY0" fmla="*/ 6667 h 240029"/>
                <a:gd name="connsiteX1" fmla="*/ 155257 w 155257"/>
                <a:gd name="connsiteY1" fmla="*/ 14288 h 240029"/>
                <a:gd name="connsiteX2" fmla="*/ 155257 w 155257"/>
                <a:gd name="connsiteY2" fmla="*/ 172402 h 240029"/>
                <a:gd name="connsiteX3" fmla="*/ 79057 w 155257"/>
                <a:gd name="connsiteY3" fmla="*/ 240030 h 240029"/>
                <a:gd name="connsiteX4" fmla="*/ 21907 w 155257"/>
                <a:gd name="connsiteY4" fmla="*/ 235267 h 240029"/>
                <a:gd name="connsiteX5" fmla="*/ 17145 w 155257"/>
                <a:gd name="connsiteY5" fmla="*/ 230505 h 240029"/>
                <a:gd name="connsiteX6" fmla="*/ 17145 w 155257"/>
                <a:gd name="connsiteY6" fmla="*/ 206692 h 240029"/>
                <a:gd name="connsiteX7" fmla="*/ 21907 w 155257"/>
                <a:gd name="connsiteY7" fmla="*/ 201930 h 240029"/>
                <a:gd name="connsiteX8" fmla="*/ 75248 w 155257"/>
                <a:gd name="connsiteY8" fmla="*/ 201930 h 240029"/>
                <a:gd name="connsiteX9" fmla="*/ 109538 w 155257"/>
                <a:gd name="connsiteY9" fmla="*/ 175260 h 240029"/>
                <a:gd name="connsiteX10" fmla="*/ 109538 w 155257"/>
                <a:gd name="connsiteY10" fmla="*/ 173355 h 240029"/>
                <a:gd name="connsiteX11" fmla="*/ 71438 w 155257"/>
                <a:gd name="connsiteY11" fmla="*/ 177165 h 240029"/>
                <a:gd name="connsiteX12" fmla="*/ 0 w 155257"/>
                <a:gd name="connsiteY12" fmla="*/ 85725 h 240029"/>
                <a:gd name="connsiteX13" fmla="*/ 80963 w 155257"/>
                <a:gd name="connsiteY13" fmla="*/ 0 h 240029"/>
                <a:gd name="connsiteX14" fmla="*/ 148590 w 155257"/>
                <a:gd name="connsiteY14" fmla="*/ 6667 h 240029"/>
                <a:gd name="connsiteX15" fmla="*/ 78105 w 155257"/>
                <a:gd name="connsiteY15" fmla="*/ 40957 h 240029"/>
                <a:gd name="connsiteX16" fmla="*/ 44767 w 155257"/>
                <a:gd name="connsiteY16" fmla="*/ 89535 h 240029"/>
                <a:gd name="connsiteX17" fmla="*/ 80963 w 155257"/>
                <a:gd name="connsiteY17" fmla="*/ 138113 h 240029"/>
                <a:gd name="connsiteX18" fmla="*/ 108585 w 155257"/>
                <a:gd name="connsiteY18" fmla="*/ 136207 h 240029"/>
                <a:gd name="connsiteX19" fmla="*/ 108585 w 155257"/>
                <a:gd name="connsiteY19" fmla="*/ 40957 h 240029"/>
                <a:gd name="connsiteX20" fmla="*/ 78105 w 155257"/>
                <a:gd name="connsiteY20" fmla="*/ 40957 h 24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5257" h="240029">
                  <a:moveTo>
                    <a:pt x="148590" y="6667"/>
                  </a:moveTo>
                  <a:cubicBezTo>
                    <a:pt x="152400" y="7620"/>
                    <a:pt x="155257" y="10477"/>
                    <a:pt x="155257" y="14288"/>
                  </a:cubicBezTo>
                  <a:lnTo>
                    <a:pt x="155257" y="172402"/>
                  </a:lnTo>
                  <a:cubicBezTo>
                    <a:pt x="155257" y="219075"/>
                    <a:pt x="145732" y="240030"/>
                    <a:pt x="79057" y="240030"/>
                  </a:cubicBezTo>
                  <a:cubicBezTo>
                    <a:pt x="60007" y="240030"/>
                    <a:pt x="40005" y="239077"/>
                    <a:pt x="21907" y="235267"/>
                  </a:cubicBezTo>
                  <a:cubicBezTo>
                    <a:pt x="19050" y="235267"/>
                    <a:pt x="17145" y="233363"/>
                    <a:pt x="17145" y="230505"/>
                  </a:cubicBezTo>
                  <a:lnTo>
                    <a:pt x="17145" y="206692"/>
                  </a:lnTo>
                  <a:cubicBezTo>
                    <a:pt x="17145" y="202882"/>
                    <a:pt x="18098" y="201930"/>
                    <a:pt x="21907" y="201930"/>
                  </a:cubicBezTo>
                  <a:lnTo>
                    <a:pt x="75248" y="201930"/>
                  </a:lnTo>
                  <a:cubicBezTo>
                    <a:pt x="102870" y="201930"/>
                    <a:pt x="109538" y="195263"/>
                    <a:pt x="109538" y="175260"/>
                  </a:cubicBezTo>
                  <a:lnTo>
                    <a:pt x="109538" y="173355"/>
                  </a:lnTo>
                  <a:cubicBezTo>
                    <a:pt x="96202" y="176213"/>
                    <a:pt x="84773" y="177165"/>
                    <a:pt x="71438" y="177165"/>
                  </a:cubicBezTo>
                  <a:cubicBezTo>
                    <a:pt x="15240" y="177165"/>
                    <a:pt x="0" y="157163"/>
                    <a:pt x="0" y="85725"/>
                  </a:cubicBezTo>
                  <a:cubicBezTo>
                    <a:pt x="0" y="18097"/>
                    <a:pt x="15240" y="0"/>
                    <a:pt x="80963" y="0"/>
                  </a:cubicBezTo>
                  <a:cubicBezTo>
                    <a:pt x="104775" y="952"/>
                    <a:pt x="130492" y="2857"/>
                    <a:pt x="148590" y="6667"/>
                  </a:cubicBezTo>
                  <a:close/>
                  <a:moveTo>
                    <a:pt x="78105" y="40957"/>
                  </a:moveTo>
                  <a:cubicBezTo>
                    <a:pt x="47625" y="40957"/>
                    <a:pt x="44767" y="52388"/>
                    <a:pt x="44767" y="89535"/>
                  </a:cubicBezTo>
                  <a:cubicBezTo>
                    <a:pt x="44767" y="129540"/>
                    <a:pt x="49530" y="138113"/>
                    <a:pt x="80963" y="138113"/>
                  </a:cubicBezTo>
                  <a:cubicBezTo>
                    <a:pt x="88582" y="138113"/>
                    <a:pt x="100013" y="138113"/>
                    <a:pt x="108585" y="136207"/>
                  </a:cubicBezTo>
                  <a:lnTo>
                    <a:pt x="108585" y="40957"/>
                  </a:lnTo>
                  <a:lnTo>
                    <a:pt x="78105" y="40957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41D1C4E-4A08-7E4B-EE59-441DB7935806}"/>
                </a:ext>
              </a:extLst>
            </p:cNvPr>
            <p:cNvSpPr/>
            <p:nvPr/>
          </p:nvSpPr>
          <p:spPr>
            <a:xfrm>
              <a:off x="10716907" y="647017"/>
              <a:ext cx="44880" cy="53798"/>
            </a:xfrm>
            <a:custGeom>
              <a:avLst/>
              <a:gdLst>
                <a:gd name="connsiteX0" fmla="*/ 148590 w 148590"/>
                <a:gd name="connsiteY0" fmla="*/ 54292 h 178117"/>
                <a:gd name="connsiteX1" fmla="*/ 148590 w 148590"/>
                <a:gd name="connsiteY1" fmla="*/ 161925 h 178117"/>
                <a:gd name="connsiteX2" fmla="*/ 141923 w 148590"/>
                <a:gd name="connsiteY2" fmla="*/ 171450 h 178117"/>
                <a:gd name="connsiteX3" fmla="*/ 71438 w 148590"/>
                <a:gd name="connsiteY3" fmla="*/ 178117 h 178117"/>
                <a:gd name="connsiteX4" fmla="*/ 0 w 148590"/>
                <a:gd name="connsiteY4" fmla="*/ 124777 h 178117"/>
                <a:gd name="connsiteX5" fmla="*/ 63818 w 148590"/>
                <a:gd name="connsiteY5" fmla="*/ 73342 h 178117"/>
                <a:gd name="connsiteX6" fmla="*/ 102870 w 148590"/>
                <a:gd name="connsiteY6" fmla="*/ 73342 h 178117"/>
                <a:gd name="connsiteX7" fmla="*/ 102870 w 148590"/>
                <a:gd name="connsiteY7" fmla="*/ 61913 h 178117"/>
                <a:gd name="connsiteX8" fmla="*/ 73343 w 148590"/>
                <a:gd name="connsiteY8" fmla="*/ 40005 h 178117"/>
                <a:gd name="connsiteX9" fmla="*/ 17145 w 148590"/>
                <a:gd name="connsiteY9" fmla="*/ 40005 h 178117"/>
                <a:gd name="connsiteX10" fmla="*/ 12383 w 148590"/>
                <a:gd name="connsiteY10" fmla="*/ 35242 h 178117"/>
                <a:gd name="connsiteX11" fmla="*/ 12383 w 148590"/>
                <a:gd name="connsiteY11" fmla="*/ 9525 h 178117"/>
                <a:gd name="connsiteX12" fmla="*/ 17145 w 148590"/>
                <a:gd name="connsiteY12" fmla="*/ 4763 h 178117"/>
                <a:gd name="connsiteX13" fmla="*/ 73343 w 148590"/>
                <a:gd name="connsiteY13" fmla="*/ 0 h 178117"/>
                <a:gd name="connsiteX14" fmla="*/ 148590 w 148590"/>
                <a:gd name="connsiteY14" fmla="*/ 54292 h 178117"/>
                <a:gd name="connsiteX15" fmla="*/ 66675 w 148590"/>
                <a:gd name="connsiteY15" fmla="*/ 102870 h 178117"/>
                <a:gd name="connsiteX16" fmla="*/ 44768 w 148590"/>
                <a:gd name="connsiteY16" fmla="*/ 121920 h 178117"/>
                <a:gd name="connsiteX17" fmla="*/ 71438 w 148590"/>
                <a:gd name="connsiteY17" fmla="*/ 140970 h 178117"/>
                <a:gd name="connsiteX18" fmla="*/ 102870 w 148590"/>
                <a:gd name="connsiteY18" fmla="*/ 138113 h 178117"/>
                <a:gd name="connsiteX19" fmla="*/ 102870 w 148590"/>
                <a:gd name="connsiteY19" fmla="*/ 103822 h 178117"/>
                <a:gd name="connsiteX20" fmla="*/ 66675 w 148590"/>
                <a:gd name="connsiteY20" fmla="*/ 103822 h 178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8590" h="178117">
                  <a:moveTo>
                    <a:pt x="148590" y="54292"/>
                  </a:moveTo>
                  <a:lnTo>
                    <a:pt x="148590" y="161925"/>
                  </a:lnTo>
                  <a:cubicBezTo>
                    <a:pt x="148590" y="166688"/>
                    <a:pt x="147638" y="169545"/>
                    <a:pt x="141923" y="171450"/>
                  </a:cubicBezTo>
                  <a:cubicBezTo>
                    <a:pt x="120015" y="176213"/>
                    <a:pt x="92393" y="178117"/>
                    <a:pt x="71438" y="178117"/>
                  </a:cubicBezTo>
                  <a:cubicBezTo>
                    <a:pt x="24765" y="178117"/>
                    <a:pt x="0" y="173355"/>
                    <a:pt x="0" y="124777"/>
                  </a:cubicBezTo>
                  <a:cubicBezTo>
                    <a:pt x="953" y="82867"/>
                    <a:pt x="22860" y="73342"/>
                    <a:pt x="63818" y="73342"/>
                  </a:cubicBezTo>
                  <a:lnTo>
                    <a:pt x="102870" y="73342"/>
                  </a:lnTo>
                  <a:lnTo>
                    <a:pt x="102870" y="61913"/>
                  </a:lnTo>
                  <a:cubicBezTo>
                    <a:pt x="102870" y="46672"/>
                    <a:pt x="93345" y="40005"/>
                    <a:pt x="73343" y="40005"/>
                  </a:cubicBezTo>
                  <a:lnTo>
                    <a:pt x="17145" y="40005"/>
                  </a:lnTo>
                  <a:cubicBezTo>
                    <a:pt x="13335" y="40005"/>
                    <a:pt x="12383" y="39052"/>
                    <a:pt x="12383" y="35242"/>
                  </a:cubicBezTo>
                  <a:lnTo>
                    <a:pt x="12383" y="9525"/>
                  </a:lnTo>
                  <a:cubicBezTo>
                    <a:pt x="12383" y="5715"/>
                    <a:pt x="13335" y="4763"/>
                    <a:pt x="17145" y="4763"/>
                  </a:cubicBezTo>
                  <a:cubicBezTo>
                    <a:pt x="36195" y="952"/>
                    <a:pt x="54293" y="0"/>
                    <a:pt x="73343" y="0"/>
                  </a:cubicBezTo>
                  <a:cubicBezTo>
                    <a:pt x="135255" y="952"/>
                    <a:pt x="148590" y="20955"/>
                    <a:pt x="148590" y="54292"/>
                  </a:cubicBezTo>
                  <a:close/>
                  <a:moveTo>
                    <a:pt x="66675" y="102870"/>
                  </a:moveTo>
                  <a:cubicBezTo>
                    <a:pt x="50483" y="102870"/>
                    <a:pt x="44768" y="108585"/>
                    <a:pt x="44768" y="121920"/>
                  </a:cubicBezTo>
                  <a:cubicBezTo>
                    <a:pt x="44768" y="137160"/>
                    <a:pt x="51435" y="140970"/>
                    <a:pt x="71438" y="140970"/>
                  </a:cubicBezTo>
                  <a:cubicBezTo>
                    <a:pt x="78105" y="140970"/>
                    <a:pt x="93345" y="140017"/>
                    <a:pt x="102870" y="138113"/>
                  </a:cubicBezTo>
                  <a:lnTo>
                    <a:pt x="102870" y="103822"/>
                  </a:lnTo>
                  <a:lnTo>
                    <a:pt x="66675" y="103822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9A9689B-3F8B-16CA-90D0-6EAE5CD71F7F}"/>
                </a:ext>
              </a:extLst>
            </p:cNvPr>
            <p:cNvSpPr/>
            <p:nvPr/>
          </p:nvSpPr>
          <p:spPr>
            <a:xfrm>
              <a:off x="10787679" y="627166"/>
              <a:ext cx="36249" cy="73074"/>
            </a:xfrm>
            <a:custGeom>
              <a:avLst/>
              <a:gdLst>
                <a:gd name="connsiteX0" fmla="*/ 115253 w 120015"/>
                <a:gd name="connsiteY0" fmla="*/ 2857 h 241935"/>
                <a:gd name="connsiteX1" fmla="*/ 120015 w 120015"/>
                <a:gd name="connsiteY1" fmla="*/ 8573 h 241935"/>
                <a:gd name="connsiteX2" fmla="*/ 120015 w 120015"/>
                <a:gd name="connsiteY2" fmla="*/ 34290 h 241935"/>
                <a:gd name="connsiteX3" fmla="*/ 114300 w 120015"/>
                <a:gd name="connsiteY3" fmla="*/ 39052 h 241935"/>
                <a:gd name="connsiteX4" fmla="*/ 89535 w 120015"/>
                <a:gd name="connsiteY4" fmla="*/ 39052 h 241935"/>
                <a:gd name="connsiteX5" fmla="*/ 72390 w 120015"/>
                <a:gd name="connsiteY5" fmla="*/ 51435 h 241935"/>
                <a:gd name="connsiteX6" fmla="*/ 72390 w 120015"/>
                <a:gd name="connsiteY6" fmla="*/ 67627 h 241935"/>
                <a:gd name="connsiteX7" fmla="*/ 110490 w 120015"/>
                <a:gd name="connsiteY7" fmla="*/ 67627 h 241935"/>
                <a:gd name="connsiteX8" fmla="*/ 114300 w 120015"/>
                <a:gd name="connsiteY8" fmla="*/ 73342 h 241935"/>
                <a:gd name="connsiteX9" fmla="*/ 109538 w 120015"/>
                <a:gd name="connsiteY9" fmla="*/ 99060 h 241935"/>
                <a:gd name="connsiteX10" fmla="*/ 103822 w 120015"/>
                <a:gd name="connsiteY10" fmla="*/ 103823 h 241935"/>
                <a:gd name="connsiteX11" fmla="*/ 72390 w 120015"/>
                <a:gd name="connsiteY11" fmla="*/ 103823 h 241935"/>
                <a:gd name="connsiteX12" fmla="*/ 72390 w 120015"/>
                <a:gd name="connsiteY12" fmla="*/ 237173 h 241935"/>
                <a:gd name="connsiteX13" fmla="*/ 67628 w 120015"/>
                <a:gd name="connsiteY13" fmla="*/ 241935 h 241935"/>
                <a:gd name="connsiteX14" fmla="*/ 30480 w 120015"/>
                <a:gd name="connsiteY14" fmla="*/ 241935 h 241935"/>
                <a:gd name="connsiteX15" fmla="*/ 25717 w 120015"/>
                <a:gd name="connsiteY15" fmla="*/ 237173 h 241935"/>
                <a:gd name="connsiteX16" fmla="*/ 25717 w 120015"/>
                <a:gd name="connsiteY16" fmla="*/ 103823 h 241935"/>
                <a:gd name="connsiteX17" fmla="*/ 5715 w 120015"/>
                <a:gd name="connsiteY17" fmla="*/ 103823 h 241935"/>
                <a:gd name="connsiteX18" fmla="*/ 0 w 120015"/>
                <a:gd name="connsiteY18" fmla="*/ 99060 h 241935"/>
                <a:gd name="connsiteX19" fmla="*/ 0 w 120015"/>
                <a:gd name="connsiteY19" fmla="*/ 72390 h 241935"/>
                <a:gd name="connsiteX20" fmla="*/ 5715 w 120015"/>
                <a:gd name="connsiteY20" fmla="*/ 67627 h 241935"/>
                <a:gd name="connsiteX21" fmla="*/ 25717 w 120015"/>
                <a:gd name="connsiteY21" fmla="*/ 67627 h 241935"/>
                <a:gd name="connsiteX22" fmla="*/ 25717 w 120015"/>
                <a:gd name="connsiteY22" fmla="*/ 43815 h 241935"/>
                <a:gd name="connsiteX23" fmla="*/ 80010 w 120015"/>
                <a:gd name="connsiteY23" fmla="*/ 0 h 241935"/>
                <a:gd name="connsiteX24" fmla="*/ 115253 w 120015"/>
                <a:gd name="connsiteY24" fmla="*/ 2857 h 241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0015" h="241935">
                  <a:moveTo>
                    <a:pt x="115253" y="2857"/>
                  </a:moveTo>
                  <a:cubicBezTo>
                    <a:pt x="119063" y="3810"/>
                    <a:pt x="120015" y="4763"/>
                    <a:pt x="120015" y="8573"/>
                  </a:cubicBezTo>
                  <a:lnTo>
                    <a:pt x="120015" y="34290"/>
                  </a:lnTo>
                  <a:cubicBezTo>
                    <a:pt x="120015" y="38100"/>
                    <a:pt x="118110" y="39052"/>
                    <a:pt x="114300" y="39052"/>
                  </a:cubicBezTo>
                  <a:lnTo>
                    <a:pt x="89535" y="39052"/>
                  </a:lnTo>
                  <a:cubicBezTo>
                    <a:pt x="77153" y="39052"/>
                    <a:pt x="72390" y="40957"/>
                    <a:pt x="72390" y="51435"/>
                  </a:cubicBezTo>
                  <a:lnTo>
                    <a:pt x="72390" y="67627"/>
                  </a:lnTo>
                  <a:lnTo>
                    <a:pt x="110490" y="67627"/>
                  </a:lnTo>
                  <a:cubicBezTo>
                    <a:pt x="114300" y="67627"/>
                    <a:pt x="115253" y="69532"/>
                    <a:pt x="114300" y="73342"/>
                  </a:cubicBezTo>
                  <a:lnTo>
                    <a:pt x="109538" y="99060"/>
                  </a:lnTo>
                  <a:cubicBezTo>
                    <a:pt x="108585" y="101917"/>
                    <a:pt x="106680" y="103823"/>
                    <a:pt x="103822" y="103823"/>
                  </a:cubicBezTo>
                  <a:lnTo>
                    <a:pt x="72390" y="103823"/>
                  </a:lnTo>
                  <a:lnTo>
                    <a:pt x="72390" y="237173"/>
                  </a:lnTo>
                  <a:cubicBezTo>
                    <a:pt x="72390" y="240982"/>
                    <a:pt x="70485" y="241935"/>
                    <a:pt x="67628" y="241935"/>
                  </a:cubicBezTo>
                  <a:lnTo>
                    <a:pt x="30480" y="241935"/>
                  </a:lnTo>
                  <a:cubicBezTo>
                    <a:pt x="27622" y="241935"/>
                    <a:pt x="25717" y="240030"/>
                    <a:pt x="25717" y="237173"/>
                  </a:cubicBezTo>
                  <a:lnTo>
                    <a:pt x="25717" y="103823"/>
                  </a:lnTo>
                  <a:lnTo>
                    <a:pt x="5715" y="103823"/>
                  </a:lnTo>
                  <a:cubicBezTo>
                    <a:pt x="1905" y="103823"/>
                    <a:pt x="0" y="101917"/>
                    <a:pt x="0" y="99060"/>
                  </a:cubicBezTo>
                  <a:lnTo>
                    <a:pt x="0" y="72390"/>
                  </a:lnTo>
                  <a:cubicBezTo>
                    <a:pt x="0" y="69532"/>
                    <a:pt x="1905" y="67627"/>
                    <a:pt x="5715" y="67627"/>
                  </a:cubicBezTo>
                  <a:lnTo>
                    <a:pt x="25717" y="67627"/>
                  </a:lnTo>
                  <a:lnTo>
                    <a:pt x="25717" y="43815"/>
                  </a:lnTo>
                  <a:cubicBezTo>
                    <a:pt x="25717" y="4763"/>
                    <a:pt x="52388" y="0"/>
                    <a:pt x="80010" y="0"/>
                  </a:cubicBezTo>
                  <a:cubicBezTo>
                    <a:pt x="91440" y="0"/>
                    <a:pt x="103822" y="952"/>
                    <a:pt x="115253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C9E2C3-5141-D356-2D45-B8ABE7B892B4}"/>
                </a:ext>
              </a:extLst>
            </p:cNvPr>
            <p:cNvSpPr/>
            <p:nvPr/>
          </p:nvSpPr>
          <p:spPr>
            <a:xfrm>
              <a:off x="10828531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8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3 w 154304"/>
                <a:gd name="connsiteY9" fmla="*/ 4763 h 176212"/>
                <a:gd name="connsiteX10" fmla="*/ 46673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8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3" y="1905"/>
                    <a:pt x="46673" y="4763"/>
                  </a:cubicBezTo>
                  <a:lnTo>
                    <a:pt x="46673" y="88583"/>
                  </a:lnTo>
                  <a:cubicBezTo>
                    <a:pt x="46673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8046B0-6954-CCCD-29AD-64739DFF564B}"/>
                </a:ext>
              </a:extLst>
            </p:cNvPr>
            <p:cNvSpPr/>
            <p:nvPr/>
          </p:nvSpPr>
          <p:spPr>
            <a:xfrm>
              <a:off x="10882330" y="633134"/>
              <a:ext cx="31934" cy="67968"/>
            </a:xfrm>
            <a:custGeom>
              <a:avLst/>
              <a:gdLst>
                <a:gd name="connsiteX0" fmla="*/ 64770 w 105727"/>
                <a:gd name="connsiteY0" fmla="*/ 243 h 225032"/>
                <a:gd name="connsiteX1" fmla="*/ 69533 w 105727"/>
                <a:gd name="connsiteY1" fmla="*/ 5005 h 225032"/>
                <a:gd name="connsiteX2" fmla="*/ 69533 w 105727"/>
                <a:gd name="connsiteY2" fmla="*/ 49773 h 225032"/>
                <a:gd name="connsiteX3" fmla="*/ 98108 w 105727"/>
                <a:gd name="connsiteY3" fmla="*/ 49773 h 225032"/>
                <a:gd name="connsiteX4" fmla="*/ 103823 w 105727"/>
                <a:gd name="connsiteY4" fmla="*/ 54535 h 225032"/>
                <a:gd name="connsiteX5" fmla="*/ 103823 w 105727"/>
                <a:gd name="connsiteY5" fmla="*/ 79300 h 225032"/>
                <a:gd name="connsiteX6" fmla="*/ 98108 w 105727"/>
                <a:gd name="connsiteY6" fmla="*/ 84063 h 225032"/>
                <a:gd name="connsiteX7" fmla="*/ 69533 w 105727"/>
                <a:gd name="connsiteY7" fmla="*/ 84063 h 225032"/>
                <a:gd name="connsiteX8" fmla="*/ 69533 w 105727"/>
                <a:gd name="connsiteY8" fmla="*/ 168835 h 225032"/>
                <a:gd name="connsiteX9" fmla="*/ 87630 w 105727"/>
                <a:gd name="connsiteY9" fmla="*/ 185028 h 225032"/>
                <a:gd name="connsiteX10" fmla="*/ 100013 w 105727"/>
                <a:gd name="connsiteY10" fmla="*/ 185028 h 225032"/>
                <a:gd name="connsiteX11" fmla="*/ 105728 w 105727"/>
                <a:gd name="connsiteY11" fmla="*/ 189790 h 225032"/>
                <a:gd name="connsiteX12" fmla="*/ 105728 w 105727"/>
                <a:gd name="connsiteY12" fmla="*/ 216460 h 225032"/>
                <a:gd name="connsiteX13" fmla="*/ 100965 w 105727"/>
                <a:gd name="connsiteY13" fmla="*/ 222175 h 225032"/>
                <a:gd name="connsiteX14" fmla="*/ 74295 w 105727"/>
                <a:gd name="connsiteY14" fmla="*/ 225033 h 225032"/>
                <a:gd name="connsiteX15" fmla="*/ 22860 w 105727"/>
                <a:gd name="connsiteY15" fmla="*/ 185028 h 225032"/>
                <a:gd name="connsiteX16" fmla="*/ 22860 w 105727"/>
                <a:gd name="connsiteY16" fmla="*/ 83110 h 225032"/>
                <a:gd name="connsiteX17" fmla="*/ 4763 w 105727"/>
                <a:gd name="connsiteY17" fmla="*/ 83110 h 225032"/>
                <a:gd name="connsiteX18" fmla="*/ 0 w 105727"/>
                <a:gd name="connsiteY18" fmla="*/ 78348 h 225032"/>
                <a:gd name="connsiteX19" fmla="*/ 0 w 105727"/>
                <a:gd name="connsiteY19" fmla="*/ 53583 h 225032"/>
                <a:gd name="connsiteX20" fmla="*/ 4763 w 105727"/>
                <a:gd name="connsiteY20" fmla="*/ 48820 h 225032"/>
                <a:gd name="connsiteX21" fmla="*/ 22860 w 105727"/>
                <a:gd name="connsiteY21" fmla="*/ 48820 h 225032"/>
                <a:gd name="connsiteX22" fmla="*/ 22860 w 105727"/>
                <a:gd name="connsiteY22" fmla="*/ 14530 h 225032"/>
                <a:gd name="connsiteX23" fmla="*/ 27623 w 105727"/>
                <a:gd name="connsiteY23" fmla="*/ 9768 h 225032"/>
                <a:gd name="connsiteX24" fmla="*/ 64770 w 105727"/>
                <a:gd name="connsiteY24" fmla="*/ 243 h 225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5727" h="225032">
                  <a:moveTo>
                    <a:pt x="64770" y="243"/>
                  </a:moveTo>
                  <a:cubicBezTo>
                    <a:pt x="67628" y="-710"/>
                    <a:pt x="69533" y="1195"/>
                    <a:pt x="69533" y="5005"/>
                  </a:cubicBezTo>
                  <a:lnTo>
                    <a:pt x="69533" y="49773"/>
                  </a:lnTo>
                  <a:lnTo>
                    <a:pt x="98108" y="49773"/>
                  </a:lnTo>
                  <a:cubicBezTo>
                    <a:pt x="101918" y="49773"/>
                    <a:pt x="103823" y="51678"/>
                    <a:pt x="103823" y="54535"/>
                  </a:cubicBezTo>
                  <a:lnTo>
                    <a:pt x="103823" y="79300"/>
                  </a:lnTo>
                  <a:cubicBezTo>
                    <a:pt x="103823" y="82158"/>
                    <a:pt x="101918" y="84063"/>
                    <a:pt x="98108" y="84063"/>
                  </a:cubicBezTo>
                  <a:lnTo>
                    <a:pt x="69533" y="84063"/>
                  </a:lnTo>
                  <a:lnTo>
                    <a:pt x="69533" y="168835"/>
                  </a:lnTo>
                  <a:cubicBezTo>
                    <a:pt x="69533" y="182170"/>
                    <a:pt x="74295" y="185028"/>
                    <a:pt x="87630" y="185028"/>
                  </a:cubicBezTo>
                  <a:lnTo>
                    <a:pt x="100013" y="185028"/>
                  </a:lnTo>
                  <a:cubicBezTo>
                    <a:pt x="103823" y="185028"/>
                    <a:pt x="105728" y="185980"/>
                    <a:pt x="105728" y="189790"/>
                  </a:cubicBezTo>
                  <a:lnTo>
                    <a:pt x="105728" y="216460"/>
                  </a:lnTo>
                  <a:cubicBezTo>
                    <a:pt x="105728" y="220270"/>
                    <a:pt x="103823" y="222175"/>
                    <a:pt x="100965" y="222175"/>
                  </a:cubicBezTo>
                  <a:cubicBezTo>
                    <a:pt x="90488" y="224080"/>
                    <a:pt x="80963" y="225033"/>
                    <a:pt x="74295" y="225033"/>
                  </a:cubicBezTo>
                  <a:cubicBezTo>
                    <a:pt x="47625" y="225033"/>
                    <a:pt x="22860" y="224080"/>
                    <a:pt x="22860" y="185028"/>
                  </a:cubicBezTo>
                  <a:lnTo>
                    <a:pt x="22860" y="83110"/>
                  </a:lnTo>
                  <a:lnTo>
                    <a:pt x="4763" y="83110"/>
                  </a:lnTo>
                  <a:cubicBezTo>
                    <a:pt x="953" y="83110"/>
                    <a:pt x="0" y="81205"/>
                    <a:pt x="0" y="78348"/>
                  </a:cubicBezTo>
                  <a:lnTo>
                    <a:pt x="0" y="53583"/>
                  </a:lnTo>
                  <a:cubicBezTo>
                    <a:pt x="0" y="50725"/>
                    <a:pt x="1905" y="48820"/>
                    <a:pt x="4763" y="48820"/>
                  </a:cubicBezTo>
                  <a:lnTo>
                    <a:pt x="22860" y="48820"/>
                  </a:lnTo>
                  <a:lnTo>
                    <a:pt x="22860" y="14530"/>
                  </a:lnTo>
                  <a:cubicBezTo>
                    <a:pt x="22860" y="11673"/>
                    <a:pt x="23813" y="9768"/>
                    <a:pt x="27623" y="9768"/>
                  </a:cubicBezTo>
                  <a:lnTo>
                    <a:pt x="64770" y="243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F78702D-9A87-8C17-1EA0-6578B0AE128E}"/>
                </a:ext>
              </a:extLst>
            </p:cNvPr>
            <p:cNvSpPr/>
            <p:nvPr/>
          </p:nvSpPr>
          <p:spPr>
            <a:xfrm>
              <a:off x="10921456" y="647592"/>
              <a:ext cx="46606" cy="53223"/>
            </a:xfrm>
            <a:custGeom>
              <a:avLst/>
              <a:gdLst>
                <a:gd name="connsiteX0" fmla="*/ 149542 w 154304"/>
                <a:gd name="connsiteY0" fmla="*/ 0 h 176212"/>
                <a:gd name="connsiteX1" fmla="*/ 154305 w 154304"/>
                <a:gd name="connsiteY1" fmla="*/ 4763 h 176212"/>
                <a:gd name="connsiteX2" fmla="*/ 154305 w 154304"/>
                <a:gd name="connsiteY2" fmla="*/ 164783 h 176212"/>
                <a:gd name="connsiteX3" fmla="*/ 149542 w 154304"/>
                <a:gd name="connsiteY3" fmla="*/ 170498 h 176212"/>
                <a:gd name="connsiteX4" fmla="*/ 75247 w 154304"/>
                <a:gd name="connsiteY4" fmla="*/ 176213 h 176212"/>
                <a:gd name="connsiteX5" fmla="*/ 0 w 154304"/>
                <a:gd name="connsiteY5" fmla="*/ 100965 h 176212"/>
                <a:gd name="connsiteX6" fmla="*/ 0 w 154304"/>
                <a:gd name="connsiteY6" fmla="*/ 4763 h 176212"/>
                <a:gd name="connsiteX7" fmla="*/ 4763 w 154304"/>
                <a:gd name="connsiteY7" fmla="*/ 0 h 176212"/>
                <a:gd name="connsiteX8" fmla="*/ 41910 w 154304"/>
                <a:gd name="connsiteY8" fmla="*/ 0 h 176212"/>
                <a:gd name="connsiteX9" fmla="*/ 46672 w 154304"/>
                <a:gd name="connsiteY9" fmla="*/ 4763 h 176212"/>
                <a:gd name="connsiteX10" fmla="*/ 46672 w 154304"/>
                <a:gd name="connsiteY10" fmla="*/ 88583 h 176212"/>
                <a:gd name="connsiteX11" fmla="*/ 80010 w 154304"/>
                <a:gd name="connsiteY11" fmla="*/ 135255 h 176212"/>
                <a:gd name="connsiteX12" fmla="*/ 107633 w 154304"/>
                <a:gd name="connsiteY12" fmla="*/ 135255 h 176212"/>
                <a:gd name="connsiteX13" fmla="*/ 107633 w 154304"/>
                <a:gd name="connsiteY13" fmla="*/ 4763 h 176212"/>
                <a:gd name="connsiteX14" fmla="*/ 112395 w 154304"/>
                <a:gd name="connsiteY14" fmla="*/ 0 h 176212"/>
                <a:gd name="connsiteX15" fmla="*/ 149542 w 154304"/>
                <a:gd name="connsiteY15" fmla="*/ 0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304" h="176212">
                  <a:moveTo>
                    <a:pt x="149542" y="0"/>
                  </a:moveTo>
                  <a:cubicBezTo>
                    <a:pt x="152400" y="0"/>
                    <a:pt x="154305" y="1905"/>
                    <a:pt x="154305" y="4763"/>
                  </a:cubicBezTo>
                  <a:lnTo>
                    <a:pt x="154305" y="164783"/>
                  </a:lnTo>
                  <a:cubicBezTo>
                    <a:pt x="154305" y="168592"/>
                    <a:pt x="153353" y="169545"/>
                    <a:pt x="149542" y="170498"/>
                  </a:cubicBezTo>
                  <a:cubicBezTo>
                    <a:pt x="128588" y="174308"/>
                    <a:pt x="98108" y="176213"/>
                    <a:pt x="75247" y="176213"/>
                  </a:cubicBezTo>
                  <a:cubicBezTo>
                    <a:pt x="15240" y="176213"/>
                    <a:pt x="0" y="164783"/>
                    <a:pt x="0" y="10096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41910" y="0"/>
                  </a:lnTo>
                  <a:cubicBezTo>
                    <a:pt x="44767" y="0"/>
                    <a:pt x="46672" y="1905"/>
                    <a:pt x="46672" y="4763"/>
                  </a:cubicBezTo>
                  <a:lnTo>
                    <a:pt x="46672" y="88583"/>
                  </a:lnTo>
                  <a:cubicBezTo>
                    <a:pt x="46672" y="133350"/>
                    <a:pt x="51435" y="135255"/>
                    <a:pt x="80010" y="135255"/>
                  </a:cubicBezTo>
                  <a:lnTo>
                    <a:pt x="107633" y="135255"/>
                  </a:lnTo>
                  <a:lnTo>
                    <a:pt x="107633" y="4763"/>
                  </a:lnTo>
                  <a:cubicBezTo>
                    <a:pt x="107633" y="1905"/>
                    <a:pt x="109538" y="0"/>
                    <a:pt x="112395" y="0"/>
                  </a:cubicBezTo>
                  <a:lnTo>
                    <a:pt x="149542" y="0"/>
                  </a:ln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A4A1364-57CD-D8DA-9B68-A9A4060A9251}"/>
                </a:ext>
              </a:extLst>
            </p:cNvPr>
            <p:cNvSpPr/>
            <p:nvPr/>
          </p:nvSpPr>
          <p:spPr>
            <a:xfrm>
              <a:off x="10978994" y="647305"/>
              <a:ext cx="31071" cy="53223"/>
            </a:xfrm>
            <a:custGeom>
              <a:avLst/>
              <a:gdLst>
                <a:gd name="connsiteX0" fmla="*/ 98108 w 102870"/>
                <a:gd name="connsiteY0" fmla="*/ 2857 h 176212"/>
                <a:gd name="connsiteX1" fmla="*/ 102870 w 102870"/>
                <a:gd name="connsiteY1" fmla="*/ 9525 h 176212"/>
                <a:gd name="connsiteX2" fmla="*/ 102870 w 102870"/>
                <a:gd name="connsiteY2" fmla="*/ 35242 h 176212"/>
                <a:gd name="connsiteX3" fmla="*/ 97155 w 102870"/>
                <a:gd name="connsiteY3" fmla="*/ 40005 h 176212"/>
                <a:gd name="connsiteX4" fmla="*/ 67628 w 102870"/>
                <a:gd name="connsiteY4" fmla="*/ 40005 h 176212"/>
                <a:gd name="connsiteX5" fmla="*/ 45720 w 102870"/>
                <a:gd name="connsiteY5" fmla="*/ 56198 h 176212"/>
                <a:gd name="connsiteX6" fmla="*/ 45720 w 102870"/>
                <a:gd name="connsiteY6" fmla="*/ 171450 h 176212"/>
                <a:gd name="connsiteX7" fmla="*/ 40958 w 102870"/>
                <a:gd name="connsiteY7" fmla="*/ 176213 h 176212"/>
                <a:gd name="connsiteX8" fmla="*/ 4763 w 102870"/>
                <a:gd name="connsiteY8" fmla="*/ 176213 h 176212"/>
                <a:gd name="connsiteX9" fmla="*/ 0 w 102870"/>
                <a:gd name="connsiteY9" fmla="*/ 171450 h 176212"/>
                <a:gd name="connsiteX10" fmla="*/ 0 w 102870"/>
                <a:gd name="connsiteY10" fmla="*/ 43815 h 176212"/>
                <a:gd name="connsiteX11" fmla="*/ 56197 w 102870"/>
                <a:gd name="connsiteY11" fmla="*/ 0 h 176212"/>
                <a:gd name="connsiteX12" fmla="*/ 98108 w 102870"/>
                <a:gd name="connsiteY12" fmla="*/ 2857 h 176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2870" h="176212">
                  <a:moveTo>
                    <a:pt x="98108" y="2857"/>
                  </a:moveTo>
                  <a:cubicBezTo>
                    <a:pt x="101917" y="3810"/>
                    <a:pt x="102870" y="4763"/>
                    <a:pt x="102870" y="9525"/>
                  </a:cubicBezTo>
                  <a:lnTo>
                    <a:pt x="102870" y="35242"/>
                  </a:lnTo>
                  <a:cubicBezTo>
                    <a:pt x="102870" y="38100"/>
                    <a:pt x="100965" y="40005"/>
                    <a:pt x="97155" y="40005"/>
                  </a:cubicBezTo>
                  <a:lnTo>
                    <a:pt x="67628" y="40005"/>
                  </a:lnTo>
                  <a:cubicBezTo>
                    <a:pt x="51435" y="40005"/>
                    <a:pt x="45720" y="42863"/>
                    <a:pt x="45720" y="56198"/>
                  </a:cubicBezTo>
                  <a:lnTo>
                    <a:pt x="45720" y="171450"/>
                  </a:lnTo>
                  <a:cubicBezTo>
                    <a:pt x="45720" y="175260"/>
                    <a:pt x="43815" y="176213"/>
                    <a:pt x="40958" y="176213"/>
                  </a:cubicBezTo>
                  <a:lnTo>
                    <a:pt x="4763" y="176213"/>
                  </a:lnTo>
                  <a:cubicBezTo>
                    <a:pt x="1905" y="176213"/>
                    <a:pt x="0" y="174307"/>
                    <a:pt x="0" y="171450"/>
                  </a:cubicBezTo>
                  <a:lnTo>
                    <a:pt x="0" y="43815"/>
                  </a:lnTo>
                  <a:cubicBezTo>
                    <a:pt x="0" y="4763"/>
                    <a:pt x="27622" y="0"/>
                    <a:pt x="56197" y="0"/>
                  </a:cubicBezTo>
                  <a:cubicBezTo>
                    <a:pt x="65722" y="0"/>
                    <a:pt x="86678" y="952"/>
                    <a:pt x="98108" y="2857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3A894E5-FA8A-1588-8ABF-AF3637A9F7AF}"/>
                </a:ext>
              </a:extLst>
            </p:cNvPr>
            <p:cNvSpPr/>
            <p:nvPr/>
          </p:nvSpPr>
          <p:spPr>
            <a:xfrm>
              <a:off x="11015531" y="647581"/>
              <a:ext cx="46318" cy="53521"/>
            </a:xfrm>
            <a:custGeom>
              <a:avLst/>
              <a:gdLst>
                <a:gd name="connsiteX0" fmla="*/ 153353 w 153352"/>
                <a:gd name="connsiteY0" fmla="*/ 85762 h 177201"/>
                <a:gd name="connsiteX1" fmla="*/ 153353 w 153352"/>
                <a:gd name="connsiteY1" fmla="*/ 95287 h 177201"/>
                <a:gd name="connsiteX2" fmla="*/ 143828 w 153352"/>
                <a:gd name="connsiteY2" fmla="*/ 103860 h 177201"/>
                <a:gd name="connsiteX3" fmla="*/ 46673 w 153352"/>
                <a:gd name="connsiteY3" fmla="*/ 103860 h 177201"/>
                <a:gd name="connsiteX4" fmla="*/ 81915 w 153352"/>
                <a:gd name="connsiteY4" fmla="*/ 137197 h 177201"/>
                <a:gd name="connsiteX5" fmla="*/ 137160 w 153352"/>
                <a:gd name="connsiteY5" fmla="*/ 137197 h 177201"/>
                <a:gd name="connsiteX6" fmla="*/ 141923 w 153352"/>
                <a:gd name="connsiteY6" fmla="*/ 141960 h 177201"/>
                <a:gd name="connsiteX7" fmla="*/ 141923 w 153352"/>
                <a:gd name="connsiteY7" fmla="*/ 167677 h 177201"/>
                <a:gd name="connsiteX8" fmla="*/ 137160 w 153352"/>
                <a:gd name="connsiteY8" fmla="*/ 172439 h 177201"/>
                <a:gd name="connsiteX9" fmla="*/ 78105 w 153352"/>
                <a:gd name="connsiteY9" fmla="*/ 177202 h 177201"/>
                <a:gd name="connsiteX10" fmla="*/ 0 w 153352"/>
                <a:gd name="connsiteY10" fmla="*/ 88620 h 177201"/>
                <a:gd name="connsiteX11" fmla="*/ 78105 w 153352"/>
                <a:gd name="connsiteY11" fmla="*/ 37 h 177201"/>
                <a:gd name="connsiteX12" fmla="*/ 153353 w 153352"/>
                <a:gd name="connsiteY12" fmla="*/ 85762 h 177201"/>
                <a:gd name="connsiteX13" fmla="*/ 45720 w 153352"/>
                <a:gd name="connsiteY13" fmla="*/ 73379 h 177201"/>
                <a:gd name="connsiteX14" fmla="*/ 107633 w 153352"/>
                <a:gd name="connsiteY14" fmla="*/ 73379 h 177201"/>
                <a:gd name="connsiteX15" fmla="*/ 77153 w 153352"/>
                <a:gd name="connsiteY15" fmla="*/ 39089 h 177201"/>
                <a:gd name="connsiteX16" fmla="*/ 45720 w 153352"/>
                <a:gd name="connsiteY16" fmla="*/ 73379 h 177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77201">
                  <a:moveTo>
                    <a:pt x="153353" y="85762"/>
                  </a:moveTo>
                  <a:lnTo>
                    <a:pt x="153353" y="95287"/>
                  </a:lnTo>
                  <a:cubicBezTo>
                    <a:pt x="153353" y="101954"/>
                    <a:pt x="151448" y="103860"/>
                    <a:pt x="143828" y="103860"/>
                  </a:cubicBezTo>
                  <a:lnTo>
                    <a:pt x="46673" y="103860"/>
                  </a:lnTo>
                  <a:cubicBezTo>
                    <a:pt x="47625" y="131482"/>
                    <a:pt x="54292" y="137197"/>
                    <a:pt x="81915" y="137197"/>
                  </a:cubicBezTo>
                  <a:lnTo>
                    <a:pt x="137160" y="137197"/>
                  </a:lnTo>
                  <a:cubicBezTo>
                    <a:pt x="140017" y="137197"/>
                    <a:pt x="141923" y="139102"/>
                    <a:pt x="141923" y="141960"/>
                  </a:cubicBezTo>
                  <a:lnTo>
                    <a:pt x="141923" y="167677"/>
                  </a:lnTo>
                  <a:cubicBezTo>
                    <a:pt x="141923" y="171487"/>
                    <a:pt x="140017" y="172439"/>
                    <a:pt x="137160" y="172439"/>
                  </a:cubicBezTo>
                  <a:cubicBezTo>
                    <a:pt x="120967" y="176250"/>
                    <a:pt x="98108" y="177202"/>
                    <a:pt x="78105" y="177202"/>
                  </a:cubicBezTo>
                  <a:cubicBezTo>
                    <a:pt x="15240" y="177202"/>
                    <a:pt x="0" y="159104"/>
                    <a:pt x="0" y="88620"/>
                  </a:cubicBezTo>
                  <a:cubicBezTo>
                    <a:pt x="0" y="17182"/>
                    <a:pt x="15240" y="37"/>
                    <a:pt x="78105" y="37"/>
                  </a:cubicBezTo>
                  <a:cubicBezTo>
                    <a:pt x="138113" y="-915"/>
                    <a:pt x="153353" y="16229"/>
                    <a:pt x="153353" y="85762"/>
                  </a:cubicBezTo>
                  <a:close/>
                  <a:moveTo>
                    <a:pt x="45720" y="73379"/>
                  </a:moveTo>
                  <a:lnTo>
                    <a:pt x="107633" y="73379"/>
                  </a:lnTo>
                  <a:cubicBezTo>
                    <a:pt x="107633" y="45757"/>
                    <a:pt x="100013" y="39089"/>
                    <a:pt x="77153" y="39089"/>
                  </a:cubicBezTo>
                  <a:cubicBezTo>
                    <a:pt x="54292" y="39089"/>
                    <a:pt x="46673" y="45757"/>
                    <a:pt x="45720" y="73379"/>
                  </a:cubicBezTo>
                  <a:close/>
                </a:path>
              </a:pathLst>
            </a:custGeom>
            <a:solidFill>
              <a:srgbClr val="5EBF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4C9624B-F8E3-85AA-2986-0909FE925255}"/>
                </a:ext>
              </a:extLst>
            </p:cNvPr>
            <p:cNvSpPr/>
            <p:nvPr/>
          </p:nvSpPr>
          <p:spPr>
            <a:xfrm>
              <a:off x="11087350" y="649031"/>
              <a:ext cx="72705" cy="51784"/>
            </a:xfrm>
            <a:custGeom>
              <a:avLst/>
              <a:gdLst>
                <a:gd name="connsiteX0" fmla="*/ 236563 w 240716"/>
                <a:gd name="connsiteY0" fmla="*/ 0 h 171450"/>
                <a:gd name="connsiteX1" fmla="*/ 240373 w 240716"/>
                <a:gd name="connsiteY1" fmla="*/ 4763 h 171450"/>
                <a:gd name="connsiteX2" fmla="*/ 212751 w 240716"/>
                <a:gd name="connsiteY2" fmla="*/ 136208 h 171450"/>
                <a:gd name="connsiteX3" fmla="*/ 176556 w 240716"/>
                <a:gd name="connsiteY3" fmla="*/ 171450 h 171450"/>
                <a:gd name="connsiteX4" fmla="*/ 140361 w 240716"/>
                <a:gd name="connsiteY4" fmla="*/ 136208 h 171450"/>
                <a:gd name="connsiteX5" fmla="*/ 120358 w 240716"/>
                <a:gd name="connsiteY5" fmla="*/ 49530 h 171450"/>
                <a:gd name="connsiteX6" fmla="*/ 100356 w 240716"/>
                <a:gd name="connsiteY6" fmla="*/ 136208 h 171450"/>
                <a:gd name="connsiteX7" fmla="*/ 64161 w 240716"/>
                <a:gd name="connsiteY7" fmla="*/ 171450 h 171450"/>
                <a:gd name="connsiteX8" fmla="*/ 27966 w 240716"/>
                <a:gd name="connsiteY8" fmla="*/ 136208 h 171450"/>
                <a:gd name="connsiteX9" fmla="*/ 344 w 240716"/>
                <a:gd name="connsiteY9" fmla="*/ 4763 h 171450"/>
                <a:gd name="connsiteX10" fmla="*/ 4154 w 240716"/>
                <a:gd name="connsiteY10" fmla="*/ 0 h 171450"/>
                <a:gd name="connsiteX11" fmla="*/ 27013 w 240716"/>
                <a:gd name="connsiteY11" fmla="*/ 0 h 171450"/>
                <a:gd name="connsiteX12" fmla="*/ 30823 w 240716"/>
                <a:gd name="connsiteY12" fmla="*/ 4763 h 171450"/>
                <a:gd name="connsiteX13" fmla="*/ 56541 w 240716"/>
                <a:gd name="connsiteY13" fmla="*/ 132398 h 171450"/>
                <a:gd name="connsiteX14" fmla="*/ 65113 w 240716"/>
                <a:gd name="connsiteY14" fmla="*/ 143827 h 171450"/>
                <a:gd name="connsiteX15" fmla="*/ 73686 w 240716"/>
                <a:gd name="connsiteY15" fmla="*/ 132398 h 171450"/>
                <a:gd name="connsiteX16" fmla="*/ 103213 w 240716"/>
                <a:gd name="connsiteY16" fmla="*/ 9525 h 171450"/>
                <a:gd name="connsiteX17" fmla="*/ 107976 w 240716"/>
                <a:gd name="connsiteY17" fmla="*/ 4763 h 171450"/>
                <a:gd name="connsiteX18" fmla="*/ 133694 w 240716"/>
                <a:gd name="connsiteY18" fmla="*/ 4763 h 171450"/>
                <a:gd name="connsiteX19" fmla="*/ 138456 w 240716"/>
                <a:gd name="connsiteY19" fmla="*/ 9525 h 171450"/>
                <a:gd name="connsiteX20" fmla="*/ 168936 w 240716"/>
                <a:gd name="connsiteY20" fmla="*/ 132398 h 171450"/>
                <a:gd name="connsiteX21" fmla="*/ 177508 w 240716"/>
                <a:gd name="connsiteY21" fmla="*/ 143827 h 171450"/>
                <a:gd name="connsiteX22" fmla="*/ 186081 w 240716"/>
                <a:gd name="connsiteY22" fmla="*/ 132398 h 171450"/>
                <a:gd name="connsiteX23" fmla="*/ 211798 w 240716"/>
                <a:gd name="connsiteY23" fmla="*/ 4763 h 171450"/>
                <a:gd name="connsiteX24" fmla="*/ 215608 w 240716"/>
                <a:gd name="connsiteY24" fmla="*/ 0 h 171450"/>
                <a:gd name="connsiteX25" fmla="*/ 236563 w 240716"/>
                <a:gd name="connsiteY25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0716" h="171450">
                  <a:moveTo>
                    <a:pt x="236563" y="0"/>
                  </a:moveTo>
                  <a:cubicBezTo>
                    <a:pt x="240373" y="0"/>
                    <a:pt x="241326" y="952"/>
                    <a:pt x="240373" y="4763"/>
                  </a:cubicBezTo>
                  <a:lnTo>
                    <a:pt x="212751" y="136208"/>
                  </a:lnTo>
                  <a:cubicBezTo>
                    <a:pt x="206083" y="166688"/>
                    <a:pt x="201321" y="171450"/>
                    <a:pt x="176556" y="171450"/>
                  </a:cubicBezTo>
                  <a:cubicBezTo>
                    <a:pt x="148933" y="171450"/>
                    <a:pt x="147981" y="167640"/>
                    <a:pt x="140361" y="136208"/>
                  </a:cubicBezTo>
                  <a:lnTo>
                    <a:pt x="120358" y="49530"/>
                  </a:lnTo>
                  <a:lnTo>
                    <a:pt x="100356" y="136208"/>
                  </a:lnTo>
                  <a:cubicBezTo>
                    <a:pt x="92736" y="167640"/>
                    <a:pt x="91783" y="171450"/>
                    <a:pt x="64161" y="171450"/>
                  </a:cubicBezTo>
                  <a:cubicBezTo>
                    <a:pt x="39396" y="171450"/>
                    <a:pt x="34633" y="166688"/>
                    <a:pt x="27966" y="136208"/>
                  </a:cubicBezTo>
                  <a:lnTo>
                    <a:pt x="344" y="4763"/>
                  </a:lnTo>
                  <a:cubicBezTo>
                    <a:pt x="-609" y="952"/>
                    <a:pt x="344" y="0"/>
                    <a:pt x="4154" y="0"/>
                  </a:cubicBezTo>
                  <a:lnTo>
                    <a:pt x="27013" y="0"/>
                  </a:lnTo>
                  <a:cubicBezTo>
                    <a:pt x="28919" y="0"/>
                    <a:pt x="29871" y="952"/>
                    <a:pt x="30823" y="4763"/>
                  </a:cubicBezTo>
                  <a:lnTo>
                    <a:pt x="56541" y="132398"/>
                  </a:lnTo>
                  <a:cubicBezTo>
                    <a:pt x="59398" y="142875"/>
                    <a:pt x="61304" y="143827"/>
                    <a:pt x="65113" y="143827"/>
                  </a:cubicBezTo>
                  <a:cubicBezTo>
                    <a:pt x="70829" y="143827"/>
                    <a:pt x="70829" y="142875"/>
                    <a:pt x="73686" y="132398"/>
                  </a:cubicBezTo>
                  <a:lnTo>
                    <a:pt x="103213" y="9525"/>
                  </a:lnTo>
                  <a:cubicBezTo>
                    <a:pt x="104166" y="5715"/>
                    <a:pt x="105119" y="4763"/>
                    <a:pt x="107976" y="4763"/>
                  </a:cubicBezTo>
                  <a:lnTo>
                    <a:pt x="133694" y="4763"/>
                  </a:lnTo>
                  <a:cubicBezTo>
                    <a:pt x="136551" y="4763"/>
                    <a:pt x="137504" y="5715"/>
                    <a:pt x="138456" y="9525"/>
                  </a:cubicBezTo>
                  <a:lnTo>
                    <a:pt x="168936" y="132398"/>
                  </a:lnTo>
                  <a:cubicBezTo>
                    <a:pt x="171794" y="142875"/>
                    <a:pt x="171794" y="143827"/>
                    <a:pt x="177508" y="143827"/>
                  </a:cubicBezTo>
                  <a:cubicBezTo>
                    <a:pt x="181319" y="143827"/>
                    <a:pt x="183223" y="142875"/>
                    <a:pt x="186081" y="132398"/>
                  </a:cubicBezTo>
                  <a:lnTo>
                    <a:pt x="211798" y="4763"/>
                  </a:lnTo>
                  <a:cubicBezTo>
                    <a:pt x="212751" y="952"/>
                    <a:pt x="213704" y="0"/>
                    <a:pt x="215608" y="0"/>
                  </a:cubicBezTo>
                  <a:lnTo>
                    <a:pt x="236563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DCEE73-CC6A-8C17-C7AF-36766DEA51D9}"/>
                </a:ext>
              </a:extLst>
            </p:cNvPr>
            <p:cNvSpPr/>
            <p:nvPr/>
          </p:nvSpPr>
          <p:spPr>
            <a:xfrm>
              <a:off x="11167719" y="648168"/>
              <a:ext cx="42578" cy="52360"/>
            </a:xfrm>
            <a:custGeom>
              <a:avLst/>
              <a:gdLst>
                <a:gd name="connsiteX0" fmla="*/ 140970 w 140969"/>
                <a:gd name="connsiteY0" fmla="*/ 82868 h 173355"/>
                <a:gd name="connsiteX1" fmla="*/ 140970 w 140969"/>
                <a:gd name="connsiteY1" fmla="*/ 91440 h 173355"/>
                <a:gd name="connsiteX2" fmla="*/ 129540 w 140969"/>
                <a:gd name="connsiteY2" fmla="*/ 100013 h 173355"/>
                <a:gd name="connsiteX3" fmla="*/ 30480 w 140969"/>
                <a:gd name="connsiteY3" fmla="*/ 100013 h 173355"/>
                <a:gd name="connsiteX4" fmla="*/ 71438 w 140969"/>
                <a:gd name="connsiteY4" fmla="*/ 147638 h 173355"/>
                <a:gd name="connsiteX5" fmla="*/ 122872 w 140969"/>
                <a:gd name="connsiteY5" fmla="*/ 147638 h 173355"/>
                <a:gd name="connsiteX6" fmla="*/ 127635 w 140969"/>
                <a:gd name="connsiteY6" fmla="*/ 152400 h 173355"/>
                <a:gd name="connsiteX7" fmla="*/ 127635 w 140969"/>
                <a:gd name="connsiteY7" fmla="*/ 165735 h 173355"/>
                <a:gd name="connsiteX8" fmla="*/ 122872 w 140969"/>
                <a:gd name="connsiteY8" fmla="*/ 170498 h 173355"/>
                <a:gd name="connsiteX9" fmla="*/ 70485 w 140969"/>
                <a:gd name="connsiteY9" fmla="*/ 173355 h 173355"/>
                <a:gd name="connsiteX10" fmla="*/ 0 w 140969"/>
                <a:gd name="connsiteY10" fmla="*/ 86678 h 173355"/>
                <a:gd name="connsiteX11" fmla="*/ 70485 w 140969"/>
                <a:gd name="connsiteY11" fmla="*/ 0 h 173355"/>
                <a:gd name="connsiteX12" fmla="*/ 140970 w 140969"/>
                <a:gd name="connsiteY12" fmla="*/ 82868 h 173355"/>
                <a:gd name="connsiteX13" fmla="*/ 30480 w 140969"/>
                <a:gd name="connsiteY13" fmla="*/ 76200 h 173355"/>
                <a:gd name="connsiteX14" fmla="*/ 111442 w 140969"/>
                <a:gd name="connsiteY14" fmla="*/ 76200 h 173355"/>
                <a:gd name="connsiteX15" fmla="*/ 72390 w 140969"/>
                <a:gd name="connsiteY15" fmla="*/ 26670 h 173355"/>
                <a:gd name="connsiteX16" fmla="*/ 30480 w 140969"/>
                <a:gd name="connsiteY16" fmla="*/ 76200 h 1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0969" h="173355">
                  <a:moveTo>
                    <a:pt x="140970" y="82868"/>
                  </a:moveTo>
                  <a:lnTo>
                    <a:pt x="140970" y="91440"/>
                  </a:lnTo>
                  <a:cubicBezTo>
                    <a:pt x="140970" y="98108"/>
                    <a:pt x="139065" y="100013"/>
                    <a:pt x="129540" y="100013"/>
                  </a:cubicBezTo>
                  <a:lnTo>
                    <a:pt x="30480" y="100013"/>
                  </a:lnTo>
                  <a:cubicBezTo>
                    <a:pt x="31432" y="138113"/>
                    <a:pt x="38100" y="147638"/>
                    <a:pt x="71438" y="147638"/>
                  </a:cubicBezTo>
                  <a:lnTo>
                    <a:pt x="122872" y="147638"/>
                  </a:lnTo>
                  <a:cubicBezTo>
                    <a:pt x="125730" y="147638"/>
                    <a:pt x="127635" y="149543"/>
                    <a:pt x="127635" y="152400"/>
                  </a:cubicBezTo>
                  <a:lnTo>
                    <a:pt x="127635" y="165735"/>
                  </a:lnTo>
                  <a:cubicBezTo>
                    <a:pt x="127635" y="168593"/>
                    <a:pt x="125730" y="170498"/>
                    <a:pt x="122872" y="170498"/>
                  </a:cubicBezTo>
                  <a:cubicBezTo>
                    <a:pt x="106680" y="172403"/>
                    <a:pt x="89535" y="173355"/>
                    <a:pt x="70485" y="173355"/>
                  </a:cubicBezTo>
                  <a:cubicBezTo>
                    <a:pt x="12382" y="173355"/>
                    <a:pt x="0" y="156210"/>
                    <a:pt x="0" y="86678"/>
                  </a:cubicBezTo>
                  <a:cubicBezTo>
                    <a:pt x="0" y="17145"/>
                    <a:pt x="12382" y="0"/>
                    <a:pt x="70485" y="0"/>
                  </a:cubicBezTo>
                  <a:cubicBezTo>
                    <a:pt x="126682" y="953"/>
                    <a:pt x="140017" y="17145"/>
                    <a:pt x="140970" y="82868"/>
                  </a:cubicBezTo>
                  <a:close/>
                  <a:moveTo>
                    <a:pt x="30480" y="76200"/>
                  </a:moveTo>
                  <a:lnTo>
                    <a:pt x="111442" y="76200"/>
                  </a:lnTo>
                  <a:cubicBezTo>
                    <a:pt x="110490" y="37148"/>
                    <a:pt x="103822" y="26670"/>
                    <a:pt x="72390" y="26670"/>
                  </a:cubicBezTo>
                  <a:cubicBezTo>
                    <a:pt x="38100" y="26670"/>
                    <a:pt x="31432" y="37148"/>
                    <a:pt x="30480" y="762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3A7474-0526-F336-D568-0F40AB0EDE87}"/>
                </a:ext>
              </a:extLst>
            </p:cNvPr>
            <p:cNvSpPr/>
            <p:nvPr/>
          </p:nvSpPr>
          <p:spPr>
            <a:xfrm>
              <a:off x="11240217" y="648630"/>
              <a:ext cx="37687" cy="52472"/>
            </a:xfrm>
            <a:custGeom>
              <a:avLst/>
              <a:gdLst>
                <a:gd name="connsiteX0" fmla="*/ 120015 w 124777"/>
                <a:gd name="connsiteY0" fmla="*/ 2279 h 173728"/>
                <a:gd name="connsiteX1" fmla="*/ 124778 w 124777"/>
                <a:gd name="connsiteY1" fmla="*/ 7994 h 173728"/>
                <a:gd name="connsiteX2" fmla="*/ 124778 w 124777"/>
                <a:gd name="connsiteY2" fmla="*/ 21329 h 173728"/>
                <a:gd name="connsiteX3" fmla="*/ 120015 w 124777"/>
                <a:gd name="connsiteY3" fmla="*/ 26091 h 173728"/>
                <a:gd name="connsiteX4" fmla="*/ 73343 w 124777"/>
                <a:gd name="connsiteY4" fmla="*/ 26091 h 173728"/>
                <a:gd name="connsiteX5" fmla="*/ 31433 w 124777"/>
                <a:gd name="connsiteY5" fmla="*/ 87051 h 173728"/>
                <a:gd name="connsiteX6" fmla="*/ 73343 w 124777"/>
                <a:gd name="connsiteY6" fmla="*/ 147059 h 173728"/>
                <a:gd name="connsiteX7" fmla="*/ 120015 w 124777"/>
                <a:gd name="connsiteY7" fmla="*/ 147059 h 173728"/>
                <a:gd name="connsiteX8" fmla="*/ 124778 w 124777"/>
                <a:gd name="connsiteY8" fmla="*/ 151821 h 173728"/>
                <a:gd name="connsiteX9" fmla="*/ 124778 w 124777"/>
                <a:gd name="connsiteY9" fmla="*/ 165156 h 173728"/>
                <a:gd name="connsiteX10" fmla="*/ 120015 w 124777"/>
                <a:gd name="connsiteY10" fmla="*/ 170871 h 173728"/>
                <a:gd name="connsiteX11" fmla="*/ 72390 w 124777"/>
                <a:gd name="connsiteY11" fmla="*/ 173729 h 173728"/>
                <a:gd name="connsiteX12" fmla="*/ 0 w 124777"/>
                <a:gd name="connsiteY12" fmla="*/ 87051 h 173728"/>
                <a:gd name="connsiteX13" fmla="*/ 72390 w 124777"/>
                <a:gd name="connsiteY13" fmla="*/ 374 h 173728"/>
                <a:gd name="connsiteX14" fmla="*/ 120015 w 124777"/>
                <a:gd name="connsiteY14" fmla="*/ 2279 h 17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777" h="173728">
                  <a:moveTo>
                    <a:pt x="120015" y="2279"/>
                  </a:moveTo>
                  <a:cubicBezTo>
                    <a:pt x="122873" y="2279"/>
                    <a:pt x="124778" y="4184"/>
                    <a:pt x="124778" y="7994"/>
                  </a:cubicBezTo>
                  <a:lnTo>
                    <a:pt x="124778" y="21329"/>
                  </a:lnTo>
                  <a:cubicBezTo>
                    <a:pt x="124778" y="24186"/>
                    <a:pt x="122873" y="26091"/>
                    <a:pt x="120015" y="26091"/>
                  </a:cubicBezTo>
                  <a:lnTo>
                    <a:pt x="73343" y="26091"/>
                  </a:lnTo>
                  <a:cubicBezTo>
                    <a:pt x="36195" y="26091"/>
                    <a:pt x="31433" y="38474"/>
                    <a:pt x="31433" y="87051"/>
                  </a:cubicBezTo>
                  <a:cubicBezTo>
                    <a:pt x="31433" y="135629"/>
                    <a:pt x="36195" y="147059"/>
                    <a:pt x="73343" y="147059"/>
                  </a:cubicBezTo>
                  <a:lnTo>
                    <a:pt x="120015" y="147059"/>
                  </a:lnTo>
                  <a:cubicBezTo>
                    <a:pt x="122873" y="147059"/>
                    <a:pt x="124778" y="148964"/>
                    <a:pt x="124778" y="151821"/>
                  </a:cubicBezTo>
                  <a:lnTo>
                    <a:pt x="124778" y="165156"/>
                  </a:lnTo>
                  <a:cubicBezTo>
                    <a:pt x="124778" y="168014"/>
                    <a:pt x="122873" y="169919"/>
                    <a:pt x="120015" y="170871"/>
                  </a:cubicBezTo>
                  <a:cubicBezTo>
                    <a:pt x="103823" y="172776"/>
                    <a:pt x="85725" y="173729"/>
                    <a:pt x="72390" y="173729"/>
                  </a:cubicBezTo>
                  <a:cubicBezTo>
                    <a:pt x="12383" y="173729"/>
                    <a:pt x="0" y="156584"/>
                    <a:pt x="0" y="87051"/>
                  </a:cubicBezTo>
                  <a:cubicBezTo>
                    <a:pt x="0" y="17519"/>
                    <a:pt x="11430" y="374"/>
                    <a:pt x="72390" y="374"/>
                  </a:cubicBezTo>
                  <a:cubicBezTo>
                    <a:pt x="85725" y="-579"/>
                    <a:pt x="103823" y="374"/>
                    <a:pt x="120015" y="227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D2D0CE5-2CBA-3650-ABC4-CDD58FB224C4}"/>
                </a:ext>
              </a:extLst>
            </p:cNvPr>
            <p:cNvSpPr/>
            <p:nvPr/>
          </p:nvSpPr>
          <p:spPr>
            <a:xfrm>
              <a:off x="11284522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49888E-934F-9B0B-2700-EF369D38D6F1}"/>
                </a:ext>
              </a:extLst>
            </p:cNvPr>
            <p:cNvSpPr/>
            <p:nvPr/>
          </p:nvSpPr>
          <p:spPr>
            <a:xfrm>
              <a:off x="11337169" y="648719"/>
              <a:ext cx="43154" cy="51521"/>
            </a:xfrm>
            <a:custGeom>
              <a:avLst/>
              <a:gdLst>
                <a:gd name="connsiteX0" fmla="*/ 142875 w 142875"/>
                <a:gd name="connsiteY0" fmla="*/ 71517 h 170577"/>
                <a:gd name="connsiteX1" fmla="*/ 142875 w 142875"/>
                <a:gd name="connsiteY1" fmla="*/ 165815 h 170577"/>
                <a:gd name="connsiteX2" fmla="*/ 137160 w 142875"/>
                <a:gd name="connsiteY2" fmla="*/ 170577 h 170577"/>
                <a:gd name="connsiteX3" fmla="*/ 117157 w 142875"/>
                <a:gd name="connsiteY3" fmla="*/ 170577 h 170577"/>
                <a:gd name="connsiteX4" fmla="*/ 112395 w 142875"/>
                <a:gd name="connsiteY4" fmla="*/ 165815 h 170577"/>
                <a:gd name="connsiteX5" fmla="*/ 112395 w 142875"/>
                <a:gd name="connsiteY5" fmla="*/ 74375 h 170577"/>
                <a:gd name="connsiteX6" fmla="*/ 73343 w 142875"/>
                <a:gd name="connsiteY6" fmla="*/ 24845 h 170577"/>
                <a:gd name="connsiteX7" fmla="*/ 30480 w 142875"/>
                <a:gd name="connsiteY7" fmla="*/ 24845 h 170577"/>
                <a:gd name="connsiteX8" fmla="*/ 30480 w 142875"/>
                <a:gd name="connsiteY8" fmla="*/ 165815 h 170577"/>
                <a:gd name="connsiteX9" fmla="*/ 25718 w 142875"/>
                <a:gd name="connsiteY9" fmla="*/ 170577 h 170577"/>
                <a:gd name="connsiteX10" fmla="*/ 4763 w 142875"/>
                <a:gd name="connsiteY10" fmla="*/ 170577 h 170577"/>
                <a:gd name="connsiteX11" fmla="*/ 0 w 142875"/>
                <a:gd name="connsiteY11" fmla="*/ 165815 h 170577"/>
                <a:gd name="connsiteX12" fmla="*/ 0 w 142875"/>
                <a:gd name="connsiteY12" fmla="*/ 9605 h 170577"/>
                <a:gd name="connsiteX13" fmla="*/ 4763 w 142875"/>
                <a:gd name="connsiteY13" fmla="*/ 4842 h 170577"/>
                <a:gd name="connsiteX14" fmla="*/ 69532 w 142875"/>
                <a:gd name="connsiteY14" fmla="*/ 80 h 170577"/>
                <a:gd name="connsiteX15" fmla="*/ 142875 w 142875"/>
                <a:gd name="connsiteY15" fmla="*/ 71517 h 17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2875" h="170577">
                  <a:moveTo>
                    <a:pt x="142875" y="71517"/>
                  </a:moveTo>
                  <a:lnTo>
                    <a:pt x="142875" y="165815"/>
                  </a:lnTo>
                  <a:cubicBezTo>
                    <a:pt x="142875" y="168672"/>
                    <a:pt x="140970" y="170577"/>
                    <a:pt x="137160" y="170577"/>
                  </a:cubicBezTo>
                  <a:lnTo>
                    <a:pt x="117157" y="170577"/>
                  </a:lnTo>
                  <a:cubicBezTo>
                    <a:pt x="114300" y="170577"/>
                    <a:pt x="112395" y="168672"/>
                    <a:pt x="112395" y="165815"/>
                  </a:cubicBezTo>
                  <a:lnTo>
                    <a:pt x="112395" y="74375"/>
                  </a:lnTo>
                  <a:cubicBezTo>
                    <a:pt x="112395" y="26750"/>
                    <a:pt x="102870" y="24845"/>
                    <a:pt x="73343" y="24845"/>
                  </a:cubicBezTo>
                  <a:lnTo>
                    <a:pt x="30480" y="24845"/>
                  </a:lnTo>
                  <a:lnTo>
                    <a:pt x="30480" y="165815"/>
                  </a:lnTo>
                  <a:cubicBezTo>
                    <a:pt x="30480" y="168672"/>
                    <a:pt x="28575" y="170577"/>
                    <a:pt x="25718" y="170577"/>
                  </a:cubicBezTo>
                  <a:lnTo>
                    <a:pt x="4763" y="170577"/>
                  </a:lnTo>
                  <a:cubicBezTo>
                    <a:pt x="1905" y="170577"/>
                    <a:pt x="0" y="168672"/>
                    <a:pt x="0" y="165815"/>
                  </a:cubicBezTo>
                  <a:lnTo>
                    <a:pt x="0" y="9605"/>
                  </a:lnTo>
                  <a:cubicBezTo>
                    <a:pt x="0" y="5795"/>
                    <a:pt x="1905" y="4842"/>
                    <a:pt x="4763" y="4842"/>
                  </a:cubicBezTo>
                  <a:cubicBezTo>
                    <a:pt x="28575" y="80"/>
                    <a:pt x="54293" y="80"/>
                    <a:pt x="69532" y="80"/>
                  </a:cubicBezTo>
                  <a:cubicBezTo>
                    <a:pt x="125730" y="-873"/>
                    <a:pt x="142875" y="5795"/>
                    <a:pt x="142875" y="7151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96CD30A-B564-ABD4-5F9F-015F33A3C0FB}"/>
                </a:ext>
              </a:extLst>
            </p:cNvPr>
            <p:cNvSpPr/>
            <p:nvPr/>
          </p:nvSpPr>
          <p:spPr>
            <a:xfrm>
              <a:off x="11411106" y="648455"/>
              <a:ext cx="40564" cy="52072"/>
            </a:xfrm>
            <a:custGeom>
              <a:avLst/>
              <a:gdLst>
                <a:gd name="connsiteX0" fmla="*/ 134302 w 134302"/>
                <a:gd name="connsiteY0" fmla="*/ 48577 h 172402"/>
                <a:gd name="connsiteX1" fmla="*/ 134302 w 134302"/>
                <a:gd name="connsiteY1" fmla="*/ 157163 h 172402"/>
                <a:gd name="connsiteX2" fmla="*/ 128588 w 134302"/>
                <a:gd name="connsiteY2" fmla="*/ 165735 h 172402"/>
                <a:gd name="connsiteX3" fmla="*/ 60007 w 134302"/>
                <a:gd name="connsiteY3" fmla="*/ 172402 h 172402"/>
                <a:gd name="connsiteX4" fmla="*/ 0 w 134302"/>
                <a:gd name="connsiteY4" fmla="*/ 121920 h 172402"/>
                <a:gd name="connsiteX5" fmla="*/ 55245 w 134302"/>
                <a:gd name="connsiteY5" fmla="*/ 74295 h 172402"/>
                <a:gd name="connsiteX6" fmla="*/ 105727 w 134302"/>
                <a:gd name="connsiteY6" fmla="*/ 74295 h 172402"/>
                <a:gd name="connsiteX7" fmla="*/ 105727 w 134302"/>
                <a:gd name="connsiteY7" fmla="*/ 53340 h 172402"/>
                <a:gd name="connsiteX8" fmla="*/ 65722 w 134302"/>
                <a:gd name="connsiteY8" fmla="*/ 25717 h 172402"/>
                <a:gd name="connsiteX9" fmla="*/ 19050 w 134302"/>
                <a:gd name="connsiteY9" fmla="*/ 25717 h 172402"/>
                <a:gd name="connsiteX10" fmla="*/ 14288 w 134302"/>
                <a:gd name="connsiteY10" fmla="*/ 20955 h 172402"/>
                <a:gd name="connsiteX11" fmla="*/ 14288 w 134302"/>
                <a:gd name="connsiteY11" fmla="*/ 8572 h 172402"/>
                <a:gd name="connsiteX12" fmla="*/ 19050 w 134302"/>
                <a:gd name="connsiteY12" fmla="*/ 3810 h 172402"/>
                <a:gd name="connsiteX13" fmla="*/ 65722 w 134302"/>
                <a:gd name="connsiteY13" fmla="*/ 0 h 172402"/>
                <a:gd name="connsiteX14" fmla="*/ 134302 w 134302"/>
                <a:gd name="connsiteY14" fmla="*/ 48577 h 172402"/>
                <a:gd name="connsiteX15" fmla="*/ 54292 w 134302"/>
                <a:gd name="connsiteY15" fmla="*/ 99060 h 172402"/>
                <a:gd name="connsiteX16" fmla="*/ 28575 w 134302"/>
                <a:gd name="connsiteY16" fmla="*/ 121920 h 172402"/>
                <a:gd name="connsiteX17" fmla="*/ 64770 w 134302"/>
                <a:gd name="connsiteY17" fmla="*/ 146685 h 172402"/>
                <a:gd name="connsiteX18" fmla="*/ 104775 w 134302"/>
                <a:gd name="connsiteY18" fmla="*/ 142875 h 172402"/>
                <a:gd name="connsiteX19" fmla="*/ 104775 w 134302"/>
                <a:gd name="connsiteY19" fmla="*/ 98107 h 172402"/>
                <a:gd name="connsiteX20" fmla="*/ 54292 w 134302"/>
                <a:gd name="connsiteY20" fmla="*/ 98107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4302" h="172402">
                  <a:moveTo>
                    <a:pt x="134302" y="48577"/>
                  </a:moveTo>
                  <a:lnTo>
                    <a:pt x="134302" y="157163"/>
                  </a:lnTo>
                  <a:cubicBezTo>
                    <a:pt x="134302" y="160020"/>
                    <a:pt x="134302" y="163830"/>
                    <a:pt x="128588" y="165735"/>
                  </a:cubicBezTo>
                  <a:cubicBezTo>
                    <a:pt x="118110" y="169545"/>
                    <a:pt x="90488" y="172402"/>
                    <a:pt x="60007" y="172402"/>
                  </a:cubicBezTo>
                  <a:cubicBezTo>
                    <a:pt x="19050" y="172402"/>
                    <a:pt x="0" y="163830"/>
                    <a:pt x="0" y="121920"/>
                  </a:cubicBezTo>
                  <a:cubicBezTo>
                    <a:pt x="0" y="84772"/>
                    <a:pt x="20002" y="74295"/>
                    <a:pt x="55245" y="74295"/>
                  </a:cubicBezTo>
                  <a:lnTo>
                    <a:pt x="105727" y="74295"/>
                  </a:lnTo>
                  <a:lnTo>
                    <a:pt x="105727" y="53340"/>
                  </a:lnTo>
                  <a:cubicBezTo>
                    <a:pt x="105727" y="34290"/>
                    <a:pt x="94297" y="25717"/>
                    <a:pt x="65722" y="25717"/>
                  </a:cubicBezTo>
                  <a:lnTo>
                    <a:pt x="19050" y="25717"/>
                  </a:lnTo>
                  <a:cubicBezTo>
                    <a:pt x="15240" y="25717"/>
                    <a:pt x="14288" y="24765"/>
                    <a:pt x="14288" y="20955"/>
                  </a:cubicBezTo>
                  <a:lnTo>
                    <a:pt x="14288" y="8572"/>
                  </a:lnTo>
                  <a:cubicBezTo>
                    <a:pt x="14288" y="4763"/>
                    <a:pt x="15240" y="3810"/>
                    <a:pt x="19050" y="3810"/>
                  </a:cubicBezTo>
                  <a:cubicBezTo>
                    <a:pt x="37147" y="952"/>
                    <a:pt x="53340" y="0"/>
                    <a:pt x="65722" y="0"/>
                  </a:cubicBezTo>
                  <a:cubicBezTo>
                    <a:pt x="112395" y="0"/>
                    <a:pt x="134302" y="15240"/>
                    <a:pt x="134302" y="48577"/>
                  </a:cubicBezTo>
                  <a:close/>
                  <a:moveTo>
                    <a:pt x="54292" y="99060"/>
                  </a:moveTo>
                  <a:cubicBezTo>
                    <a:pt x="37147" y="99060"/>
                    <a:pt x="28575" y="104775"/>
                    <a:pt x="28575" y="121920"/>
                  </a:cubicBezTo>
                  <a:cubicBezTo>
                    <a:pt x="28575" y="142875"/>
                    <a:pt x="39052" y="146685"/>
                    <a:pt x="64770" y="146685"/>
                  </a:cubicBezTo>
                  <a:cubicBezTo>
                    <a:pt x="74295" y="146685"/>
                    <a:pt x="92392" y="145732"/>
                    <a:pt x="104775" y="142875"/>
                  </a:cubicBezTo>
                  <a:lnTo>
                    <a:pt x="104775" y="98107"/>
                  </a:lnTo>
                  <a:lnTo>
                    <a:pt x="54292" y="98107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020B317-FB69-E8AD-05FD-6C87FBC1BE8D}"/>
                </a:ext>
              </a:extLst>
            </p:cNvPr>
            <p:cNvSpPr/>
            <p:nvPr/>
          </p:nvSpPr>
          <p:spPr>
            <a:xfrm>
              <a:off x="11464041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EC15C41-FFA9-39CB-698E-BE11BB7CB6A2}"/>
                </a:ext>
              </a:extLst>
            </p:cNvPr>
            <p:cNvSpPr/>
            <p:nvPr/>
          </p:nvSpPr>
          <p:spPr>
            <a:xfrm>
              <a:off x="11485906" y="629180"/>
              <a:ext cx="9206" cy="71060"/>
            </a:xfrm>
            <a:custGeom>
              <a:avLst/>
              <a:gdLst>
                <a:gd name="connsiteX0" fmla="*/ 25717 w 30479"/>
                <a:gd name="connsiteY0" fmla="*/ 0 h 235267"/>
                <a:gd name="connsiteX1" fmla="*/ 30480 w 30479"/>
                <a:gd name="connsiteY1" fmla="*/ 4763 h 235267"/>
                <a:gd name="connsiteX2" fmla="*/ 30480 w 30479"/>
                <a:gd name="connsiteY2" fmla="*/ 230505 h 235267"/>
                <a:gd name="connsiteX3" fmla="*/ 25717 w 30479"/>
                <a:gd name="connsiteY3" fmla="*/ 235268 h 235267"/>
                <a:gd name="connsiteX4" fmla="*/ 4763 w 30479"/>
                <a:gd name="connsiteY4" fmla="*/ 235268 h 235267"/>
                <a:gd name="connsiteX5" fmla="*/ 0 w 30479"/>
                <a:gd name="connsiteY5" fmla="*/ 230505 h 235267"/>
                <a:gd name="connsiteX6" fmla="*/ 0 w 30479"/>
                <a:gd name="connsiteY6" fmla="*/ 4763 h 235267"/>
                <a:gd name="connsiteX7" fmla="*/ 4763 w 30479"/>
                <a:gd name="connsiteY7" fmla="*/ 0 h 235267"/>
                <a:gd name="connsiteX8" fmla="*/ 25717 w 30479"/>
                <a:gd name="connsiteY8" fmla="*/ 0 h 23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9" h="235267">
                  <a:moveTo>
                    <a:pt x="25717" y="0"/>
                  </a:moveTo>
                  <a:cubicBezTo>
                    <a:pt x="28575" y="0"/>
                    <a:pt x="30480" y="1905"/>
                    <a:pt x="30480" y="4763"/>
                  </a:cubicBezTo>
                  <a:lnTo>
                    <a:pt x="30480" y="230505"/>
                  </a:lnTo>
                  <a:cubicBezTo>
                    <a:pt x="30480" y="233363"/>
                    <a:pt x="28575" y="235268"/>
                    <a:pt x="25717" y="235268"/>
                  </a:cubicBezTo>
                  <a:lnTo>
                    <a:pt x="4763" y="235268"/>
                  </a:lnTo>
                  <a:cubicBezTo>
                    <a:pt x="1905" y="235268"/>
                    <a:pt x="0" y="233363"/>
                    <a:pt x="0" y="230505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4763" y="0"/>
                  </a:cubicBezTo>
                  <a:lnTo>
                    <a:pt x="2571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BBBE5D4-0930-5FAC-C148-B3B528F35B0D}"/>
                </a:ext>
              </a:extLst>
            </p:cNvPr>
            <p:cNvSpPr/>
            <p:nvPr/>
          </p:nvSpPr>
          <p:spPr>
            <a:xfrm>
              <a:off x="11525607" y="634571"/>
              <a:ext cx="27618" cy="66531"/>
            </a:xfrm>
            <a:custGeom>
              <a:avLst/>
              <a:gdLst>
                <a:gd name="connsiteX0" fmla="*/ 45720 w 91440"/>
                <a:gd name="connsiteY0" fmla="*/ 248 h 220275"/>
                <a:gd name="connsiteX1" fmla="*/ 51435 w 91440"/>
                <a:gd name="connsiteY1" fmla="*/ 4058 h 220275"/>
                <a:gd name="connsiteX2" fmla="*/ 51435 w 91440"/>
                <a:gd name="connsiteY2" fmla="*/ 47873 h 220275"/>
                <a:gd name="connsiteX3" fmla="*/ 83820 w 91440"/>
                <a:gd name="connsiteY3" fmla="*/ 47873 h 220275"/>
                <a:gd name="connsiteX4" fmla="*/ 88582 w 91440"/>
                <a:gd name="connsiteY4" fmla="*/ 52635 h 220275"/>
                <a:gd name="connsiteX5" fmla="*/ 88582 w 91440"/>
                <a:gd name="connsiteY5" fmla="*/ 66923 h 220275"/>
                <a:gd name="connsiteX6" fmla="*/ 83820 w 91440"/>
                <a:gd name="connsiteY6" fmla="*/ 71685 h 220275"/>
                <a:gd name="connsiteX7" fmla="*/ 51435 w 91440"/>
                <a:gd name="connsiteY7" fmla="*/ 71685 h 220275"/>
                <a:gd name="connsiteX8" fmla="*/ 51435 w 91440"/>
                <a:gd name="connsiteY8" fmla="*/ 176460 h 220275"/>
                <a:gd name="connsiteX9" fmla="*/ 71438 w 91440"/>
                <a:gd name="connsiteY9" fmla="*/ 193605 h 220275"/>
                <a:gd name="connsiteX10" fmla="*/ 86678 w 91440"/>
                <a:gd name="connsiteY10" fmla="*/ 193605 h 220275"/>
                <a:gd name="connsiteX11" fmla="*/ 91440 w 91440"/>
                <a:gd name="connsiteY11" fmla="*/ 198368 h 220275"/>
                <a:gd name="connsiteX12" fmla="*/ 91440 w 91440"/>
                <a:gd name="connsiteY12" fmla="*/ 213608 h 220275"/>
                <a:gd name="connsiteX13" fmla="*/ 86678 w 91440"/>
                <a:gd name="connsiteY13" fmla="*/ 218370 h 220275"/>
                <a:gd name="connsiteX14" fmla="*/ 69532 w 91440"/>
                <a:gd name="connsiteY14" fmla="*/ 220275 h 220275"/>
                <a:gd name="connsiteX15" fmla="*/ 21907 w 91440"/>
                <a:gd name="connsiteY15" fmla="*/ 185033 h 220275"/>
                <a:gd name="connsiteX16" fmla="*/ 21907 w 91440"/>
                <a:gd name="connsiteY16" fmla="*/ 71685 h 220275"/>
                <a:gd name="connsiteX17" fmla="*/ 4763 w 91440"/>
                <a:gd name="connsiteY17" fmla="*/ 71685 h 220275"/>
                <a:gd name="connsiteX18" fmla="*/ 0 w 91440"/>
                <a:gd name="connsiteY18" fmla="*/ 66923 h 220275"/>
                <a:gd name="connsiteX19" fmla="*/ 0 w 91440"/>
                <a:gd name="connsiteY19" fmla="*/ 52635 h 220275"/>
                <a:gd name="connsiteX20" fmla="*/ 4763 w 91440"/>
                <a:gd name="connsiteY20" fmla="*/ 47873 h 220275"/>
                <a:gd name="connsiteX21" fmla="*/ 21907 w 91440"/>
                <a:gd name="connsiteY21" fmla="*/ 47873 h 220275"/>
                <a:gd name="connsiteX22" fmla="*/ 21907 w 91440"/>
                <a:gd name="connsiteY22" fmla="*/ 10725 h 220275"/>
                <a:gd name="connsiteX23" fmla="*/ 25718 w 91440"/>
                <a:gd name="connsiteY23" fmla="*/ 5963 h 220275"/>
                <a:gd name="connsiteX24" fmla="*/ 45720 w 91440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1440" h="220275">
                  <a:moveTo>
                    <a:pt x="45720" y="248"/>
                  </a:moveTo>
                  <a:cubicBezTo>
                    <a:pt x="49530" y="-705"/>
                    <a:pt x="51435" y="1200"/>
                    <a:pt x="51435" y="4058"/>
                  </a:cubicBezTo>
                  <a:lnTo>
                    <a:pt x="51435" y="47873"/>
                  </a:lnTo>
                  <a:lnTo>
                    <a:pt x="83820" y="47873"/>
                  </a:lnTo>
                  <a:cubicBezTo>
                    <a:pt x="87630" y="47873"/>
                    <a:pt x="88582" y="49778"/>
                    <a:pt x="88582" y="52635"/>
                  </a:cubicBezTo>
                  <a:lnTo>
                    <a:pt x="88582" y="66923"/>
                  </a:lnTo>
                  <a:cubicBezTo>
                    <a:pt x="88582" y="69780"/>
                    <a:pt x="86678" y="71685"/>
                    <a:pt x="83820" y="71685"/>
                  </a:cubicBezTo>
                  <a:lnTo>
                    <a:pt x="51435" y="71685"/>
                  </a:lnTo>
                  <a:lnTo>
                    <a:pt x="51435" y="176460"/>
                  </a:lnTo>
                  <a:cubicBezTo>
                    <a:pt x="51435" y="189795"/>
                    <a:pt x="55245" y="193605"/>
                    <a:pt x="71438" y="193605"/>
                  </a:cubicBezTo>
                  <a:lnTo>
                    <a:pt x="86678" y="193605"/>
                  </a:lnTo>
                  <a:cubicBezTo>
                    <a:pt x="90488" y="193605"/>
                    <a:pt x="91440" y="194558"/>
                    <a:pt x="91440" y="198368"/>
                  </a:cubicBezTo>
                  <a:lnTo>
                    <a:pt x="91440" y="213608"/>
                  </a:lnTo>
                  <a:cubicBezTo>
                    <a:pt x="91440" y="216465"/>
                    <a:pt x="89535" y="218370"/>
                    <a:pt x="86678" y="218370"/>
                  </a:cubicBezTo>
                  <a:cubicBezTo>
                    <a:pt x="80010" y="220275"/>
                    <a:pt x="72390" y="220275"/>
                    <a:pt x="69532" y="220275"/>
                  </a:cubicBezTo>
                  <a:cubicBezTo>
                    <a:pt x="47625" y="220275"/>
                    <a:pt x="21907" y="220275"/>
                    <a:pt x="21907" y="185033"/>
                  </a:cubicBezTo>
                  <a:lnTo>
                    <a:pt x="21907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5720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72F1491-F2FF-A656-3BEC-5BE809F1C344}"/>
                </a:ext>
              </a:extLst>
            </p:cNvPr>
            <p:cNvSpPr/>
            <p:nvPr/>
          </p:nvSpPr>
          <p:spPr>
            <a:xfrm>
              <a:off x="11561568" y="648455"/>
              <a:ext cx="26468" cy="52360"/>
            </a:xfrm>
            <a:custGeom>
              <a:avLst/>
              <a:gdLst>
                <a:gd name="connsiteX0" fmla="*/ 82868 w 87630"/>
                <a:gd name="connsiteY0" fmla="*/ 3810 h 173354"/>
                <a:gd name="connsiteX1" fmla="*/ 87630 w 87630"/>
                <a:gd name="connsiteY1" fmla="*/ 9525 h 173354"/>
                <a:gd name="connsiteX2" fmla="*/ 87630 w 87630"/>
                <a:gd name="connsiteY2" fmla="*/ 22860 h 173354"/>
                <a:gd name="connsiteX3" fmla="*/ 82868 w 87630"/>
                <a:gd name="connsiteY3" fmla="*/ 27622 h 173354"/>
                <a:gd name="connsiteX4" fmla="*/ 56197 w 87630"/>
                <a:gd name="connsiteY4" fmla="*/ 27622 h 173354"/>
                <a:gd name="connsiteX5" fmla="*/ 29528 w 87630"/>
                <a:gd name="connsiteY5" fmla="*/ 44767 h 173354"/>
                <a:gd name="connsiteX6" fmla="*/ 29528 w 87630"/>
                <a:gd name="connsiteY6" fmla="*/ 168592 h 173354"/>
                <a:gd name="connsiteX7" fmla="*/ 24765 w 87630"/>
                <a:gd name="connsiteY7" fmla="*/ 173355 h 173354"/>
                <a:gd name="connsiteX8" fmla="*/ 4763 w 87630"/>
                <a:gd name="connsiteY8" fmla="*/ 173355 h 173354"/>
                <a:gd name="connsiteX9" fmla="*/ 0 w 87630"/>
                <a:gd name="connsiteY9" fmla="*/ 168592 h 173354"/>
                <a:gd name="connsiteX10" fmla="*/ 0 w 87630"/>
                <a:gd name="connsiteY10" fmla="*/ 36195 h 173354"/>
                <a:gd name="connsiteX11" fmla="*/ 49530 w 87630"/>
                <a:gd name="connsiteY11" fmla="*/ 0 h 173354"/>
                <a:gd name="connsiteX12" fmla="*/ 82868 w 87630"/>
                <a:gd name="connsiteY12" fmla="*/ 3810 h 173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30" h="173354">
                  <a:moveTo>
                    <a:pt x="82868" y="3810"/>
                  </a:moveTo>
                  <a:cubicBezTo>
                    <a:pt x="85725" y="4763"/>
                    <a:pt x="87630" y="5715"/>
                    <a:pt x="87630" y="9525"/>
                  </a:cubicBezTo>
                  <a:lnTo>
                    <a:pt x="87630" y="22860"/>
                  </a:lnTo>
                  <a:cubicBezTo>
                    <a:pt x="87630" y="25717"/>
                    <a:pt x="85725" y="27622"/>
                    <a:pt x="82868" y="27622"/>
                  </a:cubicBezTo>
                  <a:lnTo>
                    <a:pt x="56197" y="27622"/>
                  </a:lnTo>
                  <a:cubicBezTo>
                    <a:pt x="34290" y="27622"/>
                    <a:pt x="29528" y="31432"/>
                    <a:pt x="29528" y="44767"/>
                  </a:cubicBezTo>
                  <a:lnTo>
                    <a:pt x="29528" y="168592"/>
                  </a:lnTo>
                  <a:cubicBezTo>
                    <a:pt x="29528" y="171450"/>
                    <a:pt x="27622" y="173355"/>
                    <a:pt x="24765" y="173355"/>
                  </a:cubicBezTo>
                  <a:lnTo>
                    <a:pt x="4763" y="173355"/>
                  </a:lnTo>
                  <a:cubicBezTo>
                    <a:pt x="1905" y="173355"/>
                    <a:pt x="0" y="171450"/>
                    <a:pt x="0" y="168592"/>
                  </a:cubicBezTo>
                  <a:lnTo>
                    <a:pt x="0" y="36195"/>
                  </a:lnTo>
                  <a:cubicBezTo>
                    <a:pt x="0" y="952"/>
                    <a:pt x="31432" y="0"/>
                    <a:pt x="49530" y="0"/>
                  </a:cubicBezTo>
                  <a:cubicBezTo>
                    <a:pt x="55245" y="0"/>
                    <a:pt x="77153" y="952"/>
                    <a:pt x="82868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C6F22B1-CDBA-2043-1213-647D84503042}"/>
                </a:ext>
              </a:extLst>
            </p:cNvPr>
            <p:cNvSpPr/>
            <p:nvPr/>
          </p:nvSpPr>
          <p:spPr>
            <a:xfrm>
              <a:off x="11595228" y="648743"/>
              <a:ext cx="42866" cy="52072"/>
            </a:xfrm>
            <a:custGeom>
              <a:avLst/>
              <a:gdLst>
                <a:gd name="connsiteX0" fmla="*/ 137160 w 141922"/>
                <a:gd name="connsiteY0" fmla="*/ 952 h 172402"/>
                <a:gd name="connsiteX1" fmla="*/ 141922 w 141922"/>
                <a:gd name="connsiteY1" fmla="*/ 5715 h 172402"/>
                <a:gd name="connsiteX2" fmla="*/ 141922 w 141922"/>
                <a:gd name="connsiteY2" fmla="*/ 162877 h 172402"/>
                <a:gd name="connsiteX3" fmla="*/ 137160 w 141922"/>
                <a:gd name="connsiteY3" fmla="*/ 167640 h 172402"/>
                <a:gd name="connsiteX4" fmla="*/ 72390 w 141922"/>
                <a:gd name="connsiteY4" fmla="*/ 172402 h 172402"/>
                <a:gd name="connsiteX5" fmla="*/ 0 w 141922"/>
                <a:gd name="connsiteY5" fmla="*/ 99060 h 172402"/>
                <a:gd name="connsiteX6" fmla="*/ 0 w 141922"/>
                <a:gd name="connsiteY6" fmla="*/ 4763 h 172402"/>
                <a:gd name="connsiteX7" fmla="*/ 5715 w 141922"/>
                <a:gd name="connsiteY7" fmla="*/ 0 h 172402"/>
                <a:gd name="connsiteX8" fmla="*/ 25717 w 141922"/>
                <a:gd name="connsiteY8" fmla="*/ 0 h 172402"/>
                <a:gd name="connsiteX9" fmla="*/ 30480 w 141922"/>
                <a:gd name="connsiteY9" fmla="*/ 4763 h 172402"/>
                <a:gd name="connsiteX10" fmla="*/ 30480 w 141922"/>
                <a:gd name="connsiteY10" fmla="*/ 96202 h 172402"/>
                <a:gd name="connsiteX11" fmla="*/ 69532 w 141922"/>
                <a:gd name="connsiteY11" fmla="*/ 145732 h 172402"/>
                <a:gd name="connsiteX12" fmla="*/ 112395 w 141922"/>
                <a:gd name="connsiteY12" fmla="*/ 145732 h 172402"/>
                <a:gd name="connsiteX13" fmla="*/ 112395 w 141922"/>
                <a:gd name="connsiteY13" fmla="*/ 5715 h 172402"/>
                <a:gd name="connsiteX14" fmla="*/ 117157 w 141922"/>
                <a:gd name="connsiteY14" fmla="*/ 952 h 172402"/>
                <a:gd name="connsiteX15" fmla="*/ 137160 w 141922"/>
                <a:gd name="connsiteY15" fmla="*/ 952 h 172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1922" h="172402">
                  <a:moveTo>
                    <a:pt x="137160" y="952"/>
                  </a:moveTo>
                  <a:cubicBezTo>
                    <a:pt x="140017" y="952"/>
                    <a:pt x="141922" y="2857"/>
                    <a:pt x="141922" y="5715"/>
                  </a:cubicBezTo>
                  <a:lnTo>
                    <a:pt x="141922" y="162877"/>
                  </a:lnTo>
                  <a:cubicBezTo>
                    <a:pt x="141922" y="166688"/>
                    <a:pt x="140017" y="166688"/>
                    <a:pt x="137160" y="167640"/>
                  </a:cubicBezTo>
                  <a:cubicBezTo>
                    <a:pt x="112395" y="172402"/>
                    <a:pt x="86677" y="172402"/>
                    <a:pt x="72390" y="172402"/>
                  </a:cubicBezTo>
                  <a:cubicBezTo>
                    <a:pt x="17145" y="172402"/>
                    <a:pt x="0" y="164782"/>
                    <a:pt x="0" y="99060"/>
                  </a:cubicBezTo>
                  <a:lnTo>
                    <a:pt x="0" y="4763"/>
                  </a:lnTo>
                  <a:cubicBezTo>
                    <a:pt x="0" y="1905"/>
                    <a:pt x="1905" y="0"/>
                    <a:pt x="5715" y="0"/>
                  </a:cubicBezTo>
                  <a:lnTo>
                    <a:pt x="25717" y="0"/>
                  </a:lnTo>
                  <a:cubicBezTo>
                    <a:pt x="28575" y="0"/>
                    <a:pt x="30480" y="1905"/>
                    <a:pt x="30480" y="4763"/>
                  </a:cubicBezTo>
                  <a:lnTo>
                    <a:pt x="30480" y="96202"/>
                  </a:lnTo>
                  <a:cubicBezTo>
                    <a:pt x="30480" y="143827"/>
                    <a:pt x="40005" y="145732"/>
                    <a:pt x="69532" y="145732"/>
                  </a:cubicBezTo>
                  <a:lnTo>
                    <a:pt x="112395" y="145732"/>
                  </a:lnTo>
                  <a:lnTo>
                    <a:pt x="112395" y="5715"/>
                  </a:lnTo>
                  <a:cubicBezTo>
                    <a:pt x="112395" y="2857"/>
                    <a:pt x="114300" y="952"/>
                    <a:pt x="117157" y="952"/>
                  </a:cubicBezTo>
                  <a:lnTo>
                    <a:pt x="137160" y="95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AA01EC6-4EE1-0E36-738E-4D3D26298190}"/>
                </a:ext>
              </a:extLst>
            </p:cNvPr>
            <p:cNvSpPr/>
            <p:nvPr/>
          </p:nvSpPr>
          <p:spPr>
            <a:xfrm>
              <a:off x="11648451" y="648168"/>
              <a:ext cx="37687" cy="52647"/>
            </a:xfrm>
            <a:custGeom>
              <a:avLst/>
              <a:gdLst>
                <a:gd name="connsiteX0" fmla="*/ 114300 w 124777"/>
                <a:gd name="connsiteY0" fmla="*/ 3810 h 174307"/>
                <a:gd name="connsiteX1" fmla="*/ 119063 w 124777"/>
                <a:gd name="connsiteY1" fmla="*/ 8573 h 174307"/>
                <a:gd name="connsiteX2" fmla="*/ 119063 w 124777"/>
                <a:gd name="connsiteY2" fmla="*/ 21908 h 174307"/>
                <a:gd name="connsiteX3" fmla="*/ 114300 w 124777"/>
                <a:gd name="connsiteY3" fmla="*/ 26670 h 174307"/>
                <a:gd name="connsiteX4" fmla="*/ 56197 w 124777"/>
                <a:gd name="connsiteY4" fmla="*/ 26670 h 174307"/>
                <a:gd name="connsiteX5" fmla="*/ 33338 w 124777"/>
                <a:gd name="connsiteY5" fmla="*/ 42863 h 174307"/>
                <a:gd name="connsiteX6" fmla="*/ 33338 w 124777"/>
                <a:gd name="connsiteY6" fmla="*/ 46673 h 174307"/>
                <a:gd name="connsiteX7" fmla="*/ 52388 w 124777"/>
                <a:gd name="connsiteY7" fmla="*/ 68580 h 174307"/>
                <a:gd name="connsiteX8" fmla="*/ 93345 w 124777"/>
                <a:gd name="connsiteY8" fmla="*/ 84773 h 174307"/>
                <a:gd name="connsiteX9" fmla="*/ 124777 w 124777"/>
                <a:gd name="connsiteY9" fmla="*/ 128588 h 174307"/>
                <a:gd name="connsiteX10" fmla="*/ 124777 w 124777"/>
                <a:gd name="connsiteY10" fmla="*/ 132398 h 174307"/>
                <a:gd name="connsiteX11" fmla="*/ 61913 w 124777"/>
                <a:gd name="connsiteY11" fmla="*/ 174308 h 174307"/>
                <a:gd name="connsiteX12" fmla="*/ 4763 w 124777"/>
                <a:gd name="connsiteY12" fmla="*/ 171450 h 174307"/>
                <a:gd name="connsiteX13" fmla="*/ 0 w 124777"/>
                <a:gd name="connsiteY13" fmla="*/ 166688 h 174307"/>
                <a:gd name="connsiteX14" fmla="*/ 0 w 124777"/>
                <a:gd name="connsiteY14" fmla="*/ 153353 h 174307"/>
                <a:gd name="connsiteX15" fmla="*/ 4763 w 124777"/>
                <a:gd name="connsiteY15" fmla="*/ 148590 h 174307"/>
                <a:gd name="connsiteX16" fmla="*/ 61913 w 124777"/>
                <a:gd name="connsiteY16" fmla="*/ 148590 h 174307"/>
                <a:gd name="connsiteX17" fmla="*/ 94297 w 124777"/>
                <a:gd name="connsiteY17" fmla="*/ 132398 h 174307"/>
                <a:gd name="connsiteX18" fmla="*/ 94297 w 124777"/>
                <a:gd name="connsiteY18" fmla="*/ 128588 h 174307"/>
                <a:gd name="connsiteX19" fmla="*/ 76200 w 124777"/>
                <a:gd name="connsiteY19" fmla="*/ 107633 h 174307"/>
                <a:gd name="connsiteX20" fmla="*/ 32385 w 124777"/>
                <a:gd name="connsiteY20" fmla="*/ 90488 h 174307"/>
                <a:gd name="connsiteX21" fmla="*/ 2857 w 124777"/>
                <a:gd name="connsiteY21" fmla="*/ 45720 h 174307"/>
                <a:gd name="connsiteX22" fmla="*/ 2857 w 124777"/>
                <a:gd name="connsiteY22" fmla="*/ 39053 h 174307"/>
                <a:gd name="connsiteX23" fmla="*/ 65722 w 124777"/>
                <a:gd name="connsiteY23" fmla="*/ 0 h 174307"/>
                <a:gd name="connsiteX24" fmla="*/ 114300 w 124777"/>
                <a:gd name="connsiteY24" fmla="*/ 3810 h 17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77" h="174307">
                  <a:moveTo>
                    <a:pt x="114300" y="3810"/>
                  </a:moveTo>
                  <a:cubicBezTo>
                    <a:pt x="117157" y="3810"/>
                    <a:pt x="119063" y="5715"/>
                    <a:pt x="119063" y="8573"/>
                  </a:cubicBezTo>
                  <a:lnTo>
                    <a:pt x="119063" y="21908"/>
                  </a:lnTo>
                  <a:cubicBezTo>
                    <a:pt x="119063" y="24765"/>
                    <a:pt x="117157" y="26670"/>
                    <a:pt x="114300" y="26670"/>
                  </a:cubicBezTo>
                  <a:lnTo>
                    <a:pt x="56197" y="26670"/>
                  </a:lnTo>
                  <a:cubicBezTo>
                    <a:pt x="41910" y="26670"/>
                    <a:pt x="33338" y="31433"/>
                    <a:pt x="33338" y="42863"/>
                  </a:cubicBezTo>
                  <a:lnTo>
                    <a:pt x="33338" y="46673"/>
                  </a:lnTo>
                  <a:cubicBezTo>
                    <a:pt x="33338" y="55245"/>
                    <a:pt x="37147" y="62865"/>
                    <a:pt x="52388" y="68580"/>
                  </a:cubicBezTo>
                  <a:lnTo>
                    <a:pt x="93345" y="84773"/>
                  </a:lnTo>
                  <a:cubicBezTo>
                    <a:pt x="121920" y="95250"/>
                    <a:pt x="124777" y="111443"/>
                    <a:pt x="124777" y="128588"/>
                  </a:cubicBezTo>
                  <a:lnTo>
                    <a:pt x="124777" y="132398"/>
                  </a:lnTo>
                  <a:cubicBezTo>
                    <a:pt x="124777" y="167640"/>
                    <a:pt x="103822" y="174308"/>
                    <a:pt x="61913" y="174308"/>
                  </a:cubicBezTo>
                  <a:cubicBezTo>
                    <a:pt x="35242" y="174308"/>
                    <a:pt x="10477" y="172403"/>
                    <a:pt x="4763" y="171450"/>
                  </a:cubicBezTo>
                  <a:cubicBezTo>
                    <a:pt x="952" y="171450"/>
                    <a:pt x="0" y="169545"/>
                    <a:pt x="0" y="166688"/>
                  </a:cubicBezTo>
                  <a:lnTo>
                    <a:pt x="0" y="153353"/>
                  </a:lnTo>
                  <a:cubicBezTo>
                    <a:pt x="0" y="150495"/>
                    <a:pt x="1905" y="148590"/>
                    <a:pt x="4763" y="148590"/>
                  </a:cubicBezTo>
                  <a:lnTo>
                    <a:pt x="61913" y="148590"/>
                  </a:lnTo>
                  <a:cubicBezTo>
                    <a:pt x="86677" y="148590"/>
                    <a:pt x="94297" y="145733"/>
                    <a:pt x="94297" y="132398"/>
                  </a:cubicBezTo>
                  <a:lnTo>
                    <a:pt x="94297" y="128588"/>
                  </a:lnTo>
                  <a:cubicBezTo>
                    <a:pt x="94297" y="120015"/>
                    <a:pt x="90488" y="113348"/>
                    <a:pt x="76200" y="107633"/>
                  </a:cubicBezTo>
                  <a:lnTo>
                    <a:pt x="32385" y="90488"/>
                  </a:lnTo>
                  <a:cubicBezTo>
                    <a:pt x="8572" y="80963"/>
                    <a:pt x="2857" y="62865"/>
                    <a:pt x="2857" y="45720"/>
                  </a:cubicBezTo>
                  <a:lnTo>
                    <a:pt x="2857" y="39053"/>
                  </a:lnTo>
                  <a:cubicBezTo>
                    <a:pt x="2857" y="4763"/>
                    <a:pt x="32385" y="0"/>
                    <a:pt x="65722" y="0"/>
                  </a:cubicBezTo>
                  <a:cubicBezTo>
                    <a:pt x="80010" y="953"/>
                    <a:pt x="96202" y="1905"/>
                    <a:pt x="114300" y="381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6624175-ADE2-8CBD-B95D-B156200F75A0}"/>
                </a:ext>
              </a:extLst>
            </p:cNvPr>
            <p:cNvSpPr/>
            <p:nvPr/>
          </p:nvSpPr>
          <p:spPr>
            <a:xfrm>
              <a:off x="11692468" y="634571"/>
              <a:ext cx="27906" cy="66531"/>
            </a:xfrm>
            <a:custGeom>
              <a:avLst/>
              <a:gdLst>
                <a:gd name="connsiteX0" fmla="*/ 46672 w 92392"/>
                <a:gd name="connsiteY0" fmla="*/ 248 h 220275"/>
                <a:gd name="connsiteX1" fmla="*/ 52388 w 92392"/>
                <a:gd name="connsiteY1" fmla="*/ 4058 h 220275"/>
                <a:gd name="connsiteX2" fmla="*/ 52388 w 92392"/>
                <a:gd name="connsiteY2" fmla="*/ 47873 h 220275"/>
                <a:gd name="connsiteX3" fmla="*/ 84772 w 92392"/>
                <a:gd name="connsiteY3" fmla="*/ 47873 h 220275"/>
                <a:gd name="connsiteX4" fmla="*/ 89535 w 92392"/>
                <a:gd name="connsiteY4" fmla="*/ 52635 h 220275"/>
                <a:gd name="connsiteX5" fmla="*/ 89535 w 92392"/>
                <a:gd name="connsiteY5" fmla="*/ 66923 h 220275"/>
                <a:gd name="connsiteX6" fmla="*/ 84772 w 92392"/>
                <a:gd name="connsiteY6" fmla="*/ 71685 h 220275"/>
                <a:gd name="connsiteX7" fmla="*/ 52388 w 92392"/>
                <a:gd name="connsiteY7" fmla="*/ 71685 h 220275"/>
                <a:gd name="connsiteX8" fmla="*/ 52388 w 92392"/>
                <a:gd name="connsiteY8" fmla="*/ 176460 h 220275"/>
                <a:gd name="connsiteX9" fmla="*/ 72390 w 92392"/>
                <a:gd name="connsiteY9" fmla="*/ 193605 h 220275"/>
                <a:gd name="connsiteX10" fmla="*/ 87630 w 92392"/>
                <a:gd name="connsiteY10" fmla="*/ 193605 h 220275"/>
                <a:gd name="connsiteX11" fmla="*/ 92393 w 92392"/>
                <a:gd name="connsiteY11" fmla="*/ 198368 h 220275"/>
                <a:gd name="connsiteX12" fmla="*/ 92393 w 92392"/>
                <a:gd name="connsiteY12" fmla="*/ 213608 h 220275"/>
                <a:gd name="connsiteX13" fmla="*/ 87630 w 92392"/>
                <a:gd name="connsiteY13" fmla="*/ 218370 h 220275"/>
                <a:gd name="connsiteX14" fmla="*/ 70485 w 92392"/>
                <a:gd name="connsiteY14" fmla="*/ 220275 h 220275"/>
                <a:gd name="connsiteX15" fmla="*/ 22860 w 92392"/>
                <a:gd name="connsiteY15" fmla="*/ 185033 h 220275"/>
                <a:gd name="connsiteX16" fmla="*/ 22860 w 92392"/>
                <a:gd name="connsiteY16" fmla="*/ 71685 h 220275"/>
                <a:gd name="connsiteX17" fmla="*/ 4763 w 92392"/>
                <a:gd name="connsiteY17" fmla="*/ 71685 h 220275"/>
                <a:gd name="connsiteX18" fmla="*/ 0 w 92392"/>
                <a:gd name="connsiteY18" fmla="*/ 66923 h 220275"/>
                <a:gd name="connsiteX19" fmla="*/ 0 w 92392"/>
                <a:gd name="connsiteY19" fmla="*/ 52635 h 220275"/>
                <a:gd name="connsiteX20" fmla="*/ 4763 w 92392"/>
                <a:gd name="connsiteY20" fmla="*/ 47873 h 220275"/>
                <a:gd name="connsiteX21" fmla="*/ 21907 w 92392"/>
                <a:gd name="connsiteY21" fmla="*/ 47873 h 220275"/>
                <a:gd name="connsiteX22" fmla="*/ 21907 w 92392"/>
                <a:gd name="connsiteY22" fmla="*/ 10725 h 220275"/>
                <a:gd name="connsiteX23" fmla="*/ 25718 w 92392"/>
                <a:gd name="connsiteY23" fmla="*/ 5963 h 220275"/>
                <a:gd name="connsiteX24" fmla="*/ 46672 w 92392"/>
                <a:gd name="connsiteY24" fmla="*/ 248 h 22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2392" h="220275">
                  <a:moveTo>
                    <a:pt x="46672" y="248"/>
                  </a:moveTo>
                  <a:cubicBezTo>
                    <a:pt x="50482" y="-705"/>
                    <a:pt x="52388" y="1200"/>
                    <a:pt x="52388" y="4058"/>
                  </a:cubicBezTo>
                  <a:lnTo>
                    <a:pt x="52388" y="47873"/>
                  </a:lnTo>
                  <a:lnTo>
                    <a:pt x="84772" y="47873"/>
                  </a:lnTo>
                  <a:cubicBezTo>
                    <a:pt x="88582" y="47873"/>
                    <a:pt x="89535" y="49778"/>
                    <a:pt x="89535" y="52635"/>
                  </a:cubicBezTo>
                  <a:lnTo>
                    <a:pt x="89535" y="66923"/>
                  </a:lnTo>
                  <a:cubicBezTo>
                    <a:pt x="89535" y="69780"/>
                    <a:pt x="87630" y="71685"/>
                    <a:pt x="84772" y="71685"/>
                  </a:cubicBezTo>
                  <a:lnTo>
                    <a:pt x="52388" y="71685"/>
                  </a:lnTo>
                  <a:lnTo>
                    <a:pt x="52388" y="176460"/>
                  </a:lnTo>
                  <a:cubicBezTo>
                    <a:pt x="52388" y="189795"/>
                    <a:pt x="56197" y="193605"/>
                    <a:pt x="72390" y="193605"/>
                  </a:cubicBezTo>
                  <a:lnTo>
                    <a:pt x="87630" y="193605"/>
                  </a:lnTo>
                  <a:cubicBezTo>
                    <a:pt x="91440" y="193605"/>
                    <a:pt x="92393" y="194558"/>
                    <a:pt x="92393" y="198368"/>
                  </a:cubicBezTo>
                  <a:lnTo>
                    <a:pt x="92393" y="213608"/>
                  </a:lnTo>
                  <a:cubicBezTo>
                    <a:pt x="92393" y="216465"/>
                    <a:pt x="90488" y="218370"/>
                    <a:pt x="87630" y="218370"/>
                  </a:cubicBezTo>
                  <a:cubicBezTo>
                    <a:pt x="80963" y="220275"/>
                    <a:pt x="73343" y="220275"/>
                    <a:pt x="70485" y="220275"/>
                  </a:cubicBezTo>
                  <a:cubicBezTo>
                    <a:pt x="48578" y="220275"/>
                    <a:pt x="22860" y="220275"/>
                    <a:pt x="22860" y="185033"/>
                  </a:cubicBezTo>
                  <a:lnTo>
                    <a:pt x="22860" y="71685"/>
                  </a:lnTo>
                  <a:lnTo>
                    <a:pt x="4763" y="71685"/>
                  </a:lnTo>
                  <a:cubicBezTo>
                    <a:pt x="1905" y="71685"/>
                    <a:pt x="0" y="69780"/>
                    <a:pt x="0" y="66923"/>
                  </a:cubicBezTo>
                  <a:lnTo>
                    <a:pt x="0" y="52635"/>
                  </a:lnTo>
                  <a:cubicBezTo>
                    <a:pt x="0" y="49778"/>
                    <a:pt x="1905" y="47873"/>
                    <a:pt x="4763" y="47873"/>
                  </a:cubicBezTo>
                  <a:lnTo>
                    <a:pt x="21907" y="47873"/>
                  </a:lnTo>
                  <a:lnTo>
                    <a:pt x="21907" y="10725"/>
                  </a:lnTo>
                  <a:cubicBezTo>
                    <a:pt x="21907" y="7868"/>
                    <a:pt x="22860" y="5963"/>
                    <a:pt x="25718" y="5963"/>
                  </a:cubicBezTo>
                  <a:lnTo>
                    <a:pt x="46672" y="24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3155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91B1F2-EDBD-F0E5-18E0-4293E776FB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49700" y="0"/>
            <a:ext cx="8242300" cy="6102000"/>
          </a:xfrm>
          <a:custGeom>
            <a:avLst/>
            <a:gdLst>
              <a:gd name="connsiteX0" fmla="*/ 3254380 w 8242300"/>
              <a:gd name="connsiteY0" fmla="*/ 0 h 6102000"/>
              <a:gd name="connsiteX1" fmla="*/ 8242300 w 8242300"/>
              <a:gd name="connsiteY1" fmla="*/ 0 h 6102000"/>
              <a:gd name="connsiteX2" fmla="*/ 8242300 w 8242300"/>
              <a:gd name="connsiteY2" fmla="*/ 6076018 h 6102000"/>
              <a:gd name="connsiteX3" fmla="*/ 8228443 w 8242300"/>
              <a:gd name="connsiteY3" fmla="*/ 6102000 h 6102000"/>
              <a:gd name="connsiteX4" fmla="*/ 0 w 8242300"/>
              <a:gd name="connsiteY4" fmla="*/ 6102000 h 61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2300" h="6102000">
                <a:moveTo>
                  <a:pt x="3254380" y="0"/>
                </a:moveTo>
                <a:lnTo>
                  <a:pt x="8242300" y="0"/>
                </a:lnTo>
                <a:lnTo>
                  <a:pt x="8242300" y="6076018"/>
                </a:lnTo>
                <a:lnTo>
                  <a:pt x="8228443" y="6102000"/>
                </a:lnTo>
                <a:lnTo>
                  <a:pt x="0" y="6102000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Title 146">
            <a:extLst>
              <a:ext uri="{FF2B5EF4-FFF2-40B4-BE49-F238E27FC236}">
                <a16:creationId xmlns:a16="http://schemas.microsoft.com/office/drawing/2014/main" id="{8EB015E7-2B87-0782-45FD-A322B48CA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1819895"/>
            <a:ext cx="3853950" cy="2462213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4000" b="1" baseline="0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Titre du chapitre sur une à quatre lignes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165D70-1CC5-41D3-B887-8286AC2B1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842682" cy="61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3986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1 colonn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8800" y="756000"/>
            <a:ext cx="5245200" cy="73866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Cliquez pour modifier le titre principal jusqu'à deux lignes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C4B28-B831-4A30-8ED4-06948102CA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8800" y="1829976"/>
            <a:ext cx="5245200" cy="37746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ici pour modifier le texte</a:t>
            </a:r>
          </a:p>
          <a:p>
            <a:pPr lvl="1"/>
            <a:r>
              <a:rPr lang="fr-FR" noProof="0" dirty="0"/>
              <a:t>Second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8237A6D-51C3-E355-8308-D596CBF1D5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87998" y="756000"/>
            <a:ext cx="5245200" cy="4848670"/>
          </a:xfrm>
          <a:custGeom>
            <a:avLst/>
            <a:gdLst>
              <a:gd name="connsiteX0" fmla="*/ 4428704 w 5245200"/>
              <a:gd name="connsiteY0" fmla="*/ 4648972 h 4848670"/>
              <a:gd name="connsiteX1" fmla="*/ 4375398 w 5245200"/>
              <a:gd name="connsiteY1" fmla="*/ 4702972 h 4848670"/>
              <a:gd name="connsiteX2" fmla="*/ 4989488 w 5245200"/>
              <a:gd name="connsiteY2" fmla="*/ 4702972 h 4848670"/>
              <a:gd name="connsiteX3" fmla="*/ 5042794 w 5245200"/>
              <a:gd name="connsiteY3" fmla="*/ 4648972 h 4848670"/>
              <a:gd name="connsiteX4" fmla="*/ 259681 w 5245200"/>
              <a:gd name="connsiteY4" fmla="*/ 147616 h 4848670"/>
              <a:gd name="connsiteX5" fmla="*/ 206375 w 5245200"/>
              <a:gd name="connsiteY5" fmla="*/ 201616 h 4848670"/>
              <a:gd name="connsiteX6" fmla="*/ 820465 w 5245200"/>
              <a:gd name="connsiteY6" fmla="*/ 201616 h 4848670"/>
              <a:gd name="connsiteX7" fmla="*/ 873771 w 5245200"/>
              <a:gd name="connsiteY7" fmla="*/ 147616 h 4848670"/>
              <a:gd name="connsiteX8" fmla="*/ 203208 w 5245200"/>
              <a:gd name="connsiteY8" fmla="*/ 0 h 4848670"/>
              <a:gd name="connsiteX9" fmla="*/ 5245200 w 5245200"/>
              <a:gd name="connsiteY9" fmla="*/ 0 h 4848670"/>
              <a:gd name="connsiteX10" fmla="*/ 5245200 w 5245200"/>
              <a:gd name="connsiteY10" fmla="*/ 4645462 h 4848670"/>
              <a:gd name="connsiteX11" fmla="*/ 5041992 w 5245200"/>
              <a:gd name="connsiteY11" fmla="*/ 4848670 h 4848670"/>
              <a:gd name="connsiteX12" fmla="*/ 0 w 5245200"/>
              <a:gd name="connsiteY12" fmla="*/ 4848670 h 4848670"/>
              <a:gd name="connsiteX13" fmla="*/ 0 w 5245200"/>
              <a:gd name="connsiteY13" fmla="*/ 203208 h 484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5200" h="4848670">
                <a:moveTo>
                  <a:pt x="4428704" y="4648972"/>
                </a:moveTo>
                <a:lnTo>
                  <a:pt x="4375398" y="4702972"/>
                </a:lnTo>
                <a:lnTo>
                  <a:pt x="4989488" y="4702972"/>
                </a:lnTo>
                <a:lnTo>
                  <a:pt x="5042794" y="4648972"/>
                </a:lnTo>
                <a:close/>
                <a:moveTo>
                  <a:pt x="259681" y="147616"/>
                </a:moveTo>
                <a:lnTo>
                  <a:pt x="206375" y="201616"/>
                </a:lnTo>
                <a:lnTo>
                  <a:pt x="820465" y="201616"/>
                </a:lnTo>
                <a:lnTo>
                  <a:pt x="873771" y="147616"/>
                </a:lnTo>
                <a:close/>
                <a:moveTo>
                  <a:pt x="203208" y="0"/>
                </a:moveTo>
                <a:lnTo>
                  <a:pt x="5245200" y="0"/>
                </a:lnTo>
                <a:lnTo>
                  <a:pt x="5245200" y="4645462"/>
                </a:lnTo>
                <a:lnTo>
                  <a:pt x="5041992" y="4848670"/>
                </a:lnTo>
                <a:lnTo>
                  <a:pt x="0" y="4848670"/>
                </a:lnTo>
                <a:lnTo>
                  <a:pt x="0" y="203208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6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 e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DFFA7BA-8B92-63C7-0617-55EAC8E11BC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99601" y="3041650"/>
            <a:ext cx="4420461" cy="304927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B3483BC5-601B-9EF8-DA44-7609BAAE9D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53672" y="3041650"/>
            <a:ext cx="4420461" cy="304927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E67C4BDF-6CB9-C058-FD2E-216AF7FA4E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90650" y="0"/>
            <a:ext cx="4420461" cy="304165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73C3076-1B04-8B01-02C5-C7E839572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33342" y="0"/>
            <a:ext cx="4420461" cy="3041650"/>
          </a:xfrm>
          <a:custGeom>
            <a:avLst/>
            <a:gdLst>
              <a:gd name="connsiteX0" fmla="*/ 1632332 w 4420461"/>
              <a:gd name="connsiteY0" fmla="*/ 0 h 3041650"/>
              <a:gd name="connsiteX1" fmla="*/ 4420461 w 4420461"/>
              <a:gd name="connsiteY1" fmla="*/ 0 h 3041650"/>
              <a:gd name="connsiteX2" fmla="*/ 2788129 w 4420461"/>
              <a:gd name="connsiteY2" fmla="*/ 3041650 h 3041650"/>
              <a:gd name="connsiteX3" fmla="*/ 0 w 4420461"/>
              <a:gd name="connsiteY3" fmla="*/ 3041650 h 304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20461" h="3041650">
                <a:moveTo>
                  <a:pt x="1632332" y="0"/>
                </a:moveTo>
                <a:lnTo>
                  <a:pt x="4420461" y="0"/>
                </a:lnTo>
                <a:lnTo>
                  <a:pt x="2788129" y="3041650"/>
                </a:lnTo>
                <a:lnTo>
                  <a:pt x="0" y="304165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 b="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0293324-1149-B295-29CD-5907E6131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67653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Cliquez pour modifier le titre principal</a:t>
            </a:r>
            <a:endParaRPr lang="fr-FR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459AC29-496E-A828-081B-C03AC6C09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1064645"/>
            <a:ext cx="4157424" cy="45400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ici pour modifier le texte</a:t>
            </a:r>
          </a:p>
          <a:p>
            <a:pPr lvl="1"/>
            <a:r>
              <a:rPr lang="fr-FR" noProof="0" dirty="0"/>
              <a:t>Second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FF7AA0C-1628-04B2-6EA6-95C12083CDBE}"/>
              </a:ext>
            </a:extLst>
          </p:cNvPr>
          <p:cNvSpPr/>
          <p:nvPr userDrawn="1"/>
        </p:nvSpPr>
        <p:spPr>
          <a:xfrm>
            <a:off x="10507980" y="2035232"/>
            <a:ext cx="2186940" cy="4066767"/>
          </a:xfrm>
          <a:prstGeom prst="triangle">
            <a:avLst>
              <a:gd name="adj" fmla="val 100000"/>
            </a:avLst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790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onnes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0293324-1149-B295-29CD-5907E6131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fr-FR" noProof="0" dirty="0"/>
              <a:t>Cliquez pour modifier le titre principal</a:t>
            </a:r>
            <a:endParaRPr lang="fr-FR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252BFC-0528-6EFD-CF4B-B68A893B9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8800" y="1064645"/>
            <a:ext cx="5245200" cy="45400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ici pour modifier le texte</a:t>
            </a:r>
          </a:p>
          <a:p>
            <a:pPr lvl="1"/>
            <a:r>
              <a:rPr lang="fr-FR" noProof="0" dirty="0"/>
              <a:t>Second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459AC29-496E-A828-081B-C03AC6C09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1064645"/>
            <a:ext cx="5245200" cy="4540025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fr-FR" noProof="0" dirty="0"/>
              <a:t>Cliquez ici pour modifier le texte</a:t>
            </a:r>
          </a:p>
          <a:p>
            <a:pPr lvl="1"/>
            <a:r>
              <a:rPr lang="fr-FR" noProof="0" dirty="0"/>
              <a:t>Second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819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91B1F2-EDBD-F0E5-18E0-4293E776FB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949700" y="0"/>
            <a:ext cx="8242300" cy="6102000"/>
          </a:xfrm>
          <a:custGeom>
            <a:avLst/>
            <a:gdLst>
              <a:gd name="connsiteX0" fmla="*/ 3254380 w 8242300"/>
              <a:gd name="connsiteY0" fmla="*/ 0 h 6102000"/>
              <a:gd name="connsiteX1" fmla="*/ 8242300 w 8242300"/>
              <a:gd name="connsiteY1" fmla="*/ 0 h 6102000"/>
              <a:gd name="connsiteX2" fmla="*/ 8242300 w 8242300"/>
              <a:gd name="connsiteY2" fmla="*/ 6076018 h 6102000"/>
              <a:gd name="connsiteX3" fmla="*/ 8228443 w 8242300"/>
              <a:gd name="connsiteY3" fmla="*/ 6102000 h 6102000"/>
              <a:gd name="connsiteX4" fmla="*/ 0 w 8242300"/>
              <a:gd name="connsiteY4" fmla="*/ 6102000 h 61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42300" h="6102000">
                <a:moveTo>
                  <a:pt x="3254380" y="0"/>
                </a:moveTo>
                <a:lnTo>
                  <a:pt x="8242300" y="0"/>
                </a:lnTo>
                <a:lnTo>
                  <a:pt x="8242300" y="6076018"/>
                </a:lnTo>
                <a:lnTo>
                  <a:pt x="8228443" y="6102000"/>
                </a:lnTo>
                <a:lnTo>
                  <a:pt x="0" y="6102000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on the icon to add a picture</a:t>
            </a:r>
          </a:p>
        </p:txBody>
      </p:sp>
      <p:sp>
        <p:nvSpPr>
          <p:cNvPr id="5" name="Title 146">
            <a:extLst>
              <a:ext uri="{FF2B5EF4-FFF2-40B4-BE49-F238E27FC236}">
                <a16:creationId xmlns:a16="http://schemas.microsoft.com/office/drawing/2014/main" id="{8EB015E7-2B87-0782-45FD-A322B48CA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2127672"/>
            <a:ext cx="3853950" cy="1846659"/>
          </a:xfrm>
        </p:spPr>
        <p:txBody>
          <a:bodyPr wrap="square" lIns="0" tIns="0" rIns="0" bIns="0" anchor="ctr">
            <a:spAutoFit/>
          </a:bodyPr>
          <a:lstStyle>
            <a:lvl1pPr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Chapter title</a:t>
            </a:r>
            <a:br>
              <a:rPr lang="en-GB" noProof="0" dirty="0"/>
            </a:br>
            <a:r>
              <a:rPr lang="en-GB" noProof="0" dirty="0"/>
              <a:t>One, two or three lines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165D70-1CC5-41D3-B887-8286AC2B1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842682" cy="61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000" y="1145369"/>
            <a:ext cx="8640000" cy="307777"/>
          </a:xfrm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100000"/>
              </a:lnSpc>
              <a:defRPr sz="2000" b="1" cap="all" spc="300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EF26AE-0E8B-41DE-038A-4F9ED9254CB9}"/>
              </a:ext>
            </a:extLst>
          </p:cNvPr>
          <p:cNvGrpSpPr/>
          <p:nvPr userDrawn="1"/>
        </p:nvGrpSpPr>
        <p:grpSpPr>
          <a:xfrm>
            <a:off x="5348942" y="1674097"/>
            <a:ext cx="1494116" cy="112014"/>
            <a:chOff x="10939447" y="523240"/>
            <a:chExt cx="1245096" cy="93345"/>
          </a:xfrm>
          <a:solidFill>
            <a:schemeClr val="tx2">
              <a:alpha val="20000"/>
            </a:schemeClr>
          </a:solidFill>
        </p:grpSpPr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id="{5610C1ED-5852-0EE6-FF0A-96F4CB2CE64A}"/>
                </a:ext>
              </a:extLst>
            </p:cNvPr>
            <p:cNvSpPr/>
            <p:nvPr/>
          </p:nvSpPr>
          <p:spPr>
            <a:xfrm>
              <a:off x="1167806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id="{343AB0C8-5813-3A04-543A-A355379EE61C}"/>
                </a:ext>
              </a:extLst>
            </p:cNvPr>
            <p:cNvSpPr/>
            <p:nvPr/>
          </p:nvSpPr>
          <p:spPr>
            <a:xfrm>
              <a:off x="1172151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E08D21E0-3ECF-9B08-C7A1-D04373449761}"/>
                </a:ext>
              </a:extLst>
            </p:cNvPr>
            <p:cNvSpPr/>
            <p:nvPr/>
          </p:nvSpPr>
          <p:spPr>
            <a:xfrm>
              <a:off x="1176495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9B6977C8-7F75-2A95-BA16-F0DBEB1C637D}"/>
                </a:ext>
              </a:extLst>
            </p:cNvPr>
            <p:cNvSpPr/>
            <p:nvPr/>
          </p:nvSpPr>
          <p:spPr>
            <a:xfrm>
              <a:off x="1180840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9E1621F6-18AB-1F9C-E8A6-615290F012C1}"/>
                </a:ext>
              </a:extLst>
            </p:cNvPr>
            <p:cNvSpPr/>
            <p:nvPr/>
          </p:nvSpPr>
          <p:spPr>
            <a:xfrm>
              <a:off x="1185185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D7F90642-BEFD-C7CC-0AB6-542F734EC6BB}"/>
                </a:ext>
              </a:extLst>
            </p:cNvPr>
            <p:cNvSpPr/>
            <p:nvPr/>
          </p:nvSpPr>
          <p:spPr>
            <a:xfrm>
              <a:off x="1189530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C0FAD3C7-8B5D-D594-47C6-8C4075EEDA84}"/>
                </a:ext>
              </a:extLst>
            </p:cNvPr>
            <p:cNvSpPr/>
            <p:nvPr/>
          </p:nvSpPr>
          <p:spPr>
            <a:xfrm>
              <a:off x="1193875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Parallelogram 36">
              <a:extLst>
                <a:ext uri="{FF2B5EF4-FFF2-40B4-BE49-F238E27FC236}">
                  <a16:creationId xmlns:a16="http://schemas.microsoft.com/office/drawing/2014/main" id="{EBCFCA6E-4C9C-8F1B-7470-1E3A399E1C0B}"/>
                </a:ext>
              </a:extLst>
            </p:cNvPr>
            <p:cNvSpPr/>
            <p:nvPr/>
          </p:nvSpPr>
          <p:spPr>
            <a:xfrm>
              <a:off x="1198219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E455C98B-94C3-7DBA-72EF-5946B8FC5659}"/>
                </a:ext>
              </a:extLst>
            </p:cNvPr>
            <p:cNvSpPr/>
            <p:nvPr/>
          </p:nvSpPr>
          <p:spPr>
            <a:xfrm>
              <a:off x="1202564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F6AECC36-A0CF-C556-EE65-AD7EC9BC4088}"/>
                </a:ext>
              </a:extLst>
            </p:cNvPr>
            <p:cNvSpPr/>
            <p:nvPr/>
          </p:nvSpPr>
          <p:spPr>
            <a:xfrm>
              <a:off x="1206909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193D1796-0A04-4EBA-1454-F2C704880D8A}"/>
                </a:ext>
              </a:extLst>
            </p:cNvPr>
            <p:cNvSpPr/>
            <p:nvPr/>
          </p:nvSpPr>
          <p:spPr>
            <a:xfrm>
              <a:off x="1211254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Parallelogram 40">
              <a:extLst>
                <a:ext uri="{FF2B5EF4-FFF2-40B4-BE49-F238E27FC236}">
                  <a16:creationId xmlns:a16="http://schemas.microsoft.com/office/drawing/2014/main" id="{444A5F82-1CC1-2723-36BD-5E6A8DD02DB5}"/>
                </a:ext>
              </a:extLst>
            </p:cNvPr>
            <p:cNvSpPr/>
            <p:nvPr/>
          </p:nvSpPr>
          <p:spPr>
            <a:xfrm rot="10800000">
              <a:off x="1137392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Parallelogram 41">
              <a:extLst>
                <a:ext uri="{FF2B5EF4-FFF2-40B4-BE49-F238E27FC236}">
                  <a16:creationId xmlns:a16="http://schemas.microsoft.com/office/drawing/2014/main" id="{35EC8A17-161A-52F3-F4A9-DBBB86DC6C17}"/>
                </a:ext>
              </a:extLst>
            </p:cNvPr>
            <p:cNvSpPr/>
            <p:nvPr/>
          </p:nvSpPr>
          <p:spPr>
            <a:xfrm rot="10800000">
              <a:off x="1133047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Parallelogram 42">
              <a:extLst>
                <a:ext uri="{FF2B5EF4-FFF2-40B4-BE49-F238E27FC236}">
                  <a16:creationId xmlns:a16="http://schemas.microsoft.com/office/drawing/2014/main" id="{2D794AC1-E3B5-5BC5-50D1-03D1CB2EA924}"/>
                </a:ext>
              </a:extLst>
            </p:cNvPr>
            <p:cNvSpPr/>
            <p:nvPr/>
          </p:nvSpPr>
          <p:spPr>
            <a:xfrm rot="10800000">
              <a:off x="1128703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Parallelogram 43">
              <a:extLst>
                <a:ext uri="{FF2B5EF4-FFF2-40B4-BE49-F238E27FC236}">
                  <a16:creationId xmlns:a16="http://schemas.microsoft.com/office/drawing/2014/main" id="{FB7F060C-DB78-A9F5-E90C-C2F144895061}"/>
                </a:ext>
              </a:extLst>
            </p:cNvPr>
            <p:cNvSpPr/>
            <p:nvPr/>
          </p:nvSpPr>
          <p:spPr>
            <a:xfrm rot="10800000">
              <a:off x="1124358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Parallelogram 44">
              <a:extLst>
                <a:ext uri="{FF2B5EF4-FFF2-40B4-BE49-F238E27FC236}">
                  <a16:creationId xmlns:a16="http://schemas.microsoft.com/office/drawing/2014/main" id="{EE4882FB-4370-85AD-7574-1A4373173CA0}"/>
                </a:ext>
              </a:extLst>
            </p:cNvPr>
            <p:cNvSpPr/>
            <p:nvPr/>
          </p:nvSpPr>
          <p:spPr>
            <a:xfrm rot="10800000">
              <a:off x="1120013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Parallelogram 45">
              <a:extLst>
                <a:ext uri="{FF2B5EF4-FFF2-40B4-BE49-F238E27FC236}">
                  <a16:creationId xmlns:a16="http://schemas.microsoft.com/office/drawing/2014/main" id="{3C23D4FE-47CE-BC47-7291-20E7D63B222D}"/>
                </a:ext>
              </a:extLst>
            </p:cNvPr>
            <p:cNvSpPr/>
            <p:nvPr/>
          </p:nvSpPr>
          <p:spPr>
            <a:xfrm rot="10800000">
              <a:off x="1115668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0C8F840B-5FA1-787F-A5ED-AF39E9BC9521}"/>
                </a:ext>
              </a:extLst>
            </p:cNvPr>
            <p:cNvSpPr/>
            <p:nvPr/>
          </p:nvSpPr>
          <p:spPr>
            <a:xfrm rot="10800000">
              <a:off x="1111323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672792F1-9E05-B63F-2DEA-A5DE0295C132}"/>
                </a:ext>
              </a:extLst>
            </p:cNvPr>
            <p:cNvSpPr/>
            <p:nvPr/>
          </p:nvSpPr>
          <p:spPr>
            <a:xfrm rot="10800000">
              <a:off x="1106979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757632A1-2A6B-1A61-CED7-6AC55E3AE4FE}"/>
                </a:ext>
              </a:extLst>
            </p:cNvPr>
            <p:cNvSpPr/>
            <p:nvPr/>
          </p:nvSpPr>
          <p:spPr>
            <a:xfrm rot="10800000">
              <a:off x="1102634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Parallelogram 49">
              <a:extLst>
                <a:ext uri="{FF2B5EF4-FFF2-40B4-BE49-F238E27FC236}">
                  <a16:creationId xmlns:a16="http://schemas.microsoft.com/office/drawing/2014/main" id="{4CD700AC-2950-4BD9-AEA9-F649F9BFAE92}"/>
                </a:ext>
              </a:extLst>
            </p:cNvPr>
            <p:cNvSpPr/>
            <p:nvPr/>
          </p:nvSpPr>
          <p:spPr>
            <a:xfrm rot="10800000">
              <a:off x="1098289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Parallelogram 50">
              <a:extLst>
                <a:ext uri="{FF2B5EF4-FFF2-40B4-BE49-F238E27FC236}">
                  <a16:creationId xmlns:a16="http://schemas.microsoft.com/office/drawing/2014/main" id="{BBA817A4-A3E4-94CB-83C3-D6F767DA3FEE}"/>
                </a:ext>
              </a:extLst>
            </p:cNvPr>
            <p:cNvSpPr/>
            <p:nvPr/>
          </p:nvSpPr>
          <p:spPr>
            <a:xfrm rot="10800000">
              <a:off x="1093944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225BDD9E-FD33-866E-6890-16110B571DB3}"/>
                </a:ext>
              </a:extLst>
            </p:cNvPr>
            <p:cNvSpPr/>
            <p:nvPr/>
          </p:nvSpPr>
          <p:spPr>
            <a:xfrm>
              <a:off x="1141737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F2C15A61-EF71-9795-61EF-8C1617508400}"/>
                </a:ext>
              </a:extLst>
            </p:cNvPr>
            <p:cNvSpPr/>
            <p:nvPr/>
          </p:nvSpPr>
          <p:spPr>
            <a:xfrm>
              <a:off x="11460823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7E632C2E-006D-D2F7-A5C6-ACAAB3CF37B9}"/>
                </a:ext>
              </a:extLst>
            </p:cNvPr>
            <p:cNvSpPr/>
            <p:nvPr/>
          </p:nvSpPr>
          <p:spPr>
            <a:xfrm>
              <a:off x="11504271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E1020044-98D4-DCF6-BADA-41E402526BB2}"/>
                </a:ext>
              </a:extLst>
            </p:cNvPr>
            <p:cNvSpPr/>
            <p:nvPr/>
          </p:nvSpPr>
          <p:spPr>
            <a:xfrm>
              <a:off x="11547719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930D4332-77DE-1477-2E43-28E85958F0DC}"/>
                </a:ext>
              </a:extLst>
            </p:cNvPr>
            <p:cNvSpPr/>
            <p:nvPr/>
          </p:nvSpPr>
          <p:spPr>
            <a:xfrm>
              <a:off x="11634615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BDAAD660-5966-CDA2-8611-352F8D64C694}"/>
                </a:ext>
              </a:extLst>
            </p:cNvPr>
            <p:cNvSpPr/>
            <p:nvPr/>
          </p:nvSpPr>
          <p:spPr>
            <a:xfrm>
              <a:off x="11591167" y="523240"/>
              <a:ext cx="72000" cy="93345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7D7629-7829-1ACA-7FA5-F08FD2F78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76000" y="2007061"/>
            <a:ext cx="8640000" cy="212519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  <a:lvl3pPr marL="360000" indent="0">
              <a:buNone/>
              <a:defRPr/>
            </a:lvl3pPr>
            <a:lvl4pPr marL="576000" indent="0">
              <a:buNone/>
              <a:defRPr/>
            </a:lvl4pPr>
            <a:lvl5pPr marL="8280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C3082-5820-F339-AA95-CC102FC67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77851"/>
            <a:ext cx="12192000" cy="1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C0E30FF-66C8-FE1B-6DD1-2B08249DE1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977317"/>
            <a:ext cx="11016000" cy="454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1352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FC509B4-E51F-329B-2A99-317CD7C621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26802" y="1178102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CDAB6E4D-62AB-AA15-F7C2-3F29D666E45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96000" y="1178102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028D82F2-F29C-887B-10F9-D273CE45B16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26802" y="2781000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987CDC-F8C1-A05A-FC69-A462DA2F99C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96000" y="2781000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E9CFE75-402D-C2FC-1AD5-8D941F181CB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26802" y="4383898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B38D2D1E-6B09-24DC-B953-EFA4EE8F514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996000" y="4383898"/>
            <a:ext cx="1294799" cy="1296000"/>
          </a:xfrm>
          <a:custGeom>
            <a:avLst/>
            <a:gdLst>
              <a:gd name="connsiteX0" fmla="*/ 73415 w 1294799"/>
              <a:gd name="connsiteY0" fmla="*/ 0 h 1296000"/>
              <a:gd name="connsiteX1" fmla="*/ 1294799 w 1294799"/>
              <a:gd name="connsiteY1" fmla="*/ 0 h 1296000"/>
              <a:gd name="connsiteX2" fmla="*/ 1294799 w 1294799"/>
              <a:gd name="connsiteY2" fmla="*/ 1222585 h 1296000"/>
              <a:gd name="connsiteX3" fmla="*/ 1221384 w 1294799"/>
              <a:gd name="connsiteY3" fmla="*/ 1296000 h 1296000"/>
              <a:gd name="connsiteX4" fmla="*/ 0 w 1294799"/>
              <a:gd name="connsiteY4" fmla="*/ 1296000 h 1296000"/>
              <a:gd name="connsiteX5" fmla="*/ 0 w 1294799"/>
              <a:gd name="connsiteY5" fmla="*/ 73415 h 12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94799" h="1296000">
                <a:moveTo>
                  <a:pt x="73415" y="0"/>
                </a:moveTo>
                <a:lnTo>
                  <a:pt x="1294799" y="0"/>
                </a:lnTo>
                <a:lnTo>
                  <a:pt x="1294799" y="1222585"/>
                </a:lnTo>
                <a:lnTo>
                  <a:pt x="1221384" y="1296000"/>
                </a:lnTo>
                <a:lnTo>
                  <a:pt x="0" y="1296000"/>
                </a:lnTo>
                <a:lnTo>
                  <a:pt x="0" y="73415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0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D4E34D-C781-5CAC-ECB4-7C789CB39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62352"/>
            <a:ext cx="12192000" cy="872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C4B28-B831-4A30-8ED4-06948102CA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8000" y="1064645"/>
            <a:ext cx="11016000" cy="45400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615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FFFCA-17A4-4600-A0CB-E384DB307A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8800" y="756000"/>
            <a:ext cx="5245200" cy="738664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C4B28-B831-4A30-8ED4-06948102CA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58800" y="1829976"/>
            <a:ext cx="5245200" cy="37746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48237A6D-51C3-E355-8308-D596CBF1D5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7998" y="756000"/>
            <a:ext cx="5245200" cy="4848670"/>
          </a:xfrm>
          <a:custGeom>
            <a:avLst/>
            <a:gdLst>
              <a:gd name="connsiteX0" fmla="*/ 4428704 w 5245200"/>
              <a:gd name="connsiteY0" fmla="*/ 4648972 h 4848670"/>
              <a:gd name="connsiteX1" fmla="*/ 4375398 w 5245200"/>
              <a:gd name="connsiteY1" fmla="*/ 4702972 h 4848670"/>
              <a:gd name="connsiteX2" fmla="*/ 4989488 w 5245200"/>
              <a:gd name="connsiteY2" fmla="*/ 4702972 h 4848670"/>
              <a:gd name="connsiteX3" fmla="*/ 5042794 w 5245200"/>
              <a:gd name="connsiteY3" fmla="*/ 4648972 h 4848670"/>
              <a:gd name="connsiteX4" fmla="*/ 259681 w 5245200"/>
              <a:gd name="connsiteY4" fmla="*/ 147616 h 4848670"/>
              <a:gd name="connsiteX5" fmla="*/ 206375 w 5245200"/>
              <a:gd name="connsiteY5" fmla="*/ 201616 h 4848670"/>
              <a:gd name="connsiteX6" fmla="*/ 820465 w 5245200"/>
              <a:gd name="connsiteY6" fmla="*/ 201616 h 4848670"/>
              <a:gd name="connsiteX7" fmla="*/ 873771 w 5245200"/>
              <a:gd name="connsiteY7" fmla="*/ 147616 h 4848670"/>
              <a:gd name="connsiteX8" fmla="*/ 203208 w 5245200"/>
              <a:gd name="connsiteY8" fmla="*/ 0 h 4848670"/>
              <a:gd name="connsiteX9" fmla="*/ 5245200 w 5245200"/>
              <a:gd name="connsiteY9" fmla="*/ 0 h 4848670"/>
              <a:gd name="connsiteX10" fmla="*/ 5245200 w 5245200"/>
              <a:gd name="connsiteY10" fmla="*/ 4645462 h 4848670"/>
              <a:gd name="connsiteX11" fmla="*/ 5041992 w 5245200"/>
              <a:gd name="connsiteY11" fmla="*/ 4848670 h 4848670"/>
              <a:gd name="connsiteX12" fmla="*/ 0 w 5245200"/>
              <a:gd name="connsiteY12" fmla="*/ 4848670 h 4848670"/>
              <a:gd name="connsiteX13" fmla="*/ 0 w 5245200"/>
              <a:gd name="connsiteY13" fmla="*/ 203208 h 484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45200" h="4848670">
                <a:moveTo>
                  <a:pt x="4428704" y="4648972"/>
                </a:moveTo>
                <a:lnTo>
                  <a:pt x="4375398" y="4702972"/>
                </a:lnTo>
                <a:lnTo>
                  <a:pt x="4989488" y="4702972"/>
                </a:lnTo>
                <a:lnTo>
                  <a:pt x="5042794" y="4648972"/>
                </a:lnTo>
                <a:close/>
                <a:moveTo>
                  <a:pt x="259681" y="147616"/>
                </a:moveTo>
                <a:lnTo>
                  <a:pt x="206375" y="201616"/>
                </a:lnTo>
                <a:lnTo>
                  <a:pt x="820465" y="201616"/>
                </a:lnTo>
                <a:lnTo>
                  <a:pt x="873771" y="147616"/>
                </a:lnTo>
                <a:close/>
                <a:moveTo>
                  <a:pt x="203208" y="0"/>
                </a:moveTo>
                <a:lnTo>
                  <a:pt x="5245200" y="0"/>
                </a:lnTo>
                <a:lnTo>
                  <a:pt x="5245200" y="4645462"/>
                </a:lnTo>
                <a:lnTo>
                  <a:pt x="5041992" y="4848670"/>
                </a:lnTo>
                <a:lnTo>
                  <a:pt x="0" y="4848670"/>
                </a:lnTo>
                <a:lnTo>
                  <a:pt x="0" y="203208"/>
                </a:lnTo>
                <a:close/>
              </a:path>
            </a:pathLst>
          </a:custGeom>
          <a:solidFill>
            <a:srgbClr val="ECECEF"/>
          </a:solidFill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142416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C8F1ED06-ABC9-15DE-3DFC-435FFD6830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62352"/>
            <a:ext cx="12192000" cy="8720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FED07F-1D90-4D46-8347-34173E4881EE}"/>
              </a:ext>
            </a:extLst>
          </p:cNvPr>
          <p:cNvGrpSpPr/>
          <p:nvPr userDrawn="1"/>
        </p:nvGrpSpPr>
        <p:grpSpPr>
          <a:xfrm>
            <a:off x="588000" y="0"/>
            <a:ext cx="920602" cy="112014"/>
            <a:chOff x="696000" y="1460737"/>
            <a:chExt cx="920602" cy="112014"/>
          </a:xfrm>
        </p:grpSpPr>
        <p:sp>
          <p:nvSpPr>
            <p:cNvPr id="8" name="Parallelogram 7">
              <a:extLst>
                <a:ext uri="{FF2B5EF4-FFF2-40B4-BE49-F238E27FC236}">
                  <a16:creationId xmlns:a16="http://schemas.microsoft.com/office/drawing/2014/main" id="{61DF02C5-E274-4395-8EC3-892ECAA4DC80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9DD2ABF5-6049-4A2D-B63B-3CF66647FF48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72ED01F-02E9-48A8-AD76-A34E6EDB0258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EF3C2233-911F-46D2-8906-1D30D1E70F9F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Parallelogram 11">
              <a:extLst>
                <a:ext uri="{FF2B5EF4-FFF2-40B4-BE49-F238E27FC236}">
                  <a16:creationId xmlns:a16="http://schemas.microsoft.com/office/drawing/2014/main" id="{D11BA0D6-7C24-4442-B8A3-9FD1E72C832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312EC510-CFEB-4652-8B0D-104810ECFD0D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0CD77D20-CA7D-4CD2-BE63-663DDC766999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68861543-82DB-4738-8712-9171B4811F1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Parallelogram 15">
              <a:extLst>
                <a:ext uri="{FF2B5EF4-FFF2-40B4-BE49-F238E27FC236}">
                  <a16:creationId xmlns:a16="http://schemas.microsoft.com/office/drawing/2014/main" id="{E0586346-2B28-42B0-A4A5-A5D57FB08E74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41E5C780-D949-47BE-9E6D-F3FE63A5456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13077E6D-80C6-4E1E-BD3B-2842C665B038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BF2BC5A8-7032-49EB-876F-2C0D46BCA2E8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26AF3080-0E7E-413C-A0F7-A511E36A677A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Parallelogram 20">
              <a:extLst>
                <a:ext uri="{FF2B5EF4-FFF2-40B4-BE49-F238E27FC236}">
                  <a16:creationId xmlns:a16="http://schemas.microsoft.com/office/drawing/2014/main" id="{44CF598B-2A86-4A47-B916-D63C4AFA72AF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10A2E7C3-B0C3-430E-8811-23B07D2C6D5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8153071B-3263-4383-B08D-15CBD36D9AA0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07D6BF60-B541-4D62-BA7A-7DC38F1ACA87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20293324-1149-B295-29CD-5907E6131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000" y="360000"/>
            <a:ext cx="11016000" cy="369332"/>
          </a:xfrm>
        </p:spPr>
        <p:txBody>
          <a:bodyPr wrap="square" lIns="0" tIns="0" rIns="0" bIns="0" anchor="t">
            <a:spAutoFit/>
          </a:bodyPr>
          <a:lstStyle>
            <a:lvl1pPr>
              <a:lnSpc>
                <a:spcPct val="100000"/>
              </a:lnSpc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a title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4252BFC-0528-6EFD-CF4B-B68A893B9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8800" y="1064645"/>
            <a:ext cx="5245200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459AC29-496E-A828-081B-C03AC6C093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000" y="1064645"/>
            <a:ext cx="5245200" cy="454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35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8E7FB-E7AF-41AD-8E1D-E564C38C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00" y="360000"/>
            <a:ext cx="11016000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8240A-ACF9-41DF-8044-EFE58948F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8000" y="1064645"/>
            <a:ext cx="11016000" cy="4540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18182-DBA0-4294-B9A7-5592074F8DF4}"/>
              </a:ext>
            </a:extLst>
          </p:cNvPr>
          <p:cNvSpPr/>
          <p:nvPr userDrawn="1"/>
        </p:nvSpPr>
        <p:spPr>
          <a:xfrm>
            <a:off x="0" y="6102000"/>
            <a:ext cx="12192000" cy="75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E298DD-28E2-4F1F-A4F0-407D8199D6F6}"/>
              </a:ext>
            </a:extLst>
          </p:cNvPr>
          <p:cNvSpPr/>
          <p:nvPr userDrawn="1"/>
        </p:nvSpPr>
        <p:spPr>
          <a:xfrm>
            <a:off x="11328000" y="6102000"/>
            <a:ext cx="864000" cy="75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D6BA80-B3B1-41ED-94FC-30F2434D99FA}"/>
              </a:ext>
            </a:extLst>
          </p:cNvPr>
          <p:cNvSpPr txBox="1"/>
          <p:nvPr userDrawn="1"/>
        </p:nvSpPr>
        <p:spPr>
          <a:xfrm>
            <a:off x="11577118" y="6380640"/>
            <a:ext cx="365764" cy="1987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fld id="{0A5252B4-D216-4A6A-AB33-98AB17F66667}" type="slidenum">
              <a:rPr lang="en-GB" sz="900" smtClean="0">
                <a:solidFill>
                  <a:schemeClr val="bg1"/>
                </a:solidFill>
                <a:latin typeface="+mj-lt"/>
              </a:rPr>
              <a:t>‹#›</a:t>
            </a:fld>
            <a:endParaRPr lang="en-GB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9113D8-C34F-41E7-96C1-C52F3FA807A7}"/>
              </a:ext>
            </a:extLst>
          </p:cNvPr>
          <p:cNvSpPr/>
          <p:nvPr userDrawn="1"/>
        </p:nvSpPr>
        <p:spPr>
          <a:xfrm>
            <a:off x="11328000" y="6822000"/>
            <a:ext cx="864000" cy="36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FF1D181-9371-4409-B9F4-B17B0E367DA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18" y="6359505"/>
            <a:ext cx="1080000" cy="2409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8C9CA4-8A09-4C8A-B688-AF68F27D86FA}"/>
              </a:ext>
            </a:extLst>
          </p:cNvPr>
          <p:cNvSpPr txBox="1"/>
          <p:nvPr userDrawn="1"/>
        </p:nvSpPr>
        <p:spPr>
          <a:xfrm>
            <a:off x="1651322" y="6392746"/>
            <a:ext cx="8889356" cy="20005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700" b="1" dirty="0">
                <a:solidFill>
                  <a:schemeClr val="tx1">
                    <a:alpha val="40000"/>
                  </a:schemeClr>
                </a:solidFill>
              </a:rPr>
              <a:t>REF </a:t>
            </a:r>
            <a:r>
              <a:rPr lang="en-US" sz="700" b="1" dirty="0" err="1">
                <a:solidFill>
                  <a:schemeClr val="tx1">
                    <a:alpha val="40000"/>
                  </a:schemeClr>
                </a:solidFill>
              </a:rPr>
              <a:t>xxxxxxxxxxxx</a:t>
            </a:r>
            <a:r>
              <a:rPr lang="en-US" sz="700" b="1" dirty="0">
                <a:solidFill>
                  <a:schemeClr val="tx1">
                    <a:alpha val="40000"/>
                  </a:schemeClr>
                </a:solidFill>
              </a:rPr>
              <a:t> rev xxx – date Name of the company / Template: 87211168-COM-GRP-EN-007</a:t>
            </a:r>
          </a:p>
          <a:p>
            <a:pPr algn="ctr"/>
            <a:r>
              <a:rPr lang="en-GB" sz="600" dirty="0">
                <a:solidFill>
                  <a:srgbClr val="000000">
                    <a:alpha val="70000"/>
                  </a:srgbClr>
                </a:solidFill>
              </a:rPr>
              <a:t>This document may not be reproduced, modified, adapted, published, translated, in any way, in whole or in part or disclosed to a third party without the prior written consent of Thales </a:t>
            </a:r>
            <a:r>
              <a:rPr lang="en-GB" sz="600" b="1" dirty="0">
                <a:solidFill>
                  <a:srgbClr val="000000">
                    <a:alpha val="70000"/>
                  </a:srgbClr>
                </a:solidFill>
              </a:rPr>
              <a:t>© 2024 THALES. All rights reserved.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2AA835-16DB-4E38-A108-8114A18BB2A4}"/>
              </a:ext>
            </a:extLst>
          </p:cNvPr>
          <p:cNvSpPr/>
          <p:nvPr userDrawn="1"/>
        </p:nvSpPr>
        <p:spPr>
          <a:xfrm>
            <a:off x="0" y="6102000"/>
            <a:ext cx="12192000" cy="10800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MSIPCMContentMarking" descr="{&quot;HashCode&quot;:-1891073486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9FE8B5FA-BE9B-4F43-9DF5-5DE309094821}"/>
              </a:ext>
            </a:extLst>
          </p:cNvPr>
          <p:cNvSpPr txBox="1"/>
          <p:nvPr userDrawn="1"/>
        </p:nvSpPr>
        <p:spPr>
          <a:xfrm>
            <a:off x="0" y="0"/>
            <a:ext cx="26077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PT" sz="10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pt-PT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MSIPCMContentMarking" descr="{&quot;HashCode&quot;:874531057,&quot;Placement&quot;:&quot;Footer&quot;,&quot;Top&quot;:519.343,&quot;Left&quot;:454.5844,&quot;SlideWidth&quot;:960,&quot;SlideHeight&quot;:540}">
            <a:extLst>
              <a:ext uri="{FF2B5EF4-FFF2-40B4-BE49-F238E27FC236}">
                <a16:creationId xmlns:a16="http://schemas.microsoft.com/office/drawing/2014/main" id="{9F020CF9-B2C9-4F5F-A478-A70EA7C1CBDE}"/>
              </a:ext>
            </a:extLst>
          </p:cNvPr>
          <p:cNvSpPr txBox="1"/>
          <p:nvPr userDrawn="1"/>
        </p:nvSpPr>
        <p:spPr>
          <a:xfrm>
            <a:off x="5773222" y="6595656"/>
            <a:ext cx="645556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PT" sz="1000">
                <a:solidFill>
                  <a:srgbClr val="000000"/>
                </a:solidFill>
                <a:latin typeface="Calibri" panose="020F0502020204030204" pitchFamily="34" charset="0"/>
              </a:rPr>
              <a:t>{OPEN}</a:t>
            </a:r>
            <a:endParaRPr lang="pt-PT" sz="1000" dirty="0" err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24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4000"/>
        </a:lnSpc>
        <a:spcBef>
          <a:spcPts val="1600"/>
        </a:spcBef>
        <a:buClrTx/>
        <a:buFontTx/>
        <a:buBlip>
          <a:blip r:embed="rId27">
            <a:extLst/>
          </a:blip>
        </a:buBlip>
        <a:defRPr sz="18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4000"/>
        </a:lnSpc>
        <a:spcBef>
          <a:spcPts val="600"/>
        </a:spcBef>
        <a:buClr>
          <a:schemeClr val="accent3"/>
        </a:buClr>
        <a:buFont typeface="Wingdings 3" panose="05040102010807070707" pitchFamily="18" charset="2"/>
        <a:buChar char="ê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14000"/>
        </a:lnSpc>
        <a:spcBef>
          <a:spcPts val="600"/>
        </a:spcBef>
        <a:buFont typeface="Century Gothic" panose="020B0502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44000" algn="l" defTabSz="914400" rtl="0" eaLnBrk="1" latinLnBrk="0" hangingPunct="1">
        <a:lnSpc>
          <a:spcPct val="114000"/>
        </a:lnSpc>
        <a:spcBef>
          <a:spcPts val="300"/>
        </a:spcBef>
        <a:buClr>
          <a:schemeClr val="accent3"/>
        </a:buClr>
        <a:buFont typeface="Arial" panose="020B0604020202020204" pitchFamily="34" charset="0"/>
        <a:buChar char="›"/>
        <a:defRPr sz="11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936000" indent="-108000" algn="l" defTabSz="914400" rtl="0" eaLnBrk="1" latinLnBrk="0" hangingPunct="1">
        <a:lnSpc>
          <a:spcPct val="114000"/>
        </a:lnSpc>
        <a:spcBef>
          <a:spcPts val="300"/>
        </a:spcBef>
        <a:buFont typeface="Wingdings 3" panose="05040102010807070707" pitchFamily="18" charset="2"/>
        <a:buChar char=""/>
        <a:defRPr sz="1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12" Type="http://schemas.openxmlformats.org/officeDocument/2006/relationships/image" Target="../media/image27.png"/><Relationship Id="rId1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sv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248EE-9276-F13B-C146-B824E740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69" y="3027802"/>
            <a:ext cx="4900922" cy="1329595"/>
          </a:xfrm>
        </p:spPr>
        <p:txBody>
          <a:bodyPr/>
          <a:lstStyle/>
          <a:p>
            <a:r>
              <a:rPr lang="en-US" sz="3200" dirty="0"/>
              <a:t>Space assets </a:t>
            </a:r>
            <a:br>
              <a:rPr lang="en-US" sz="3200" dirty="0"/>
            </a:br>
            <a:r>
              <a:rPr lang="en-US" sz="3200" dirty="0"/>
              <a:t>supporting the disaster risk management cycle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3C62D-952C-3866-AA5A-CA17B8DBD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69" y="4422915"/>
            <a:ext cx="5348792" cy="1550361"/>
          </a:xfrm>
        </p:spPr>
        <p:txBody>
          <a:bodyPr/>
          <a:lstStyle/>
          <a:p>
            <a:r>
              <a:rPr lang="en-US" dirty="0"/>
              <a:t>Satellite-based Services for Disaster Risk Management Workshop</a:t>
            </a:r>
          </a:p>
          <a:p>
            <a:endParaRPr lang="en-US" dirty="0"/>
          </a:p>
          <a:p>
            <a:r>
              <a:rPr lang="en-US" dirty="0" err="1"/>
              <a:t>Alfeite</a:t>
            </a:r>
            <a:r>
              <a:rPr lang="en-US" dirty="0"/>
              <a:t>, May 13</a:t>
            </a:r>
            <a:r>
              <a:rPr lang="en-US" baseline="30000" dirty="0"/>
              <a:t>th</a:t>
            </a:r>
            <a:r>
              <a:rPr lang="en-US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13462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3666-74D9-BBE4-AD2D-B47BAD72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Use Case: </a:t>
            </a:r>
            <a:r>
              <a:rPr lang="pt-PT" dirty="0" err="1"/>
              <a:t>Vessels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object</a:t>
            </a:r>
            <a:r>
              <a:rPr lang="pt-PT" dirty="0"/>
              <a:t> </a:t>
            </a:r>
            <a:r>
              <a:rPr lang="pt-PT" dirty="0" err="1"/>
              <a:t>detection</a:t>
            </a:r>
            <a:endParaRPr lang="fr-FR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6D329A0-71BB-48EA-A576-D3E8E633F6CD}"/>
              </a:ext>
            </a:extLst>
          </p:cNvPr>
          <p:cNvSpPr txBox="1">
            <a:spLocks/>
          </p:cNvSpPr>
          <p:nvPr/>
        </p:nvSpPr>
        <p:spPr>
          <a:xfrm>
            <a:off x="504980" y="889001"/>
            <a:ext cx="5363978" cy="513080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3">
                  <a:extLst/>
                </a:blip>
              </a:buBlip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 err="1"/>
              <a:t>Emergency</a:t>
            </a:r>
            <a:r>
              <a:rPr lang="pt-PT" sz="2400" dirty="0"/>
              <a:t> </a:t>
            </a:r>
            <a:r>
              <a:rPr lang="pt-PT" sz="2400" dirty="0" err="1"/>
              <a:t>activation</a:t>
            </a:r>
            <a:r>
              <a:rPr lang="pt-PT" sz="2400" dirty="0"/>
              <a:t> </a:t>
            </a:r>
            <a:r>
              <a:rPr lang="pt-PT" sz="2400" dirty="0" err="1"/>
              <a:t>over</a:t>
            </a:r>
            <a:r>
              <a:rPr lang="pt-PT" sz="2400" dirty="0"/>
              <a:t> </a:t>
            </a:r>
            <a:r>
              <a:rPr lang="pt-PT" sz="2400" dirty="0" err="1"/>
              <a:t>Azores</a:t>
            </a:r>
            <a:endParaRPr lang="pt-PT" sz="2400" dirty="0"/>
          </a:p>
          <a:p>
            <a:pPr lvl="1"/>
            <a:r>
              <a:rPr lang="pt-PT" sz="1800" dirty="0"/>
              <a:t>Target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dirty="0" err="1"/>
              <a:t>Interest</a:t>
            </a:r>
            <a:r>
              <a:rPr lang="pt-PT" sz="1800" dirty="0"/>
              <a:t>: 60 m x 15 m </a:t>
            </a:r>
            <a:r>
              <a:rPr lang="pt-PT" sz="1800" dirty="0" err="1"/>
              <a:t>barge</a:t>
            </a:r>
            <a:r>
              <a:rPr lang="pt-PT" sz="1800" dirty="0"/>
              <a:t> </a:t>
            </a:r>
            <a:r>
              <a:rPr lang="pt-PT" sz="1800" dirty="0" err="1"/>
              <a:t>adrift</a:t>
            </a:r>
            <a:r>
              <a:rPr lang="pt-PT" sz="1800" dirty="0"/>
              <a:t> </a:t>
            </a:r>
            <a:br>
              <a:rPr lang="pt-PT" sz="1800" dirty="0"/>
            </a:br>
            <a:r>
              <a:rPr lang="pt-PT" sz="1800" dirty="0" err="1"/>
              <a:t>East</a:t>
            </a:r>
            <a:r>
              <a:rPr lang="pt-PT" sz="1800" dirty="0"/>
              <a:t> </a:t>
            </a:r>
            <a:r>
              <a:rPr lang="pt-PT" sz="1800" dirty="0" err="1"/>
              <a:t>of</a:t>
            </a:r>
            <a:r>
              <a:rPr lang="pt-PT" sz="1800" dirty="0"/>
              <a:t> Terceira (</a:t>
            </a:r>
            <a:r>
              <a:rPr lang="pt-PT" sz="1800" dirty="0" err="1"/>
              <a:t>hazard</a:t>
            </a:r>
            <a:r>
              <a:rPr lang="pt-PT" sz="1800" dirty="0"/>
              <a:t> to </a:t>
            </a:r>
            <a:r>
              <a:rPr lang="pt-PT" sz="1800" dirty="0" err="1"/>
              <a:t>navigation</a:t>
            </a:r>
            <a:r>
              <a:rPr lang="pt-PT" sz="1800" dirty="0"/>
              <a:t>)</a:t>
            </a:r>
          </a:p>
          <a:p>
            <a:pPr lvl="1"/>
            <a:r>
              <a:rPr lang="pt-PT" sz="1800" dirty="0" err="1"/>
              <a:t>Azores</a:t>
            </a:r>
            <a:r>
              <a:rPr lang="pt-PT" sz="1800" dirty="0"/>
              <a:t> 2023-07-23 19:50Z</a:t>
            </a:r>
          </a:p>
          <a:p>
            <a:pPr lvl="1"/>
            <a:r>
              <a:rPr lang="pt-PT" sz="1800" dirty="0"/>
              <a:t>RADARSAT-2 XF SAR </a:t>
            </a:r>
            <a:r>
              <a:rPr lang="pt-PT" sz="1800" dirty="0" err="1"/>
              <a:t>image</a:t>
            </a:r>
            <a:r>
              <a:rPr lang="pt-PT" sz="1800" dirty="0"/>
              <a:t>: </a:t>
            </a:r>
            <a:br>
              <a:rPr lang="pt-PT" sz="1800" dirty="0"/>
            </a:br>
            <a:r>
              <a:rPr lang="pt-PT" sz="1800" dirty="0"/>
              <a:t>~100 km x 100 km @ &lt;5 meter </a:t>
            </a:r>
            <a:r>
              <a:rPr lang="pt-PT" sz="1800" dirty="0" err="1"/>
              <a:t>resolution</a:t>
            </a:r>
            <a:endParaRPr lang="pt-PT" sz="1800" dirty="0"/>
          </a:p>
          <a:p>
            <a:pPr lvl="1"/>
            <a:r>
              <a:rPr lang="pt-PT" sz="1800" dirty="0" err="1"/>
              <a:t>Delivery</a:t>
            </a:r>
            <a:r>
              <a:rPr lang="pt-PT" sz="1800" dirty="0"/>
              <a:t> deadline: 30 minutes</a:t>
            </a:r>
          </a:p>
          <a:p>
            <a:pPr lvl="1"/>
            <a:r>
              <a:rPr lang="pt-PT" sz="1800" dirty="0" err="1"/>
              <a:t>Result</a:t>
            </a:r>
            <a:r>
              <a:rPr lang="pt-PT" sz="1800" dirty="0"/>
              <a:t>:</a:t>
            </a:r>
          </a:p>
          <a:p>
            <a:pPr lvl="2"/>
            <a:r>
              <a:rPr lang="pt-PT" sz="1600" dirty="0"/>
              <a:t>9 </a:t>
            </a:r>
            <a:r>
              <a:rPr lang="pt-PT" sz="1600" dirty="0" err="1"/>
              <a:t>vessels</a:t>
            </a:r>
            <a:r>
              <a:rPr lang="pt-PT" sz="1600" dirty="0"/>
              <a:t> </a:t>
            </a:r>
            <a:r>
              <a:rPr lang="pt-PT" sz="1600" dirty="0" err="1"/>
              <a:t>detected</a:t>
            </a:r>
            <a:r>
              <a:rPr lang="pt-PT" sz="1600" dirty="0"/>
              <a:t> </a:t>
            </a:r>
            <a:r>
              <a:rPr lang="pt-PT" sz="1600" dirty="0" err="1"/>
              <a:t>at</a:t>
            </a:r>
            <a:r>
              <a:rPr lang="pt-PT" sz="1600" dirty="0"/>
              <a:t> </a:t>
            </a:r>
            <a:r>
              <a:rPr lang="pt-PT" sz="1600" dirty="0" err="1"/>
              <a:t>sea</a:t>
            </a:r>
            <a:endParaRPr lang="pt-PT" sz="1600" dirty="0"/>
          </a:p>
          <a:p>
            <a:pPr lvl="2"/>
            <a:r>
              <a:rPr lang="pt-PT" sz="1600" dirty="0" err="1"/>
              <a:t>Barge</a:t>
            </a:r>
            <a:r>
              <a:rPr lang="pt-PT" sz="1600" dirty="0"/>
              <a:t> </a:t>
            </a:r>
            <a:r>
              <a:rPr lang="pt-PT" sz="1600" dirty="0" err="1"/>
              <a:t>clearly</a:t>
            </a:r>
            <a:r>
              <a:rPr lang="pt-PT" sz="1600" dirty="0"/>
              <a:t> </a:t>
            </a:r>
            <a:r>
              <a:rPr lang="pt-PT" sz="1600" dirty="0" err="1"/>
              <a:t>visible</a:t>
            </a:r>
            <a:r>
              <a:rPr lang="pt-PT" sz="1600" dirty="0"/>
              <a:t>, SAR </a:t>
            </a:r>
            <a:r>
              <a:rPr lang="pt-PT" sz="1600" dirty="0" err="1"/>
              <a:t>signature</a:t>
            </a:r>
            <a:r>
              <a:rPr lang="pt-PT" sz="1600" dirty="0"/>
              <a:t> matches </a:t>
            </a:r>
            <a:r>
              <a:rPr lang="pt-PT" sz="1600" dirty="0" err="1"/>
              <a:t>configuration</a:t>
            </a:r>
            <a:r>
              <a:rPr lang="pt-PT" sz="1600" dirty="0"/>
              <a:t> </a:t>
            </a:r>
            <a:r>
              <a:rPr lang="pt-PT" sz="1600" dirty="0" err="1"/>
              <a:t>of</a:t>
            </a:r>
            <a:r>
              <a:rPr lang="pt-PT" sz="1600" dirty="0"/>
              <a:t> TOI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6EB20E5-19C0-4118-A1CA-ED1AD07E56A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r="16635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A6BA6978-3B68-44D5-8439-B05B62A1901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r="7752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1D325A52-4BED-4DB9-BC31-22FC2477700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2986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1E95F2A0-846A-4E2A-8BF1-26C6691B24F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3" r="23123"/>
          <a:stretch>
            <a:fillRect/>
          </a:stretch>
        </p:blipFill>
        <p:spPr/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72D4562-782F-4C5D-A419-A8E413388FD9}"/>
              </a:ext>
            </a:extLst>
          </p:cNvPr>
          <p:cNvSpPr/>
          <p:nvPr/>
        </p:nvSpPr>
        <p:spPr>
          <a:xfrm>
            <a:off x="5144773" y="5372630"/>
            <a:ext cx="23824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 err="1"/>
              <a:t>Photo</a:t>
            </a:r>
            <a:r>
              <a:rPr lang="pt-PT" sz="1100" dirty="0"/>
              <a:t> </a:t>
            </a:r>
            <a:r>
              <a:rPr lang="pt-PT" sz="1100" dirty="0" err="1"/>
              <a:t>of</a:t>
            </a:r>
            <a:r>
              <a:rPr lang="pt-PT" sz="1100" dirty="0"/>
              <a:t> Target </a:t>
            </a:r>
            <a:r>
              <a:rPr lang="pt-PT" sz="1100" dirty="0" err="1"/>
              <a:t>of</a:t>
            </a:r>
            <a:r>
              <a:rPr lang="pt-PT" sz="1100" dirty="0"/>
              <a:t> </a:t>
            </a:r>
            <a:r>
              <a:rPr lang="pt-PT" sz="1100" dirty="0" err="1"/>
              <a:t>Interest</a:t>
            </a:r>
            <a:r>
              <a:rPr lang="pt-PT" sz="1100" dirty="0"/>
              <a:t> (TOI)</a:t>
            </a:r>
            <a:br>
              <a:rPr lang="pt-PT" sz="1100" dirty="0"/>
            </a:br>
            <a:r>
              <a:rPr lang="pt-PT" sz="1100" dirty="0"/>
              <a:t>© Marinha Portuguesa</a:t>
            </a:r>
          </a:p>
        </p:txBody>
      </p:sp>
    </p:spTree>
    <p:extLst>
      <p:ext uri="{BB962C8B-B14F-4D97-AF65-F5344CB8AC3E}">
        <p14:creationId xmlns:p14="http://schemas.microsoft.com/office/powerpoint/2010/main" val="24787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0F01E372-174E-4F40-9E0C-DEB352E2A19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2" r="1195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033666-74D9-BBE4-AD2D-B47BAD72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Use Case: </a:t>
            </a:r>
            <a:r>
              <a:rPr lang="pt-PT" dirty="0" err="1"/>
              <a:t>Monitoring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(</a:t>
            </a:r>
            <a:r>
              <a:rPr lang="pt-PT" dirty="0" err="1"/>
              <a:t>illegal</a:t>
            </a:r>
            <a:r>
              <a:rPr lang="pt-PT" dirty="0"/>
              <a:t>) </a:t>
            </a:r>
            <a:r>
              <a:rPr lang="pt-PT" dirty="0" err="1"/>
              <a:t>activities</a:t>
            </a:r>
            <a:endParaRPr lang="fr-FR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6D329A0-71BB-48EA-A576-D3E8E633F6CD}"/>
              </a:ext>
            </a:extLst>
          </p:cNvPr>
          <p:cNvSpPr txBox="1">
            <a:spLocks/>
          </p:cNvSpPr>
          <p:nvPr/>
        </p:nvSpPr>
        <p:spPr>
          <a:xfrm>
            <a:off x="495651" y="889001"/>
            <a:ext cx="5363978" cy="513080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4">
                  <a:extLst/>
                </a:blip>
              </a:buBlip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 err="1"/>
              <a:t>Felixible</a:t>
            </a:r>
            <a:r>
              <a:rPr lang="pt-PT" sz="2400" dirty="0"/>
              <a:t> </a:t>
            </a:r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advanced</a:t>
            </a:r>
            <a:r>
              <a:rPr lang="pt-PT" sz="2400" dirty="0"/>
              <a:t> </a:t>
            </a:r>
            <a:r>
              <a:rPr lang="pt-PT" sz="2400" dirty="0" err="1"/>
              <a:t>monitoring</a:t>
            </a:r>
            <a:endParaRPr lang="pt-PT" sz="2400" dirty="0"/>
          </a:p>
          <a:p>
            <a:pPr lvl="1"/>
            <a:r>
              <a:rPr lang="en-US" sz="1800" dirty="0"/>
              <a:t>If we can see it, we can monitor it</a:t>
            </a:r>
          </a:p>
          <a:p>
            <a:pPr lvl="1"/>
            <a:r>
              <a:rPr lang="en-US" sz="1800" dirty="0"/>
              <a:t>All services include an analyst</a:t>
            </a:r>
          </a:p>
          <a:p>
            <a:pPr lvl="1"/>
            <a:r>
              <a:rPr lang="en-US" sz="1800" dirty="0"/>
              <a:t>Typical use cases:</a:t>
            </a:r>
          </a:p>
          <a:p>
            <a:pPr lvl="2"/>
            <a:r>
              <a:rPr lang="en-US" sz="1600" dirty="0"/>
              <a:t>Illegal migration</a:t>
            </a:r>
          </a:p>
          <a:p>
            <a:pPr lvl="2"/>
            <a:r>
              <a:rPr lang="en-US" sz="1600" dirty="0"/>
              <a:t>Trafficking and smuggling</a:t>
            </a:r>
          </a:p>
          <a:p>
            <a:pPr lvl="2"/>
            <a:r>
              <a:rPr lang="en-US" sz="1600" dirty="0"/>
              <a:t>Piracy and terrorism</a:t>
            </a:r>
          </a:p>
          <a:p>
            <a:pPr lvl="2"/>
            <a:r>
              <a:rPr lang="en-US" sz="1600" dirty="0"/>
              <a:t>Illegal fishing</a:t>
            </a:r>
          </a:p>
          <a:p>
            <a:pPr lvl="2"/>
            <a:r>
              <a:rPr lang="en-US" sz="1600" dirty="0"/>
              <a:t>Environmental conditions monitoring</a:t>
            </a:r>
          </a:p>
          <a:p>
            <a:pPr lvl="2"/>
            <a:endParaRPr lang="en-US" sz="1600" dirty="0"/>
          </a:p>
          <a:p>
            <a:pPr lvl="1"/>
            <a:r>
              <a:rPr lang="en-US" sz="1800" dirty="0"/>
              <a:t>Intel correlation can be a paramount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E7094E7-B022-40B7-8266-72025C18E35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r="5906"/>
          <a:stretch>
            <a:fillRect/>
          </a:stretch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57E1AB0-7ACB-4C26-B7B7-DBF2836EB0D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" r="5869"/>
          <a:stretch>
            <a:fillRect/>
          </a:stretch>
        </p:blipFill>
        <p:spPr/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48B91BE4-396E-468C-B12C-88F644D9CC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" r="8823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F6AF4B-1B71-4418-9CB3-B210804AD021}"/>
              </a:ext>
            </a:extLst>
          </p:cNvPr>
          <p:cNvSpPr/>
          <p:nvPr/>
        </p:nvSpPr>
        <p:spPr>
          <a:xfrm>
            <a:off x="6613885" y="2653273"/>
            <a:ext cx="26947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/>
              <a:t>Rendez-vous </a:t>
            </a:r>
            <a:r>
              <a:rPr lang="pt-PT" sz="1100" dirty="0" err="1"/>
              <a:t>at</a:t>
            </a:r>
            <a:r>
              <a:rPr lang="pt-PT" sz="1100" dirty="0"/>
              <a:t> </a:t>
            </a:r>
            <a:r>
              <a:rPr lang="pt-PT" sz="1100" dirty="0" err="1"/>
              <a:t>sea</a:t>
            </a:r>
            <a:endParaRPr lang="pt-PT" sz="11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F335DB-923E-44F0-9E10-4F3DF9DB1E49}"/>
              </a:ext>
            </a:extLst>
          </p:cNvPr>
          <p:cNvSpPr/>
          <p:nvPr/>
        </p:nvSpPr>
        <p:spPr>
          <a:xfrm>
            <a:off x="9515401" y="2608070"/>
            <a:ext cx="26947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/>
              <a:t>AIS </a:t>
            </a:r>
            <a:r>
              <a:rPr lang="pt-PT" sz="1100" dirty="0" err="1"/>
              <a:t>correlation</a:t>
            </a:r>
            <a:endParaRPr lang="pt-PT" sz="11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E670FC-34DB-4B8B-992C-FCEF8BAC8C67}"/>
              </a:ext>
            </a:extLst>
          </p:cNvPr>
          <p:cNvSpPr/>
          <p:nvPr/>
        </p:nvSpPr>
        <p:spPr>
          <a:xfrm>
            <a:off x="5063170" y="5696612"/>
            <a:ext cx="26947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/>
              <a:t>RF </a:t>
            </a:r>
            <a:r>
              <a:rPr lang="pt-PT" sz="1100" dirty="0" err="1"/>
              <a:t>Detection</a:t>
            </a:r>
            <a:r>
              <a:rPr lang="pt-PT" sz="1100" dirty="0"/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E47A6E0-662F-47E1-A758-CF6FAAB3D689}"/>
              </a:ext>
            </a:extLst>
          </p:cNvPr>
          <p:cNvSpPr/>
          <p:nvPr/>
        </p:nvSpPr>
        <p:spPr>
          <a:xfrm>
            <a:off x="7961280" y="5705943"/>
            <a:ext cx="269479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/>
              <a:t>SAR </a:t>
            </a:r>
            <a:r>
              <a:rPr lang="pt-PT" sz="1100" dirty="0" err="1"/>
              <a:t>wind</a:t>
            </a:r>
            <a:r>
              <a:rPr lang="pt-PT" sz="1100" dirty="0"/>
              <a:t> </a:t>
            </a:r>
            <a:r>
              <a:rPr lang="pt-PT" sz="1100" dirty="0" err="1"/>
              <a:t>and</a:t>
            </a:r>
            <a:r>
              <a:rPr lang="pt-PT" sz="1100" dirty="0"/>
              <a:t> </a:t>
            </a:r>
            <a:r>
              <a:rPr lang="pt-PT" sz="1100" dirty="0" err="1"/>
              <a:t>waves</a:t>
            </a:r>
            <a:endParaRPr lang="pt-PT" sz="1100" dirty="0"/>
          </a:p>
        </p:txBody>
      </p:sp>
    </p:spTree>
    <p:extLst>
      <p:ext uri="{BB962C8B-B14F-4D97-AF65-F5344CB8AC3E}">
        <p14:creationId xmlns:p14="http://schemas.microsoft.com/office/powerpoint/2010/main" val="38795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2E9509-DDE4-5905-1E39-BE2430A6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800" y="756000"/>
            <a:ext cx="5245200" cy="1107996"/>
          </a:xfrm>
        </p:spPr>
        <p:txBody>
          <a:bodyPr/>
          <a:lstStyle/>
          <a:p>
            <a:r>
              <a:rPr lang="en-GB" dirty="0"/>
              <a:t>Future activities for national capabilities in support to disaster risk management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50CDB-5028-B8FB-DCF4-9D3278EDC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8800" y="2008782"/>
            <a:ext cx="5245200" cy="3774694"/>
          </a:xfrm>
        </p:spPr>
        <p:txBody>
          <a:bodyPr/>
          <a:lstStyle/>
          <a:p>
            <a:r>
              <a:rPr lang="en-GB" sz="2000" dirty="0"/>
              <a:t>Recovery &amp; Resilience Program</a:t>
            </a:r>
          </a:p>
          <a:p>
            <a:pPr lvl="1"/>
            <a:r>
              <a:rPr lang="en-GB" sz="1600" dirty="0"/>
              <a:t>Development of satellite constellations in support to national capabilities</a:t>
            </a:r>
          </a:p>
          <a:p>
            <a:pPr lvl="1"/>
            <a:r>
              <a:rPr lang="en-GB" sz="1600" dirty="0"/>
              <a:t>Ground-Segment support activities to ensure confidentiality, integrity and availability – Santa Maria Teleport plays a pivotal role</a:t>
            </a:r>
          </a:p>
          <a:p>
            <a:pPr lvl="1"/>
            <a:r>
              <a:rPr lang="en-GB" sz="1600" dirty="0"/>
              <a:t>Development of added-value services – benefit from 15 years of operational experience</a:t>
            </a:r>
          </a:p>
          <a:p>
            <a:pPr lvl="1"/>
            <a:r>
              <a:rPr lang="en-GB" sz="1600" dirty="0"/>
              <a:t>Integration with other EU Atlantic constellations capabilities for wider coverage</a:t>
            </a:r>
          </a:p>
          <a:p>
            <a:pPr lvl="1"/>
            <a:endParaRPr lang="en-GB" sz="16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DE8E99-2F8C-452D-B151-F635EFA95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01" y="465909"/>
            <a:ext cx="5524500" cy="527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1F46-5E6F-7333-7F56-852ADB846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Contact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DFEB4-3DCA-F1C1-667D-CF1C7936BE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João </a:t>
            </a:r>
            <a:r>
              <a:rPr lang="fr-FR" dirty="0" err="1"/>
              <a:t>Fidalgo</a:t>
            </a:r>
            <a:r>
              <a:rPr lang="fr-FR" dirty="0"/>
              <a:t> Neves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328BC1-5A54-AF27-3C91-F4DEE2C764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Aerospace Manager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EDFF98-B456-6A89-C5B0-F3A3505F2E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+351 923120911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504B3D6-01CD-C1FB-2C27-F38AB589D0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7837" y="4516563"/>
            <a:ext cx="2476449" cy="184666"/>
          </a:xfrm>
        </p:spPr>
        <p:txBody>
          <a:bodyPr/>
          <a:lstStyle/>
          <a:p>
            <a:r>
              <a:rPr lang="fr-FR" dirty="0"/>
              <a:t>joao.neves@thalesgroup.com</a:t>
            </a:r>
          </a:p>
        </p:txBody>
      </p:sp>
    </p:spTree>
    <p:extLst>
      <p:ext uri="{BB962C8B-B14F-4D97-AF65-F5344CB8AC3E}">
        <p14:creationId xmlns:p14="http://schemas.microsoft.com/office/powerpoint/2010/main" val="27150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13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9D8C3-A8BC-62A8-B703-E3D35967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127674"/>
            <a:ext cx="3348931" cy="1846659"/>
          </a:xfrm>
        </p:spPr>
        <p:txBody>
          <a:bodyPr/>
          <a:lstStyle/>
          <a:p>
            <a:r>
              <a:rPr lang="fr-FR" dirty="0"/>
              <a:t>Thales Portugal </a:t>
            </a:r>
            <a:r>
              <a:rPr lang="fr-FR" dirty="0" err="1"/>
              <a:t>Presentation</a:t>
            </a:r>
            <a:endParaRPr lang="fr-FR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3B033CA-58EE-4805-8D71-138052BE76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t="23926" b="239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795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 318">
            <a:extLst>
              <a:ext uri="{FF2B5EF4-FFF2-40B4-BE49-F238E27FC236}">
                <a16:creationId xmlns:a16="http://schemas.microsoft.com/office/drawing/2014/main" id="{2584F39B-C77D-438F-AD0E-B58C795D8216}"/>
              </a:ext>
            </a:extLst>
          </p:cNvPr>
          <p:cNvSpPr/>
          <p:nvPr/>
        </p:nvSpPr>
        <p:spPr>
          <a:xfrm>
            <a:off x="0" y="1282262"/>
            <a:ext cx="12192000" cy="42934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5A0856F6-0F79-4818-8CE1-5485721A029A}"/>
              </a:ext>
            </a:extLst>
          </p:cNvPr>
          <p:cNvSpPr/>
          <p:nvPr/>
        </p:nvSpPr>
        <p:spPr>
          <a:xfrm>
            <a:off x="0" y="1282262"/>
            <a:ext cx="2123090" cy="4293476"/>
          </a:xfrm>
          <a:prstGeom prst="rect">
            <a:avLst/>
          </a:prstGeom>
          <a:gradFill>
            <a:gsLst>
              <a:gs pos="85000">
                <a:schemeClr val="tx2"/>
              </a:gs>
              <a:gs pos="0">
                <a:schemeClr val="bg2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72EEB7-357E-4ACB-A2FB-2869AF76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00" y="360000"/>
            <a:ext cx="11016000" cy="369332"/>
          </a:xfrm>
        </p:spPr>
        <p:txBody>
          <a:bodyPr/>
          <a:lstStyle/>
          <a:p>
            <a:r>
              <a:rPr lang="en-GB" dirty="0"/>
              <a:t>Thales </a:t>
            </a:r>
            <a:r>
              <a:rPr lang="en-GB" dirty="0" err="1"/>
              <a:t>Edisoft</a:t>
            </a:r>
            <a:r>
              <a:rPr lang="en-GB" dirty="0"/>
              <a:t> Portugal Overview</a:t>
            </a:r>
            <a:endParaRPr lang="en-US" b="0" dirty="0"/>
          </a:p>
        </p:txBody>
      </p:sp>
      <p:sp>
        <p:nvSpPr>
          <p:cNvPr id="294" name="Parallelogram 293">
            <a:extLst>
              <a:ext uri="{FF2B5EF4-FFF2-40B4-BE49-F238E27FC236}">
                <a16:creationId xmlns:a16="http://schemas.microsoft.com/office/drawing/2014/main" id="{B6D6B0C6-D08F-46A2-AF8A-42AEE64BBF56}"/>
              </a:ext>
            </a:extLst>
          </p:cNvPr>
          <p:cNvSpPr/>
          <p:nvPr/>
        </p:nvSpPr>
        <p:spPr>
          <a:xfrm>
            <a:off x="395545" y="1790101"/>
            <a:ext cx="920602" cy="36000"/>
          </a:xfrm>
          <a:prstGeom prst="parallelogram">
            <a:avLst>
              <a:gd name="adj" fmla="val 98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C2525866-7859-4C0B-9EA8-2611C7188441}"/>
              </a:ext>
            </a:extLst>
          </p:cNvPr>
          <p:cNvGrpSpPr/>
          <p:nvPr/>
        </p:nvGrpSpPr>
        <p:grpSpPr>
          <a:xfrm>
            <a:off x="3088233" y="5042459"/>
            <a:ext cx="920602" cy="74305"/>
            <a:chOff x="696000" y="1460737"/>
            <a:chExt cx="920602" cy="112014"/>
          </a:xfrm>
          <a:solidFill>
            <a:schemeClr val="bg1"/>
          </a:solidFill>
        </p:grpSpPr>
        <p:sp>
          <p:nvSpPr>
            <p:cNvPr id="301" name="Parallelogram 300">
              <a:extLst>
                <a:ext uri="{FF2B5EF4-FFF2-40B4-BE49-F238E27FC236}">
                  <a16:creationId xmlns:a16="http://schemas.microsoft.com/office/drawing/2014/main" id="{AEC1133C-D9FF-4474-AF97-F379F8534BA7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2" name="Parallelogram 301">
              <a:extLst>
                <a:ext uri="{FF2B5EF4-FFF2-40B4-BE49-F238E27FC236}">
                  <a16:creationId xmlns:a16="http://schemas.microsoft.com/office/drawing/2014/main" id="{1804CEC4-092A-4E5D-88C0-AC3E662BB6C0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3" name="Parallelogram 302">
              <a:extLst>
                <a:ext uri="{FF2B5EF4-FFF2-40B4-BE49-F238E27FC236}">
                  <a16:creationId xmlns:a16="http://schemas.microsoft.com/office/drawing/2014/main" id="{E31DA494-BF56-4AF3-8800-9B41910D0260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4" name="Parallelogram 303">
              <a:extLst>
                <a:ext uri="{FF2B5EF4-FFF2-40B4-BE49-F238E27FC236}">
                  <a16:creationId xmlns:a16="http://schemas.microsoft.com/office/drawing/2014/main" id="{847F1CD3-665F-4911-A72D-284C6202FFF2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5" name="Parallelogram 304">
              <a:extLst>
                <a:ext uri="{FF2B5EF4-FFF2-40B4-BE49-F238E27FC236}">
                  <a16:creationId xmlns:a16="http://schemas.microsoft.com/office/drawing/2014/main" id="{5C114B6D-E415-4267-87D4-BEE43F6258EA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6" name="Parallelogram 305">
              <a:extLst>
                <a:ext uri="{FF2B5EF4-FFF2-40B4-BE49-F238E27FC236}">
                  <a16:creationId xmlns:a16="http://schemas.microsoft.com/office/drawing/2014/main" id="{097DDC7B-C146-42F9-BF92-A8D63323A2BE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7" name="Parallelogram 306">
              <a:extLst>
                <a:ext uri="{FF2B5EF4-FFF2-40B4-BE49-F238E27FC236}">
                  <a16:creationId xmlns:a16="http://schemas.microsoft.com/office/drawing/2014/main" id="{866DD4CD-3BAF-4E93-8016-D0132B6238FE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8" name="Parallelogram 307">
              <a:extLst>
                <a:ext uri="{FF2B5EF4-FFF2-40B4-BE49-F238E27FC236}">
                  <a16:creationId xmlns:a16="http://schemas.microsoft.com/office/drawing/2014/main" id="{6403BE7F-6BB2-4E7A-8F06-09C62149BDDB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9" name="Parallelogram 308">
              <a:extLst>
                <a:ext uri="{FF2B5EF4-FFF2-40B4-BE49-F238E27FC236}">
                  <a16:creationId xmlns:a16="http://schemas.microsoft.com/office/drawing/2014/main" id="{959880B9-8C12-464E-9C75-AE175063F87D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0" name="Parallelogram 309">
              <a:extLst>
                <a:ext uri="{FF2B5EF4-FFF2-40B4-BE49-F238E27FC236}">
                  <a16:creationId xmlns:a16="http://schemas.microsoft.com/office/drawing/2014/main" id="{2FD87068-3CB9-4121-916C-E7F7E0EEECE7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1" name="Parallelogram 310">
              <a:extLst>
                <a:ext uri="{FF2B5EF4-FFF2-40B4-BE49-F238E27FC236}">
                  <a16:creationId xmlns:a16="http://schemas.microsoft.com/office/drawing/2014/main" id="{A9B2E1F9-3452-4213-8AF7-13EBA9C3A60C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2" name="Parallelogram 311">
              <a:extLst>
                <a:ext uri="{FF2B5EF4-FFF2-40B4-BE49-F238E27FC236}">
                  <a16:creationId xmlns:a16="http://schemas.microsoft.com/office/drawing/2014/main" id="{B40EDA74-8A6D-4119-863C-0E6544D63E3C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3" name="Parallelogram 312">
              <a:extLst>
                <a:ext uri="{FF2B5EF4-FFF2-40B4-BE49-F238E27FC236}">
                  <a16:creationId xmlns:a16="http://schemas.microsoft.com/office/drawing/2014/main" id="{F0D2323D-0D90-4C62-99F8-6016637BD983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4" name="Parallelogram 313">
              <a:extLst>
                <a:ext uri="{FF2B5EF4-FFF2-40B4-BE49-F238E27FC236}">
                  <a16:creationId xmlns:a16="http://schemas.microsoft.com/office/drawing/2014/main" id="{4FBBFE21-73C5-4640-A0EB-FA70015C4934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5" name="Parallelogram 314">
              <a:extLst>
                <a:ext uri="{FF2B5EF4-FFF2-40B4-BE49-F238E27FC236}">
                  <a16:creationId xmlns:a16="http://schemas.microsoft.com/office/drawing/2014/main" id="{9F286885-A785-4039-A9FA-DB3CFC19F15B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6" name="Parallelogram 315">
              <a:extLst>
                <a:ext uri="{FF2B5EF4-FFF2-40B4-BE49-F238E27FC236}">
                  <a16:creationId xmlns:a16="http://schemas.microsoft.com/office/drawing/2014/main" id="{73B79A3E-CB01-4D43-8906-C8903C98E41B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7" name="Parallelogram 316">
              <a:extLst>
                <a:ext uri="{FF2B5EF4-FFF2-40B4-BE49-F238E27FC236}">
                  <a16:creationId xmlns:a16="http://schemas.microsoft.com/office/drawing/2014/main" id="{4124660D-7AD7-4675-B0C8-39570DB29D1F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E0B3779-0D30-410A-994B-95DD25F8A872}"/>
              </a:ext>
            </a:extLst>
          </p:cNvPr>
          <p:cNvCxnSpPr>
            <a:cxnSpLocks/>
          </p:cNvCxnSpPr>
          <p:nvPr/>
        </p:nvCxnSpPr>
        <p:spPr>
          <a:xfrm>
            <a:off x="395545" y="1826102"/>
            <a:ext cx="16312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2C5972F1-3070-42F8-A84B-F6326FFF1613}"/>
              </a:ext>
            </a:extLst>
          </p:cNvPr>
          <p:cNvCxnSpPr>
            <a:cxnSpLocks/>
          </p:cNvCxnSpPr>
          <p:nvPr/>
        </p:nvCxnSpPr>
        <p:spPr>
          <a:xfrm>
            <a:off x="3088233" y="5152685"/>
            <a:ext cx="16312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AAF757-F6FA-478E-B8E0-727DABC508B8}"/>
              </a:ext>
            </a:extLst>
          </p:cNvPr>
          <p:cNvGrpSpPr/>
          <p:nvPr/>
        </p:nvGrpSpPr>
        <p:grpSpPr>
          <a:xfrm>
            <a:off x="2026800" y="1178102"/>
            <a:ext cx="4608000" cy="1296000"/>
            <a:chOff x="587998" y="1178102"/>
            <a:chExt cx="4608000" cy="1296000"/>
          </a:xfrm>
        </p:grpSpPr>
        <p:sp>
          <p:nvSpPr>
            <p:cNvPr id="84" name="Rectangle: Diagonal Corners Snipped 83">
              <a:extLst>
                <a:ext uri="{FF2B5EF4-FFF2-40B4-BE49-F238E27FC236}">
                  <a16:creationId xmlns:a16="http://schemas.microsoft.com/office/drawing/2014/main" id="{AADA20FC-5046-4636-82C7-A91DB3C8CAF4}"/>
                </a:ext>
              </a:extLst>
            </p:cNvPr>
            <p:cNvSpPr/>
            <p:nvPr/>
          </p:nvSpPr>
          <p:spPr>
            <a:xfrm>
              <a:off x="587998" y="1178102"/>
              <a:ext cx="4608000" cy="1296000"/>
            </a:xfrm>
            <a:prstGeom prst="snip2DiagRect">
              <a:avLst>
                <a:gd name="adj1" fmla="val 7043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378824-0FBC-4EC1-955B-9EC6D318A224}"/>
                </a:ext>
              </a:extLst>
            </p:cNvPr>
            <p:cNvSpPr txBox="1"/>
            <p:nvPr/>
          </p:nvSpPr>
          <p:spPr>
            <a:xfrm>
              <a:off x="2051415" y="1236300"/>
              <a:ext cx="3067989" cy="101566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09570">
                <a:lnSpc>
                  <a:spcPct val="150000"/>
                </a:lnSpc>
                <a:spcAft>
                  <a:spcPts val="600"/>
                </a:spcAft>
                <a:defRPr/>
              </a:pPr>
              <a:r>
                <a:rPr lang="en-GB" b="1" dirty="0">
                  <a:solidFill>
                    <a:schemeClr val="bg2"/>
                  </a:solidFill>
                  <a:latin typeface="Century Gothic" panose="020F0302020204030204"/>
                </a:rPr>
                <a:t>Naval Defence Systems</a:t>
              </a:r>
              <a:endParaRPr lang="en-GB" sz="1000" b="1" dirty="0">
                <a:solidFill>
                  <a:srgbClr val="181A22"/>
                </a:solidFill>
                <a:latin typeface="Century Gothic" panose="020F0302020204030204"/>
              </a:endParaRPr>
            </a:p>
            <a:p>
              <a:pPr marL="171450" indent="-171450" defTabSz="60957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800" dirty="0"/>
                <a:t>Naval Systems &amp; Sensors, Combat</a:t>
              </a:r>
            </a:p>
            <a:p>
              <a:pPr marL="171450" indent="-171450" defTabSz="60957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800" dirty="0"/>
                <a:t>Management System. Integrated Bridge,</a:t>
              </a:r>
            </a:p>
            <a:p>
              <a:pPr marL="171450" indent="-171450" defTabSz="60957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GB" sz="800" dirty="0"/>
                <a:t>Platform Systems Integration, Automation &amp; Logistics</a:t>
              </a:r>
              <a:endParaRPr lang="en-GB" sz="900" dirty="0">
                <a:solidFill>
                  <a:srgbClr val="181A22"/>
                </a:solidFill>
                <a:latin typeface="Century Gothic" panose="020F0302020204030204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6C82AFB7-ACC8-41FB-A559-44E781735083}"/>
                </a:ext>
              </a:extLst>
            </p:cNvPr>
            <p:cNvGrpSpPr/>
            <p:nvPr/>
          </p:nvGrpSpPr>
          <p:grpSpPr>
            <a:xfrm>
              <a:off x="4194000" y="2312597"/>
              <a:ext cx="920602" cy="74305"/>
              <a:chOff x="696000" y="1460737"/>
              <a:chExt cx="920602" cy="112014"/>
            </a:xfrm>
          </p:grpSpPr>
          <p:sp>
            <p:nvSpPr>
              <p:cNvPr id="118" name="Parallelogram 117">
                <a:extLst>
                  <a:ext uri="{FF2B5EF4-FFF2-40B4-BE49-F238E27FC236}">
                    <a16:creationId xmlns:a16="http://schemas.microsoft.com/office/drawing/2014/main" id="{6A66B958-CC61-4CCF-9654-36AC013CCADB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19" name="Parallelogram 118">
                <a:extLst>
                  <a:ext uri="{FF2B5EF4-FFF2-40B4-BE49-F238E27FC236}">
                    <a16:creationId xmlns:a16="http://schemas.microsoft.com/office/drawing/2014/main" id="{BF8FE5F6-D72E-42B9-B91C-29971C2C8FC1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0" name="Parallelogram 119">
                <a:extLst>
                  <a:ext uri="{FF2B5EF4-FFF2-40B4-BE49-F238E27FC236}">
                    <a16:creationId xmlns:a16="http://schemas.microsoft.com/office/drawing/2014/main" id="{7A7816F3-C8BA-4ABC-837F-C1B783A5D479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1" name="Parallelogram 120">
                <a:extLst>
                  <a:ext uri="{FF2B5EF4-FFF2-40B4-BE49-F238E27FC236}">
                    <a16:creationId xmlns:a16="http://schemas.microsoft.com/office/drawing/2014/main" id="{EDFA33B5-8AFE-4445-8A80-B6DE52702348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2" name="Parallelogram 121">
                <a:extLst>
                  <a:ext uri="{FF2B5EF4-FFF2-40B4-BE49-F238E27FC236}">
                    <a16:creationId xmlns:a16="http://schemas.microsoft.com/office/drawing/2014/main" id="{F3908E74-4EB4-4957-B2EA-0EE2CCA349F8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3" name="Parallelogram 122">
                <a:extLst>
                  <a:ext uri="{FF2B5EF4-FFF2-40B4-BE49-F238E27FC236}">
                    <a16:creationId xmlns:a16="http://schemas.microsoft.com/office/drawing/2014/main" id="{044EABCA-B82D-454B-8E6E-0C0EC03A8210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4" name="Parallelogram 123">
                <a:extLst>
                  <a:ext uri="{FF2B5EF4-FFF2-40B4-BE49-F238E27FC236}">
                    <a16:creationId xmlns:a16="http://schemas.microsoft.com/office/drawing/2014/main" id="{3409BDD1-3369-49CB-A74D-65569F0D9DDF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5" name="Parallelogram 124">
                <a:extLst>
                  <a:ext uri="{FF2B5EF4-FFF2-40B4-BE49-F238E27FC236}">
                    <a16:creationId xmlns:a16="http://schemas.microsoft.com/office/drawing/2014/main" id="{7391FF13-42E7-4D64-85EF-4690FC020CB1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6" name="Parallelogram 125">
                <a:extLst>
                  <a:ext uri="{FF2B5EF4-FFF2-40B4-BE49-F238E27FC236}">
                    <a16:creationId xmlns:a16="http://schemas.microsoft.com/office/drawing/2014/main" id="{10035C9C-F3A2-49CF-B5D9-7BB63DDB3FA5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7" name="Parallelogram 126">
                <a:extLst>
                  <a:ext uri="{FF2B5EF4-FFF2-40B4-BE49-F238E27FC236}">
                    <a16:creationId xmlns:a16="http://schemas.microsoft.com/office/drawing/2014/main" id="{B1F74750-7319-4ED3-B697-7BC7F13DB46B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8" name="Parallelogram 127">
                <a:extLst>
                  <a:ext uri="{FF2B5EF4-FFF2-40B4-BE49-F238E27FC236}">
                    <a16:creationId xmlns:a16="http://schemas.microsoft.com/office/drawing/2014/main" id="{D141FBF0-957F-4801-A095-F6B55B2686AC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29" name="Parallelogram 128">
                <a:extLst>
                  <a:ext uri="{FF2B5EF4-FFF2-40B4-BE49-F238E27FC236}">
                    <a16:creationId xmlns:a16="http://schemas.microsoft.com/office/drawing/2014/main" id="{784C4088-7DCB-4E40-ADF3-44BA40CFC830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0" name="Parallelogram 129">
                <a:extLst>
                  <a:ext uri="{FF2B5EF4-FFF2-40B4-BE49-F238E27FC236}">
                    <a16:creationId xmlns:a16="http://schemas.microsoft.com/office/drawing/2014/main" id="{71826743-7833-47B9-A0D1-F52F7E90B232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1" name="Parallelogram 130">
                <a:extLst>
                  <a:ext uri="{FF2B5EF4-FFF2-40B4-BE49-F238E27FC236}">
                    <a16:creationId xmlns:a16="http://schemas.microsoft.com/office/drawing/2014/main" id="{359CA8FE-D9FB-4E17-BB57-2E6CEE9A9402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2" name="Parallelogram 131">
                <a:extLst>
                  <a:ext uri="{FF2B5EF4-FFF2-40B4-BE49-F238E27FC236}">
                    <a16:creationId xmlns:a16="http://schemas.microsoft.com/office/drawing/2014/main" id="{88E1805D-779A-44AB-964E-9ACC2411045B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3" name="Parallelogram 132">
                <a:extLst>
                  <a:ext uri="{FF2B5EF4-FFF2-40B4-BE49-F238E27FC236}">
                    <a16:creationId xmlns:a16="http://schemas.microsoft.com/office/drawing/2014/main" id="{F84371F2-3D7D-4014-97AB-05DC41248779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34" name="Parallelogram 133">
                <a:extLst>
                  <a:ext uri="{FF2B5EF4-FFF2-40B4-BE49-F238E27FC236}">
                    <a16:creationId xmlns:a16="http://schemas.microsoft.com/office/drawing/2014/main" id="{F32E43A0-25D3-45BB-9FB9-86A5B9416CA3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6BE058-C424-4998-9A2D-82E0461EED51}"/>
              </a:ext>
            </a:extLst>
          </p:cNvPr>
          <p:cNvGrpSpPr/>
          <p:nvPr/>
        </p:nvGrpSpPr>
        <p:grpSpPr>
          <a:xfrm>
            <a:off x="2026800" y="2781000"/>
            <a:ext cx="4608000" cy="1296000"/>
            <a:chOff x="587998" y="2781000"/>
            <a:chExt cx="4608000" cy="1296000"/>
          </a:xfrm>
        </p:grpSpPr>
        <p:sp>
          <p:nvSpPr>
            <p:cNvPr id="137" name="Rectangle: Diagonal Corners Snipped 136">
              <a:extLst>
                <a:ext uri="{FF2B5EF4-FFF2-40B4-BE49-F238E27FC236}">
                  <a16:creationId xmlns:a16="http://schemas.microsoft.com/office/drawing/2014/main" id="{0B5AFCBA-E200-4002-9FB6-C7384F9C3D37}"/>
                </a:ext>
              </a:extLst>
            </p:cNvPr>
            <p:cNvSpPr/>
            <p:nvPr/>
          </p:nvSpPr>
          <p:spPr>
            <a:xfrm>
              <a:off x="587998" y="2781000"/>
              <a:ext cx="4608000" cy="1296000"/>
            </a:xfrm>
            <a:prstGeom prst="snip2DiagRect">
              <a:avLst>
                <a:gd name="adj1" fmla="val 7043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AC5E27AC-EC2B-4942-8383-AC61E3C14903}"/>
                </a:ext>
              </a:extLst>
            </p:cNvPr>
            <p:cNvGrpSpPr/>
            <p:nvPr/>
          </p:nvGrpSpPr>
          <p:grpSpPr>
            <a:xfrm>
              <a:off x="4194000" y="3915495"/>
              <a:ext cx="920602" cy="74305"/>
              <a:chOff x="696000" y="1460737"/>
              <a:chExt cx="920602" cy="112014"/>
            </a:xfrm>
          </p:grpSpPr>
          <p:sp>
            <p:nvSpPr>
              <p:cNvPr id="142" name="Parallelogram 141">
                <a:extLst>
                  <a:ext uri="{FF2B5EF4-FFF2-40B4-BE49-F238E27FC236}">
                    <a16:creationId xmlns:a16="http://schemas.microsoft.com/office/drawing/2014/main" id="{1F1AF31B-3840-4CF6-AC99-82B414957591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3" name="Parallelogram 142">
                <a:extLst>
                  <a:ext uri="{FF2B5EF4-FFF2-40B4-BE49-F238E27FC236}">
                    <a16:creationId xmlns:a16="http://schemas.microsoft.com/office/drawing/2014/main" id="{5DAE920D-E423-493E-AC23-3200AE331978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4" name="Parallelogram 143">
                <a:extLst>
                  <a:ext uri="{FF2B5EF4-FFF2-40B4-BE49-F238E27FC236}">
                    <a16:creationId xmlns:a16="http://schemas.microsoft.com/office/drawing/2014/main" id="{EDF2A551-440B-40F9-8F11-88E90617AA8C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5" name="Parallelogram 144">
                <a:extLst>
                  <a:ext uri="{FF2B5EF4-FFF2-40B4-BE49-F238E27FC236}">
                    <a16:creationId xmlns:a16="http://schemas.microsoft.com/office/drawing/2014/main" id="{05747448-EF51-463F-8CAD-52C3FC3A0189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6" name="Parallelogram 145">
                <a:extLst>
                  <a:ext uri="{FF2B5EF4-FFF2-40B4-BE49-F238E27FC236}">
                    <a16:creationId xmlns:a16="http://schemas.microsoft.com/office/drawing/2014/main" id="{BA5B8F5F-7923-4CE0-B5C7-E6EA050FB205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7" name="Parallelogram 146">
                <a:extLst>
                  <a:ext uri="{FF2B5EF4-FFF2-40B4-BE49-F238E27FC236}">
                    <a16:creationId xmlns:a16="http://schemas.microsoft.com/office/drawing/2014/main" id="{EBE52586-4927-4147-A0CF-D3E215DB55E9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8" name="Parallelogram 147">
                <a:extLst>
                  <a:ext uri="{FF2B5EF4-FFF2-40B4-BE49-F238E27FC236}">
                    <a16:creationId xmlns:a16="http://schemas.microsoft.com/office/drawing/2014/main" id="{6B582EC4-7355-4710-9E7C-CB1635776423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49" name="Parallelogram 148">
                <a:extLst>
                  <a:ext uri="{FF2B5EF4-FFF2-40B4-BE49-F238E27FC236}">
                    <a16:creationId xmlns:a16="http://schemas.microsoft.com/office/drawing/2014/main" id="{2DC3139C-3C66-4EAB-A7B7-8A9B7934FBEA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0" name="Parallelogram 149">
                <a:extLst>
                  <a:ext uri="{FF2B5EF4-FFF2-40B4-BE49-F238E27FC236}">
                    <a16:creationId xmlns:a16="http://schemas.microsoft.com/office/drawing/2014/main" id="{99A98495-AEB7-465D-B979-4567754B3290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1" name="Parallelogram 150">
                <a:extLst>
                  <a:ext uri="{FF2B5EF4-FFF2-40B4-BE49-F238E27FC236}">
                    <a16:creationId xmlns:a16="http://schemas.microsoft.com/office/drawing/2014/main" id="{9EA35570-3D9F-47A4-9A83-2405BF95D5A4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2" name="Parallelogram 151">
                <a:extLst>
                  <a:ext uri="{FF2B5EF4-FFF2-40B4-BE49-F238E27FC236}">
                    <a16:creationId xmlns:a16="http://schemas.microsoft.com/office/drawing/2014/main" id="{D2D47928-AFD1-4C1F-8A52-1BAE6C79D301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3" name="Parallelogram 152">
                <a:extLst>
                  <a:ext uri="{FF2B5EF4-FFF2-40B4-BE49-F238E27FC236}">
                    <a16:creationId xmlns:a16="http://schemas.microsoft.com/office/drawing/2014/main" id="{98458A24-C5DF-44F8-ACA5-FC3BA67A4D0D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4" name="Parallelogram 153">
                <a:extLst>
                  <a:ext uri="{FF2B5EF4-FFF2-40B4-BE49-F238E27FC236}">
                    <a16:creationId xmlns:a16="http://schemas.microsoft.com/office/drawing/2014/main" id="{66096C6C-30CE-42CC-961E-7B2E4E4C1C7B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5" name="Parallelogram 154">
                <a:extLst>
                  <a:ext uri="{FF2B5EF4-FFF2-40B4-BE49-F238E27FC236}">
                    <a16:creationId xmlns:a16="http://schemas.microsoft.com/office/drawing/2014/main" id="{2ABFD371-27C3-40D3-8B43-D5DD79E22911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6" name="Parallelogram 155">
                <a:extLst>
                  <a:ext uri="{FF2B5EF4-FFF2-40B4-BE49-F238E27FC236}">
                    <a16:creationId xmlns:a16="http://schemas.microsoft.com/office/drawing/2014/main" id="{B1EBD042-C5C5-4910-8D14-5C2CF5A47325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7" name="Parallelogram 156">
                <a:extLst>
                  <a:ext uri="{FF2B5EF4-FFF2-40B4-BE49-F238E27FC236}">
                    <a16:creationId xmlns:a16="http://schemas.microsoft.com/office/drawing/2014/main" id="{A2229C71-DC56-4F6A-A022-838A75668811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58" name="Parallelogram 157">
                <a:extLst>
                  <a:ext uri="{FF2B5EF4-FFF2-40B4-BE49-F238E27FC236}">
                    <a16:creationId xmlns:a16="http://schemas.microsoft.com/office/drawing/2014/main" id="{8A7A5A75-AB93-4081-B3D5-A90F6FC98D29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0" name="Graphic 169">
            <a:extLst>
              <a:ext uri="{FF2B5EF4-FFF2-40B4-BE49-F238E27FC236}">
                <a16:creationId xmlns:a16="http://schemas.microsoft.com/office/drawing/2014/main" id="{AC7460B4-BE64-2A3B-0B5A-09A5FD50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400" y="418666"/>
            <a:ext cx="251999" cy="252000"/>
          </a:xfrm>
          <a:prstGeom prst="rect">
            <a:avLst/>
          </a:prstGeom>
        </p:spPr>
      </p:pic>
      <p:sp>
        <p:nvSpPr>
          <p:cNvPr id="337" name="Rectangle: Diagonal Corners Snipped 336">
            <a:extLst>
              <a:ext uri="{FF2B5EF4-FFF2-40B4-BE49-F238E27FC236}">
                <a16:creationId xmlns:a16="http://schemas.microsoft.com/office/drawing/2014/main" id="{0D21B713-6C25-84D4-E7F7-6FEF80E654D9}"/>
              </a:ext>
            </a:extLst>
          </p:cNvPr>
          <p:cNvSpPr/>
          <p:nvPr/>
        </p:nvSpPr>
        <p:spPr>
          <a:xfrm>
            <a:off x="6996000" y="1178102"/>
            <a:ext cx="4608000" cy="1296000"/>
          </a:xfrm>
          <a:prstGeom prst="snip2DiagRect">
            <a:avLst>
              <a:gd name="adj1" fmla="val 7043"/>
              <a:gd name="adj2" fmla="val 0"/>
            </a:avLst>
          </a:prstGeom>
          <a:solidFill>
            <a:schemeClr val="bg1"/>
          </a:solidFill>
          <a:ln>
            <a:gradFill>
              <a:gsLst>
                <a:gs pos="0">
                  <a:srgbClr val="65699E">
                    <a:alpha val="10000"/>
                  </a:srgbClr>
                </a:gs>
                <a:gs pos="100000">
                  <a:srgbClr val="65699E">
                    <a:alpha val="5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360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42A75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BBE9A05A-78DD-C832-ACAC-AC855AC8670F}"/>
              </a:ext>
            </a:extLst>
          </p:cNvPr>
          <p:cNvGrpSpPr/>
          <p:nvPr/>
        </p:nvGrpSpPr>
        <p:grpSpPr>
          <a:xfrm>
            <a:off x="10602002" y="2312597"/>
            <a:ext cx="920602" cy="74305"/>
            <a:chOff x="696000" y="1460737"/>
            <a:chExt cx="920602" cy="112014"/>
          </a:xfrm>
        </p:grpSpPr>
        <p:sp>
          <p:nvSpPr>
            <p:cNvPr id="341" name="Parallelogram 340">
              <a:extLst>
                <a:ext uri="{FF2B5EF4-FFF2-40B4-BE49-F238E27FC236}">
                  <a16:creationId xmlns:a16="http://schemas.microsoft.com/office/drawing/2014/main" id="{13D0FB58-DFA6-1409-D0BE-D250F68D2654}"/>
                </a:ext>
              </a:extLst>
            </p:cNvPr>
            <p:cNvSpPr/>
            <p:nvPr/>
          </p:nvSpPr>
          <p:spPr>
            <a:xfrm rot="10800000">
              <a:off x="121737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2" name="Parallelogram 341">
              <a:extLst>
                <a:ext uri="{FF2B5EF4-FFF2-40B4-BE49-F238E27FC236}">
                  <a16:creationId xmlns:a16="http://schemas.microsoft.com/office/drawing/2014/main" id="{F78889E5-1EA3-22B3-02EF-F0B5BDF9B2E6}"/>
                </a:ext>
              </a:extLst>
            </p:cNvPr>
            <p:cNvSpPr/>
            <p:nvPr/>
          </p:nvSpPr>
          <p:spPr>
            <a:xfrm rot="10800000">
              <a:off x="116523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3" name="Parallelogram 342">
              <a:extLst>
                <a:ext uri="{FF2B5EF4-FFF2-40B4-BE49-F238E27FC236}">
                  <a16:creationId xmlns:a16="http://schemas.microsoft.com/office/drawing/2014/main" id="{95F34C7E-B2B8-97F4-105E-A223CCEB62C9}"/>
                </a:ext>
              </a:extLst>
            </p:cNvPr>
            <p:cNvSpPr/>
            <p:nvPr/>
          </p:nvSpPr>
          <p:spPr>
            <a:xfrm rot="10800000">
              <a:off x="111310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4" name="Parallelogram 343">
              <a:extLst>
                <a:ext uri="{FF2B5EF4-FFF2-40B4-BE49-F238E27FC236}">
                  <a16:creationId xmlns:a16="http://schemas.microsoft.com/office/drawing/2014/main" id="{55C45392-C965-4DD5-A882-D69467411499}"/>
                </a:ext>
              </a:extLst>
            </p:cNvPr>
            <p:cNvSpPr/>
            <p:nvPr/>
          </p:nvSpPr>
          <p:spPr>
            <a:xfrm rot="10800000">
              <a:off x="106096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5" name="Parallelogram 344">
              <a:extLst>
                <a:ext uri="{FF2B5EF4-FFF2-40B4-BE49-F238E27FC236}">
                  <a16:creationId xmlns:a16="http://schemas.microsoft.com/office/drawing/2014/main" id="{B414C02A-F053-FB3B-97FC-8933BBB338DE}"/>
                </a:ext>
              </a:extLst>
            </p:cNvPr>
            <p:cNvSpPr/>
            <p:nvPr/>
          </p:nvSpPr>
          <p:spPr>
            <a:xfrm rot="10800000">
              <a:off x="1008826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6" name="Parallelogram 345">
              <a:extLst>
                <a:ext uri="{FF2B5EF4-FFF2-40B4-BE49-F238E27FC236}">
                  <a16:creationId xmlns:a16="http://schemas.microsoft.com/office/drawing/2014/main" id="{25C3E612-F03D-CCE4-3978-DBD60236BFFE}"/>
                </a:ext>
              </a:extLst>
            </p:cNvPr>
            <p:cNvSpPr/>
            <p:nvPr/>
          </p:nvSpPr>
          <p:spPr>
            <a:xfrm rot="10800000">
              <a:off x="95668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7" name="Parallelogram 346">
              <a:extLst>
                <a:ext uri="{FF2B5EF4-FFF2-40B4-BE49-F238E27FC236}">
                  <a16:creationId xmlns:a16="http://schemas.microsoft.com/office/drawing/2014/main" id="{6A1BC627-10AA-0A7A-0192-B68C8C8B146F}"/>
                </a:ext>
              </a:extLst>
            </p:cNvPr>
            <p:cNvSpPr/>
            <p:nvPr/>
          </p:nvSpPr>
          <p:spPr>
            <a:xfrm rot="10800000">
              <a:off x="904551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8" name="Parallelogram 347">
              <a:extLst>
                <a:ext uri="{FF2B5EF4-FFF2-40B4-BE49-F238E27FC236}">
                  <a16:creationId xmlns:a16="http://schemas.microsoft.com/office/drawing/2014/main" id="{6DC02181-0E18-F6C8-ABFF-975F6C15CD6C}"/>
                </a:ext>
              </a:extLst>
            </p:cNvPr>
            <p:cNvSpPr/>
            <p:nvPr/>
          </p:nvSpPr>
          <p:spPr>
            <a:xfrm rot="10800000">
              <a:off x="852413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9" name="Parallelogram 348">
              <a:extLst>
                <a:ext uri="{FF2B5EF4-FFF2-40B4-BE49-F238E27FC236}">
                  <a16:creationId xmlns:a16="http://schemas.microsoft.com/office/drawing/2014/main" id="{C0D461E9-5C5D-5D27-E6D9-7DD60BCD2A90}"/>
                </a:ext>
              </a:extLst>
            </p:cNvPr>
            <p:cNvSpPr/>
            <p:nvPr/>
          </p:nvSpPr>
          <p:spPr>
            <a:xfrm rot="10800000">
              <a:off x="800275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0" name="Parallelogram 349">
              <a:extLst>
                <a:ext uri="{FF2B5EF4-FFF2-40B4-BE49-F238E27FC236}">
                  <a16:creationId xmlns:a16="http://schemas.microsoft.com/office/drawing/2014/main" id="{9B5D1003-D31B-F643-3961-D0AB64B64A33}"/>
                </a:ext>
              </a:extLst>
            </p:cNvPr>
            <p:cNvSpPr/>
            <p:nvPr/>
          </p:nvSpPr>
          <p:spPr>
            <a:xfrm rot="10800000">
              <a:off x="748138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1" name="Parallelogram 350">
              <a:extLst>
                <a:ext uri="{FF2B5EF4-FFF2-40B4-BE49-F238E27FC236}">
                  <a16:creationId xmlns:a16="http://schemas.microsoft.com/office/drawing/2014/main" id="{35503E6B-1D8D-86DB-A44C-3C0DD4773EF9}"/>
                </a:ext>
              </a:extLst>
            </p:cNvPr>
            <p:cNvSpPr/>
            <p:nvPr/>
          </p:nvSpPr>
          <p:spPr>
            <a:xfrm rot="10800000">
              <a:off x="696000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2" name="Parallelogram 351">
              <a:extLst>
                <a:ext uri="{FF2B5EF4-FFF2-40B4-BE49-F238E27FC236}">
                  <a16:creationId xmlns:a16="http://schemas.microsoft.com/office/drawing/2014/main" id="{865A5708-BB02-9DF4-E31D-5354301C49FE}"/>
                </a:ext>
              </a:extLst>
            </p:cNvPr>
            <p:cNvSpPr/>
            <p:nvPr/>
          </p:nvSpPr>
          <p:spPr>
            <a:xfrm>
              <a:off x="126951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3" name="Parallelogram 352">
              <a:extLst>
                <a:ext uri="{FF2B5EF4-FFF2-40B4-BE49-F238E27FC236}">
                  <a16:creationId xmlns:a16="http://schemas.microsoft.com/office/drawing/2014/main" id="{5D486E71-225C-6718-E13F-3BE24D15FA43}"/>
                </a:ext>
              </a:extLst>
            </p:cNvPr>
            <p:cNvSpPr/>
            <p:nvPr/>
          </p:nvSpPr>
          <p:spPr>
            <a:xfrm>
              <a:off x="132165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4" name="Parallelogram 353">
              <a:extLst>
                <a:ext uri="{FF2B5EF4-FFF2-40B4-BE49-F238E27FC236}">
                  <a16:creationId xmlns:a16="http://schemas.microsoft.com/office/drawing/2014/main" id="{123C9898-4875-2C1B-450E-3438B1065483}"/>
                </a:ext>
              </a:extLst>
            </p:cNvPr>
            <p:cNvSpPr/>
            <p:nvPr/>
          </p:nvSpPr>
          <p:spPr>
            <a:xfrm>
              <a:off x="1373789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5" name="Parallelogram 354">
              <a:extLst>
                <a:ext uri="{FF2B5EF4-FFF2-40B4-BE49-F238E27FC236}">
                  <a16:creationId xmlns:a16="http://schemas.microsoft.com/office/drawing/2014/main" id="{223E8EC5-D9D3-88B0-267E-CF5684DDD38C}"/>
                </a:ext>
              </a:extLst>
            </p:cNvPr>
            <p:cNvSpPr/>
            <p:nvPr/>
          </p:nvSpPr>
          <p:spPr>
            <a:xfrm>
              <a:off x="1425927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6" name="Parallelogram 355">
              <a:extLst>
                <a:ext uri="{FF2B5EF4-FFF2-40B4-BE49-F238E27FC236}">
                  <a16:creationId xmlns:a16="http://schemas.microsoft.com/office/drawing/2014/main" id="{AA25864E-3A7A-583B-C770-7D3A7FFF0AD2}"/>
                </a:ext>
              </a:extLst>
            </p:cNvPr>
            <p:cNvSpPr/>
            <p:nvPr/>
          </p:nvSpPr>
          <p:spPr>
            <a:xfrm>
              <a:off x="1530202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7" name="Parallelogram 356">
              <a:extLst>
                <a:ext uri="{FF2B5EF4-FFF2-40B4-BE49-F238E27FC236}">
                  <a16:creationId xmlns:a16="http://schemas.microsoft.com/office/drawing/2014/main" id="{9BDD7716-E685-2D2D-178B-F7D64FEDAD09}"/>
                </a:ext>
              </a:extLst>
            </p:cNvPr>
            <p:cNvSpPr/>
            <p:nvPr/>
          </p:nvSpPr>
          <p:spPr>
            <a:xfrm>
              <a:off x="1478064" y="1460737"/>
              <a:ext cx="86400" cy="112014"/>
            </a:xfrm>
            <a:prstGeom prst="parallelogram">
              <a:avLst>
                <a:gd name="adj" fmla="val 87408"/>
              </a:avLst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468E7464-D520-E351-2C74-0F9339CAE132}"/>
              </a:ext>
            </a:extLst>
          </p:cNvPr>
          <p:cNvGrpSpPr/>
          <p:nvPr/>
        </p:nvGrpSpPr>
        <p:grpSpPr>
          <a:xfrm>
            <a:off x="3497461" y="2781000"/>
            <a:ext cx="8106539" cy="1296000"/>
            <a:chOff x="-2910541" y="2781000"/>
            <a:chExt cx="8106539" cy="1296000"/>
          </a:xfrm>
        </p:grpSpPr>
        <p:sp>
          <p:nvSpPr>
            <p:cNvPr id="359" name="Rectangle: Diagonal Corners Snipped 358">
              <a:extLst>
                <a:ext uri="{FF2B5EF4-FFF2-40B4-BE49-F238E27FC236}">
                  <a16:creationId xmlns:a16="http://schemas.microsoft.com/office/drawing/2014/main" id="{864E2D7A-C03B-F9FF-E296-92C86BDC7F9B}"/>
                </a:ext>
              </a:extLst>
            </p:cNvPr>
            <p:cNvSpPr/>
            <p:nvPr/>
          </p:nvSpPr>
          <p:spPr>
            <a:xfrm>
              <a:off x="587998" y="2781000"/>
              <a:ext cx="4608000" cy="1296000"/>
            </a:xfrm>
            <a:prstGeom prst="snip2DiagRect">
              <a:avLst>
                <a:gd name="adj1" fmla="val 7043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384D5A71-9E2B-2FCB-D0C2-AB89E9A110CD}"/>
                </a:ext>
              </a:extLst>
            </p:cNvPr>
            <p:cNvSpPr txBox="1"/>
            <p:nvPr/>
          </p:nvSpPr>
          <p:spPr>
            <a:xfrm>
              <a:off x="-2910541" y="2801622"/>
              <a:ext cx="3144456" cy="113075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09570">
                <a:lnSpc>
                  <a:spcPct val="150000"/>
                </a:lnSpc>
                <a:defRPr/>
              </a:pPr>
              <a:r>
                <a:rPr lang="en-GB" b="1" dirty="0">
                  <a:solidFill>
                    <a:schemeClr val="bg2"/>
                  </a:solidFill>
                  <a:latin typeface="Century Gothic" panose="020F0302020204030204"/>
                </a:rPr>
                <a:t>Airspace Mobility Solutions</a:t>
              </a:r>
            </a:p>
            <a:p>
              <a:pPr marL="171450" indent="-171450" defTabSz="60957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sz="800" dirty="0"/>
                <a:t>Software development for Air traffic management systems. </a:t>
              </a:r>
            </a:p>
            <a:p>
              <a:pPr marL="171450" indent="-171450" defTabSz="609570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sz="800" dirty="0"/>
                <a:t>Product &amp; Services development in the segments of Tower Automation, Aeronautical Communications &amp; Digital Services</a:t>
              </a:r>
              <a:endParaRPr lang="pt-PT" sz="800" dirty="0"/>
            </a:p>
          </p:txBody>
        </p: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F0185050-F7D0-3F6A-B7E6-6AF31C7965AB}"/>
                </a:ext>
              </a:extLst>
            </p:cNvPr>
            <p:cNvGrpSpPr/>
            <p:nvPr/>
          </p:nvGrpSpPr>
          <p:grpSpPr>
            <a:xfrm>
              <a:off x="4194000" y="3915495"/>
              <a:ext cx="920602" cy="74305"/>
              <a:chOff x="696000" y="1460737"/>
              <a:chExt cx="920602" cy="112014"/>
            </a:xfrm>
          </p:grpSpPr>
          <p:sp>
            <p:nvSpPr>
              <p:cNvPr id="363" name="Parallelogram 362">
                <a:extLst>
                  <a:ext uri="{FF2B5EF4-FFF2-40B4-BE49-F238E27FC236}">
                    <a16:creationId xmlns:a16="http://schemas.microsoft.com/office/drawing/2014/main" id="{206F839E-DC9F-445D-6F34-64491F1C3285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4" name="Parallelogram 363">
                <a:extLst>
                  <a:ext uri="{FF2B5EF4-FFF2-40B4-BE49-F238E27FC236}">
                    <a16:creationId xmlns:a16="http://schemas.microsoft.com/office/drawing/2014/main" id="{D4C818D3-35B9-6867-EBE6-F1A7CDCFB176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5" name="Parallelogram 364">
                <a:extLst>
                  <a:ext uri="{FF2B5EF4-FFF2-40B4-BE49-F238E27FC236}">
                    <a16:creationId xmlns:a16="http://schemas.microsoft.com/office/drawing/2014/main" id="{05439544-6FB8-DA64-4DF0-6183B68B053B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6" name="Parallelogram 365">
                <a:extLst>
                  <a:ext uri="{FF2B5EF4-FFF2-40B4-BE49-F238E27FC236}">
                    <a16:creationId xmlns:a16="http://schemas.microsoft.com/office/drawing/2014/main" id="{764535CE-7826-5716-C3F0-56DCAEC1FF16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7" name="Parallelogram 366">
                <a:extLst>
                  <a:ext uri="{FF2B5EF4-FFF2-40B4-BE49-F238E27FC236}">
                    <a16:creationId xmlns:a16="http://schemas.microsoft.com/office/drawing/2014/main" id="{9215D519-12D0-2970-34C3-1174EAC4E08F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8" name="Parallelogram 367">
                <a:extLst>
                  <a:ext uri="{FF2B5EF4-FFF2-40B4-BE49-F238E27FC236}">
                    <a16:creationId xmlns:a16="http://schemas.microsoft.com/office/drawing/2014/main" id="{50F608D4-10B2-59ED-B611-D91012862014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69" name="Parallelogram 368">
                <a:extLst>
                  <a:ext uri="{FF2B5EF4-FFF2-40B4-BE49-F238E27FC236}">
                    <a16:creationId xmlns:a16="http://schemas.microsoft.com/office/drawing/2014/main" id="{3E9CFD62-0159-715B-BA59-A07D7FFA7CA4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0" name="Parallelogram 369">
                <a:extLst>
                  <a:ext uri="{FF2B5EF4-FFF2-40B4-BE49-F238E27FC236}">
                    <a16:creationId xmlns:a16="http://schemas.microsoft.com/office/drawing/2014/main" id="{3FFAC452-60A8-B14B-A57D-0D5475083D06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1" name="Parallelogram 370">
                <a:extLst>
                  <a:ext uri="{FF2B5EF4-FFF2-40B4-BE49-F238E27FC236}">
                    <a16:creationId xmlns:a16="http://schemas.microsoft.com/office/drawing/2014/main" id="{25A55225-F547-6093-6F7A-4B47767A47F3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2" name="Parallelogram 371">
                <a:extLst>
                  <a:ext uri="{FF2B5EF4-FFF2-40B4-BE49-F238E27FC236}">
                    <a16:creationId xmlns:a16="http://schemas.microsoft.com/office/drawing/2014/main" id="{71544870-AB5F-72A1-1178-DD581A4D1AAE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3" name="Parallelogram 372">
                <a:extLst>
                  <a:ext uri="{FF2B5EF4-FFF2-40B4-BE49-F238E27FC236}">
                    <a16:creationId xmlns:a16="http://schemas.microsoft.com/office/drawing/2014/main" id="{643994D9-CA45-9E35-20C8-883102DB25E4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4" name="Parallelogram 373">
                <a:extLst>
                  <a:ext uri="{FF2B5EF4-FFF2-40B4-BE49-F238E27FC236}">
                    <a16:creationId xmlns:a16="http://schemas.microsoft.com/office/drawing/2014/main" id="{25B07AA8-FE9A-0085-5300-72EDE7DF19A9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5" name="Parallelogram 374">
                <a:extLst>
                  <a:ext uri="{FF2B5EF4-FFF2-40B4-BE49-F238E27FC236}">
                    <a16:creationId xmlns:a16="http://schemas.microsoft.com/office/drawing/2014/main" id="{176D6819-5F6F-D361-B331-C9E185C27344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6" name="Parallelogram 375">
                <a:extLst>
                  <a:ext uri="{FF2B5EF4-FFF2-40B4-BE49-F238E27FC236}">
                    <a16:creationId xmlns:a16="http://schemas.microsoft.com/office/drawing/2014/main" id="{05E81ED8-E183-C41F-F0E9-05059ADAF260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7" name="Parallelogram 376">
                <a:extLst>
                  <a:ext uri="{FF2B5EF4-FFF2-40B4-BE49-F238E27FC236}">
                    <a16:creationId xmlns:a16="http://schemas.microsoft.com/office/drawing/2014/main" id="{982B18C9-A603-7944-61E5-CF79F91205BC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8" name="Parallelogram 377">
                <a:extLst>
                  <a:ext uri="{FF2B5EF4-FFF2-40B4-BE49-F238E27FC236}">
                    <a16:creationId xmlns:a16="http://schemas.microsoft.com/office/drawing/2014/main" id="{2B04DB42-209C-9106-9D32-C7B8FEAB3453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79" name="Parallelogram 378">
                <a:extLst>
                  <a:ext uri="{FF2B5EF4-FFF2-40B4-BE49-F238E27FC236}">
                    <a16:creationId xmlns:a16="http://schemas.microsoft.com/office/drawing/2014/main" id="{3DAC7D74-4A25-948E-31E9-FDA4A7A2E208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0" name="Group 379">
            <a:extLst>
              <a:ext uri="{FF2B5EF4-FFF2-40B4-BE49-F238E27FC236}">
                <a16:creationId xmlns:a16="http://schemas.microsoft.com/office/drawing/2014/main" id="{B375C04D-D976-20CA-3CEA-4A8333846BA1}"/>
              </a:ext>
            </a:extLst>
          </p:cNvPr>
          <p:cNvGrpSpPr/>
          <p:nvPr/>
        </p:nvGrpSpPr>
        <p:grpSpPr>
          <a:xfrm>
            <a:off x="6996000" y="4383898"/>
            <a:ext cx="4608000" cy="1296000"/>
            <a:chOff x="2026800" y="4383898"/>
            <a:chExt cx="4608000" cy="1296000"/>
          </a:xfrm>
        </p:grpSpPr>
        <p:sp>
          <p:nvSpPr>
            <p:cNvPr id="381" name="Rectangle: Diagonal Corners Snipped 380">
              <a:extLst>
                <a:ext uri="{FF2B5EF4-FFF2-40B4-BE49-F238E27FC236}">
                  <a16:creationId xmlns:a16="http://schemas.microsoft.com/office/drawing/2014/main" id="{96F6DEBB-71FB-FCB7-BDA6-6A43BC4A2404}"/>
                </a:ext>
              </a:extLst>
            </p:cNvPr>
            <p:cNvSpPr/>
            <p:nvPr/>
          </p:nvSpPr>
          <p:spPr>
            <a:xfrm>
              <a:off x="2026800" y="4383898"/>
              <a:ext cx="4608000" cy="1296000"/>
            </a:xfrm>
            <a:prstGeom prst="snip2DiagRect">
              <a:avLst>
                <a:gd name="adj1" fmla="val 7043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82" name="TextBox 381">
              <a:extLst>
                <a:ext uri="{FF2B5EF4-FFF2-40B4-BE49-F238E27FC236}">
                  <a16:creationId xmlns:a16="http://schemas.microsoft.com/office/drawing/2014/main" id="{A72E6FD8-CD98-8734-7972-6EEFE020EC41}"/>
                </a:ext>
              </a:extLst>
            </p:cNvPr>
            <p:cNvSpPr txBox="1"/>
            <p:nvPr/>
          </p:nvSpPr>
          <p:spPr>
            <a:xfrm>
              <a:off x="3478962" y="4417104"/>
              <a:ext cx="2935904" cy="94609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609523">
                <a:lnSpc>
                  <a:spcPct val="150000"/>
                </a:lnSpc>
                <a:defRPr/>
              </a:pPr>
              <a:r>
                <a:rPr lang="en-GB" b="1" kern="0" dirty="0">
                  <a:solidFill>
                    <a:schemeClr val="bg2"/>
                  </a:solidFill>
                </a:rPr>
                <a:t>Cyber &amp; Identity Security </a:t>
              </a:r>
            </a:p>
            <a:p>
              <a:pPr marL="171450" indent="-171450" defTabSz="609523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en-GB" sz="800" dirty="0"/>
                <a:t>Cybersecurity &amp; Identity Security Systems to Government, Critical Infrastructures &amp; Security authorities</a:t>
              </a:r>
              <a:endParaRPr lang="en-GB" sz="800" dirty="0">
                <a:solidFill>
                  <a:srgbClr val="FFFFFF"/>
                </a:solidFill>
              </a:endParaRPr>
            </a:p>
          </p:txBody>
        </p: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3D1F3435-1212-1146-4915-19C5F2775CF2}"/>
                </a:ext>
              </a:extLst>
            </p:cNvPr>
            <p:cNvGrpSpPr/>
            <p:nvPr/>
          </p:nvGrpSpPr>
          <p:grpSpPr>
            <a:xfrm>
              <a:off x="5632802" y="5518393"/>
              <a:ext cx="920602" cy="74305"/>
              <a:chOff x="696000" y="1460737"/>
              <a:chExt cx="920602" cy="112014"/>
            </a:xfrm>
          </p:grpSpPr>
          <p:sp>
            <p:nvSpPr>
              <p:cNvPr id="386" name="Parallelogram 385">
                <a:extLst>
                  <a:ext uri="{FF2B5EF4-FFF2-40B4-BE49-F238E27FC236}">
                    <a16:creationId xmlns:a16="http://schemas.microsoft.com/office/drawing/2014/main" id="{57D1C068-A95A-2DF2-37C3-0C207946865F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7" name="Parallelogram 386">
                <a:extLst>
                  <a:ext uri="{FF2B5EF4-FFF2-40B4-BE49-F238E27FC236}">
                    <a16:creationId xmlns:a16="http://schemas.microsoft.com/office/drawing/2014/main" id="{B4BC11B7-DBFF-CB94-A8AB-30A1F65EABA9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8" name="Parallelogram 387">
                <a:extLst>
                  <a:ext uri="{FF2B5EF4-FFF2-40B4-BE49-F238E27FC236}">
                    <a16:creationId xmlns:a16="http://schemas.microsoft.com/office/drawing/2014/main" id="{34AC2937-0360-CD0D-6562-7B14A436B0CC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89" name="Parallelogram 388">
                <a:extLst>
                  <a:ext uri="{FF2B5EF4-FFF2-40B4-BE49-F238E27FC236}">
                    <a16:creationId xmlns:a16="http://schemas.microsoft.com/office/drawing/2014/main" id="{B09B33B5-00EE-8BBB-271E-FB8D3570E983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0" name="Parallelogram 389">
                <a:extLst>
                  <a:ext uri="{FF2B5EF4-FFF2-40B4-BE49-F238E27FC236}">
                    <a16:creationId xmlns:a16="http://schemas.microsoft.com/office/drawing/2014/main" id="{589EAC86-6C1D-C85C-F02C-A844896F2EA2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1" name="Parallelogram 390">
                <a:extLst>
                  <a:ext uri="{FF2B5EF4-FFF2-40B4-BE49-F238E27FC236}">
                    <a16:creationId xmlns:a16="http://schemas.microsoft.com/office/drawing/2014/main" id="{C9547A16-B8D9-E283-4519-098E45460AA9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2" name="Parallelogram 391">
                <a:extLst>
                  <a:ext uri="{FF2B5EF4-FFF2-40B4-BE49-F238E27FC236}">
                    <a16:creationId xmlns:a16="http://schemas.microsoft.com/office/drawing/2014/main" id="{376314CE-CB32-C492-260A-9997C8E176C3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3" name="Parallelogram 392">
                <a:extLst>
                  <a:ext uri="{FF2B5EF4-FFF2-40B4-BE49-F238E27FC236}">
                    <a16:creationId xmlns:a16="http://schemas.microsoft.com/office/drawing/2014/main" id="{42C1FE18-6783-C2E5-A6B9-4C3A6CE45779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4" name="Parallelogram 393">
                <a:extLst>
                  <a:ext uri="{FF2B5EF4-FFF2-40B4-BE49-F238E27FC236}">
                    <a16:creationId xmlns:a16="http://schemas.microsoft.com/office/drawing/2014/main" id="{274E139C-55B0-3E57-7B51-FF49AD6A9A99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5" name="Parallelogram 394">
                <a:extLst>
                  <a:ext uri="{FF2B5EF4-FFF2-40B4-BE49-F238E27FC236}">
                    <a16:creationId xmlns:a16="http://schemas.microsoft.com/office/drawing/2014/main" id="{C3E5EBAC-5652-DAE7-C06F-CD461B99E4A2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6" name="Parallelogram 395">
                <a:extLst>
                  <a:ext uri="{FF2B5EF4-FFF2-40B4-BE49-F238E27FC236}">
                    <a16:creationId xmlns:a16="http://schemas.microsoft.com/office/drawing/2014/main" id="{967298E6-4407-8A2E-18E3-12F1CA1C771E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7" name="Parallelogram 396">
                <a:extLst>
                  <a:ext uri="{FF2B5EF4-FFF2-40B4-BE49-F238E27FC236}">
                    <a16:creationId xmlns:a16="http://schemas.microsoft.com/office/drawing/2014/main" id="{18AFBD06-DE87-AA83-63CF-92738F883D63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8" name="Parallelogram 397">
                <a:extLst>
                  <a:ext uri="{FF2B5EF4-FFF2-40B4-BE49-F238E27FC236}">
                    <a16:creationId xmlns:a16="http://schemas.microsoft.com/office/drawing/2014/main" id="{6C407315-539C-4E63-B2AC-052866DA9082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399" name="Parallelogram 398">
                <a:extLst>
                  <a:ext uri="{FF2B5EF4-FFF2-40B4-BE49-F238E27FC236}">
                    <a16:creationId xmlns:a16="http://schemas.microsoft.com/office/drawing/2014/main" id="{C72B2753-366A-B0CC-EB5F-8D66F6FF5E50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0" name="Parallelogram 399">
                <a:extLst>
                  <a:ext uri="{FF2B5EF4-FFF2-40B4-BE49-F238E27FC236}">
                    <a16:creationId xmlns:a16="http://schemas.microsoft.com/office/drawing/2014/main" id="{944A6433-285F-6B5D-C062-512EF0C93940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1" name="Parallelogram 400">
                <a:extLst>
                  <a:ext uri="{FF2B5EF4-FFF2-40B4-BE49-F238E27FC236}">
                    <a16:creationId xmlns:a16="http://schemas.microsoft.com/office/drawing/2014/main" id="{0ECA064A-FF72-E3C7-5203-DF1599D44348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402" name="Parallelogram 401">
                <a:extLst>
                  <a:ext uri="{FF2B5EF4-FFF2-40B4-BE49-F238E27FC236}">
                    <a16:creationId xmlns:a16="http://schemas.microsoft.com/office/drawing/2014/main" id="{30F679E9-3259-F1A3-74FD-E861E613386A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43DD48FA-3799-42FA-9E0F-1F0743B6A9B2}"/>
              </a:ext>
            </a:extLst>
          </p:cNvPr>
          <p:cNvSpPr/>
          <p:nvPr/>
        </p:nvSpPr>
        <p:spPr>
          <a:xfrm>
            <a:off x="8404619" y="1281057"/>
            <a:ext cx="31409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b="1" kern="0" dirty="0">
                <a:solidFill>
                  <a:schemeClr val="bg2"/>
                </a:solidFill>
              </a:rPr>
              <a:t>Aerospace</a:t>
            </a:r>
          </a:p>
          <a:p>
            <a:pPr marL="171450" indent="-17145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800" dirty="0"/>
              <a:t>Software &amp; Embedded Systems</a:t>
            </a:r>
            <a:r>
              <a:rPr lang="en-GB" sz="800" b="1" dirty="0"/>
              <a:t>, </a:t>
            </a:r>
            <a:r>
              <a:rPr lang="en-GB" sz="800" dirty="0"/>
              <a:t>RTEMS by Thales </a:t>
            </a:r>
            <a:r>
              <a:rPr lang="en-GB" sz="800" dirty="0" err="1"/>
              <a:t>Edisoft</a:t>
            </a:r>
            <a:r>
              <a:rPr lang="en-GB" sz="800" dirty="0"/>
              <a:t> RTOS Licence &amp; qualification </a:t>
            </a:r>
          </a:p>
          <a:p>
            <a:pPr marL="171450" indent="-171450">
              <a:lnSpc>
                <a:spcPts val="12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800" dirty="0"/>
              <a:t>Space Ground Segment activities with major EU Agencies, Copernicus </a:t>
            </a:r>
            <a:r>
              <a:rPr lang="en-GB" sz="800" dirty="0" err="1"/>
              <a:t>collab</a:t>
            </a:r>
            <a:r>
              <a:rPr lang="en-GB" sz="800" dirty="0"/>
              <a:t> station &amp; ESA (GALILEO, EGNOS, EDRS)</a:t>
            </a:r>
            <a:endParaRPr lang="en-GB" sz="800" b="1" dirty="0"/>
          </a:p>
        </p:txBody>
      </p:sp>
      <p:pic>
        <p:nvPicPr>
          <p:cNvPr id="172" name="Picture 171">
            <a:extLst>
              <a:ext uri="{FF2B5EF4-FFF2-40B4-BE49-F238E27FC236}">
                <a16:creationId xmlns:a16="http://schemas.microsoft.com/office/drawing/2014/main" id="{AB51B7E6-FB47-47EC-9B19-C638279DDC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667" r="16667"/>
          <a:stretch/>
        </p:blipFill>
        <p:spPr>
          <a:xfrm>
            <a:off x="2026799" y="2781083"/>
            <a:ext cx="1296000" cy="1296000"/>
          </a:xfrm>
          <a:prstGeom prst="snip2DiagRect">
            <a:avLst>
              <a:gd name="adj1" fmla="val 7500"/>
              <a:gd name="adj2" fmla="val 0"/>
            </a:avLst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B340E751-DD34-49A9-A5CB-BE774C75359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429" r="21429"/>
          <a:stretch/>
        </p:blipFill>
        <p:spPr>
          <a:xfrm>
            <a:off x="7000785" y="4383898"/>
            <a:ext cx="1296000" cy="1296000"/>
          </a:xfrm>
          <a:prstGeom prst="snip2DiagRect">
            <a:avLst>
              <a:gd name="adj1" fmla="val 7500"/>
              <a:gd name="adj2" fmla="val 0"/>
            </a:avLst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536B8FD7-2B68-4E0D-AFB0-7E61E81E78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83" r="25195"/>
          <a:stretch/>
        </p:blipFill>
        <p:spPr>
          <a:xfrm>
            <a:off x="6992396" y="1186582"/>
            <a:ext cx="1296000" cy="1296000"/>
          </a:xfrm>
          <a:prstGeom prst="snip2DiagRect">
            <a:avLst>
              <a:gd name="adj1" fmla="val 7500"/>
              <a:gd name="adj2" fmla="val 0"/>
            </a:avLst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C3CFFBEA-C606-4D75-987E-C0EDCB18D9D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759" r="3312"/>
          <a:stretch/>
        </p:blipFill>
        <p:spPr>
          <a:xfrm>
            <a:off x="6998305" y="2781000"/>
            <a:ext cx="1304158" cy="1296000"/>
          </a:xfrm>
          <a:prstGeom prst="snip2DiagRect">
            <a:avLst>
              <a:gd name="adj1" fmla="val 7500"/>
              <a:gd name="adj2" fmla="val 0"/>
            </a:avLst>
          </a:prstGeom>
        </p:spPr>
      </p:pic>
      <p:pic>
        <p:nvPicPr>
          <p:cNvPr id="177" name="Picture 8">
            <a:extLst>
              <a:ext uri="{FF2B5EF4-FFF2-40B4-BE49-F238E27FC236}">
                <a16:creationId xmlns:a16="http://schemas.microsoft.com/office/drawing/2014/main" id="{16397278-DD63-4BB2-BA7E-F541DDC6A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2"/>
          <a:stretch/>
        </p:blipFill>
        <p:spPr bwMode="auto">
          <a:xfrm>
            <a:off x="2027109" y="1178101"/>
            <a:ext cx="1307129" cy="1296000"/>
          </a:xfrm>
          <a:prstGeom prst="snip2DiagRect">
            <a:avLst>
              <a:gd name="adj1" fmla="val 7500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8FB212CB-42F3-4AE2-BBC5-D8E3CCB15F37}"/>
              </a:ext>
            </a:extLst>
          </p:cNvPr>
          <p:cNvGrpSpPr/>
          <p:nvPr/>
        </p:nvGrpSpPr>
        <p:grpSpPr>
          <a:xfrm>
            <a:off x="228231" y="4383898"/>
            <a:ext cx="6414179" cy="1769777"/>
            <a:chOff x="2026800" y="4383898"/>
            <a:chExt cx="4608000" cy="1296000"/>
          </a:xfrm>
        </p:grpSpPr>
        <p:sp>
          <p:nvSpPr>
            <p:cNvPr id="179" name="Rectangle: Diagonal Corners Snipped 178">
              <a:extLst>
                <a:ext uri="{FF2B5EF4-FFF2-40B4-BE49-F238E27FC236}">
                  <a16:creationId xmlns:a16="http://schemas.microsoft.com/office/drawing/2014/main" id="{44FC125E-5BCB-4AD1-806E-FDEA06FBA581}"/>
                </a:ext>
              </a:extLst>
            </p:cNvPr>
            <p:cNvSpPr/>
            <p:nvPr/>
          </p:nvSpPr>
          <p:spPr>
            <a:xfrm>
              <a:off x="2026800" y="4383898"/>
              <a:ext cx="4608000" cy="1296000"/>
            </a:xfrm>
            <a:prstGeom prst="snip2DiagRect">
              <a:avLst>
                <a:gd name="adj1" fmla="val 7043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rgbClr val="65699E">
                      <a:alpha val="10000"/>
                    </a:srgbClr>
                  </a:gs>
                  <a:gs pos="100000">
                    <a:srgbClr val="65699E">
                      <a:alpha val="5000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360000" rIns="360000" bIns="36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42A75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5E0EBA01-8B3B-4B6E-B396-91B8AE77B40A}"/>
                </a:ext>
              </a:extLst>
            </p:cNvPr>
            <p:cNvGrpSpPr/>
            <p:nvPr/>
          </p:nvGrpSpPr>
          <p:grpSpPr>
            <a:xfrm>
              <a:off x="5632802" y="5518393"/>
              <a:ext cx="920602" cy="74305"/>
              <a:chOff x="696000" y="1460737"/>
              <a:chExt cx="920602" cy="112014"/>
            </a:xfrm>
          </p:grpSpPr>
          <p:sp>
            <p:nvSpPr>
              <p:cNvPr id="182" name="Parallelogram 181">
                <a:extLst>
                  <a:ext uri="{FF2B5EF4-FFF2-40B4-BE49-F238E27FC236}">
                    <a16:creationId xmlns:a16="http://schemas.microsoft.com/office/drawing/2014/main" id="{C82AA8C5-DB53-49E4-94B0-CE31CECCD8B5}"/>
                  </a:ext>
                </a:extLst>
              </p:cNvPr>
              <p:cNvSpPr/>
              <p:nvPr/>
            </p:nvSpPr>
            <p:spPr>
              <a:xfrm rot="10800000">
                <a:off x="121737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3" name="Parallelogram 182">
                <a:extLst>
                  <a:ext uri="{FF2B5EF4-FFF2-40B4-BE49-F238E27FC236}">
                    <a16:creationId xmlns:a16="http://schemas.microsoft.com/office/drawing/2014/main" id="{55E10CF7-EC55-44F2-AB33-BAE854924CC6}"/>
                  </a:ext>
                </a:extLst>
              </p:cNvPr>
              <p:cNvSpPr/>
              <p:nvPr/>
            </p:nvSpPr>
            <p:spPr>
              <a:xfrm rot="10800000">
                <a:off x="116523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4" name="Parallelogram 183">
                <a:extLst>
                  <a:ext uri="{FF2B5EF4-FFF2-40B4-BE49-F238E27FC236}">
                    <a16:creationId xmlns:a16="http://schemas.microsoft.com/office/drawing/2014/main" id="{A439F102-F330-4870-B131-B554453ACC89}"/>
                  </a:ext>
                </a:extLst>
              </p:cNvPr>
              <p:cNvSpPr/>
              <p:nvPr/>
            </p:nvSpPr>
            <p:spPr>
              <a:xfrm rot="10800000">
                <a:off x="111310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5" name="Parallelogram 184">
                <a:extLst>
                  <a:ext uri="{FF2B5EF4-FFF2-40B4-BE49-F238E27FC236}">
                    <a16:creationId xmlns:a16="http://schemas.microsoft.com/office/drawing/2014/main" id="{76BB8F4D-7407-4A04-85C2-0D4810A2DAE9}"/>
                  </a:ext>
                </a:extLst>
              </p:cNvPr>
              <p:cNvSpPr/>
              <p:nvPr/>
            </p:nvSpPr>
            <p:spPr>
              <a:xfrm rot="10800000">
                <a:off x="106096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6" name="Parallelogram 185">
                <a:extLst>
                  <a:ext uri="{FF2B5EF4-FFF2-40B4-BE49-F238E27FC236}">
                    <a16:creationId xmlns:a16="http://schemas.microsoft.com/office/drawing/2014/main" id="{1AC41F20-38E8-4F2B-B5FA-F706B9973639}"/>
                  </a:ext>
                </a:extLst>
              </p:cNvPr>
              <p:cNvSpPr/>
              <p:nvPr/>
            </p:nvSpPr>
            <p:spPr>
              <a:xfrm rot="10800000">
                <a:off x="1008826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7" name="Parallelogram 186">
                <a:extLst>
                  <a:ext uri="{FF2B5EF4-FFF2-40B4-BE49-F238E27FC236}">
                    <a16:creationId xmlns:a16="http://schemas.microsoft.com/office/drawing/2014/main" id="{16E4F88B-1021-4BD2-ACBA-C9EEDFC0F4AC}"/>
                  </a:ext>
                </a:extLst>
              </p:cNvPr>
              <p:cNvSpPr/>
              <p:nvPr/>
            </p:nvSpPr>
            <p:spPr>
              <a:xfrm rot="10800000">
                <a:off x="95668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8" name="Parallelogram 187">
                <a:extLst>
                  <a:ext uri="{FF2B5EF4-FFF2-40B4-BE49-F238E27FC236}">
                    <a16:creationId xmlns:a16="http://schemas.microsoft.com/office/drawing/2014/main" id="{536BAD68-0D81-4634-9B71-0613052DAB89}"/>
                  </a:ext>
                </a:extLst>
              </p:cNvPr>
              <p:cNvSpPr/>
              <p:nvPr/>
            </p:nvSpPr>
            <p:spPr>
              <a:xfrm rot="10800000">
                <a:off x="904551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89" name="Parallelogram 188">
                <a:extLst>
                  <a:ext uri="{FF2B5EF4-FFF2-40B4-BE49-F238E27FC236}">
                    <a16:creationId xmlns:a16="http://schemas.microsoft.com/office/drawing/2014/main" id="{31472F51-2977-48B4-A22D-BFAD659BD4E4}"/>
                  </a:ext>
                </a:extLst>
              </p:cNvPr>
              <p:cNvSpPr/>
              <p:nvPr/>
            </p:nvSpPr>
            <p:spPr>
              <a:xfrm rot="10800000">
                <a:off x="852413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0" name="Parallelogram 189">
                <a:extLst>
                  <a:ext uri="{FF2B5EF4-FFF2-40B4-BE49-F238E27FC236}">
                    <a16:creationId xmlns:a16="http://schemas.microsoft.com/office/drawing/2014/main" id="{C95E91A0-197B-417A-9C2E-EAB266179002}"/>
                  </a:ext>
                </a:extLst>
              </p:cNvPr>
              <p:cNvSpPr/>
              <p:nvPr/>
            </p:nvSpPr>
            <p:spPr>
              <a:xfrm rot="10800000">
                <a:off x="800275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94" name="Parallelogram 193">
                <a:extLst>
                  <a:ext uri="{FF2B5EF4-FFF2-40B4-BE49-F238E27FC236}">
                    <a16:creationId xmlns:a16="http://schemas.microsoft.com/office/drawing/2014/main" id="{09BD696C-E370-4075-A49A-C2622ED0323F}"/>
                  </a:ext>
                </a:extLst>
              </p:cNvPr>
              <p:cNvSpPr/>
              <p:nvPr/>
            </p:nvSpPr>
            <p:spPr>
              <a:xfrm rot="10800000">
                <a:off x="748138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2" name="Parallelogram 201">
                <a:extLst>
                  <a:ext uri="{FF2B5EF4-FFF2-40B4-BE49-F238E27FC236}">
                    <a16:creationId xmlns:a16="http://schemas.microsoft.com/office/drawing/2014/main" id="{BF20AF16-C0A1-4355-B68C-C044A4162DB4}"/>
                  </a:ext>
                </a:extLst>
              </p:cNvPr>
              <p:cNvSpPr/>
              <p:nvPr/>
            </p:nvSpPr>
            <p:spPr>
              <a:xfrm rot="10800000">
                <a:off x="696000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3" name="Parallelogram 202">
                <a:extLst>
                  <a:ext uri="{FF2B5EF4-FFF2-40B4-BE49-F238E27FC236}">
                    <a16:creationId xmlns:a16="http://schemas.microsoft.com/office/drawing/2014/main" id="{7D5B8327-B8F7-4CAE-851F-61B1C7E04545}"/>
                  </a:ext>
                </a:extLst>
              </p:cNvPr>
              <p:cNvSpPr/>
              <p:nvPr/>
            </p:nvSpPr>
            <p:spPr>
              <a:xfrm>
                <a:off x="126951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7260229D-9AF2-48F1-9AC4-D7DDC44FE89B}"/>
                  </a:ext>
                </a:extLst>
              </p:cNvPr>
              <p:cNvSpPr/>
              <p:nvPr/>
            </p:nvSpPr>
            <p:spPr>
              <a:xfrm>
                <a:off x="132165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5" name="Parallelogram 204">
                <a:extLst>
                  <a:ext uri="{FF2B5EF4-FFF2-40B4-BE49-F238E27FC236}">
                    <a16:creationId xmlns:a16="http://schemas.microsoft.com/office/drawing/2014/main" id="{630546F6-1AB8-44D7-8D10-15CBBA874192}"/>
                  </a:ext>
                </a:extLst>
              </p:cNvPr>
              <p:cNvSpPr/>
              <p:nvPr/>
            </p:nvSpPr>
            <p:spPr>
              <a:xfrm>
                <a:off x="1373789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6" name="Parallelogram 205">
                <a:extLst>
                  <a:ext uri="{FF2B5EF4-FFF2-40B4-BE49-F238E27FC236}">
                    <a16:creationId xmlns:a16="http://schemas.microsoft.com/office/drawing/2014/main" id="{5EBFA984-63B1-4593-897B-CFCFCD5033C2}"/>
                  </a:ext>
                </a:extLst>
              </p:cNvPr>
              <p:cNvSpPr/>
              <p:nvPr/>
            </p:nvSpPr>
            <p:spPr>
              <a:xfrm>
                <a:off x="1425927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7" name="Parallelogram 206">
                <a:extLst>
                  <a:ext uri="{FF2B5EF4-FFF2-40B4-BE49-F238E27FC236}">
                    <a16:creationId xmlns:a16="http://schemas.microsoft.com/office/drawing/2014/main" id="{DE6D6D79-669E-44D5-AB9E-A830608A1C21}"/>
                  </a:ext>
                </a:extLst>
              </p:cNvPr>
              <p:cNvSpPr/>
              <p:nvPr/>
            </p:nvSpPr>
            <p:spPr>
              <a:xfrm>
                <a:off x="1530202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08" name="Parallelogram 207">
                <a:extLst>
                  <a:ext uri="{FF2B5EF4-FFF2-40B4-BE49-F238E27FC236}">
                    <a16:creationId xmlns:a16="http://schemas.microsoft.com/office/drawing/2014/main" id="{262EA63D-5CF2-4E0F-8BA8-3D8CD663C2C7}"/>
                  </a:ext>
                </a:extLst>
              </p:cNvPr>
              <p:cNvSpPr/>
              <p:nvPr/>
            </p:nvSpPr>
            <p:spPr>
              <a:xfrm>
                <a:off x="1478064" y="1460737"/>
                <a:ext cx="86400" cy="112014"/>
              </a:xfrm>
              <a:prstGeom prst="parallelogram">
                <a:avLst>
                  <a:gd name="adj" fmla="val 87408"/>
                </a:avLst>
              </a:prstGeom>
              <a:solidFill>
                <a:schemeClr val="tx2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C85CA01-8CAB-4732-B611-3A066F66C5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869" t="10850" r="14224" b="13270"/>
          <a:stretch/>
        </p:blipFill>
        <p:spPr>
          <a:xfrm>
            <a:off x="4821796" y="4504685"/>
            <a:ext cx="1727473" cy="1131419"/>
          </a:xfrm>
          <a:prstGeom prst="snip2DiagRect">
            <a:avLst>
              <a:gd name="adj1" fmla="val 7500"/>
              <a:gd name="adj2" fmla="val 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036834-7EE6-4237-BE75-C6BA9A60B3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593" t="6849" r="2767" b="4022"/>
          <a:stretch/>
        </p:blipFill>
        <p:spPr>
          <a:xfrm>
            <a:off x="2804657" y="4509429"/>
            <a:ext cx="1749169" cy="1135316"/>
          </a:xfrm>
          <a:prstGeom prst="snip2DiagRect">
            <a:avLst>
              <a:gd name="adj1" fmla="val 7500"/>
              <a:gd name="adj2" fmla="val 0"/>
            </a:avLst>
          </a:prstGeom>
        </p:spPr>
      </p:pic>
      <p:sp>
        <p:nvSpPr>
          <p:cNvPr id="209" name="TextBox 208">
            <a:extLst>
              <a:ext uri="{FF2B5EF4-FFF2-40B4-BE49-F238E27FC236}">
                <a16:creationId xmlns:a16="http://schemas.microsoft.com/office/drawing/2014/main" id="{7712EBA0-9DB5-4150-BB29-D8E588AAD18C}"/>
              </a:ext>
            </a:extLst>
          </p:cNvPr>
          <p:cNvSpPr txBox="1"/>
          <p:nvPr/>
        </p:nvSpPr>
        <p:spPr>
          <a:xfrm>
            <a:off x="4833653" y="5647369"/>
            <a:ext cx="1715616" cy="24134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09523">
              <a:lnSpc>
                <a:spcPct val="150000"/>
              </a:lnSpc>
              <a:defRPr/>
            </a:pPr>
            <a:r>
              <a:rPr lang="en-GB" sz="1200" b="1" kern="0" dirty="0">
                <a:solidFill>
                  <a:schemeClr val="bg2"/>
                </a:solidFill>
              </a:rPr>
              <a:t>SMA Teleport, Azores</a:t>
            </a:r>
            <a:endParaRPr lang="en-GB" sz="1100" b="1" kern="0" dirty="0">
              <a:solidFill>
                <a:srgbClr val="FFFFFF"/>
              </a:solidFill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965A252-0AA5-4ABF-AE85-0979EA568F6B}"/>
              </a:ext>
            </a:extLst>
          </p:cNvPr>
          <p:cNvSpPr txBox="1"/>
          <p:nvPr/>
        </p:nvSpPr>
        <p:spPr>
          <a:xfrm>
            <a:off x="2832610" y="5636104"/>
            <a:ext cx="1744673" cy="24134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09523">
              <a:lnSpc>
                <a:spcPct val="150000"/>
              </a:lnSpc>
              <a:defRPr/>
            </a:pPr>
            <a:r>
              <a:rPr lang="en-GB" sz="1200" b="1" kern="0" dirty="0">
                <a:solidFill>
                  <a:schemeClr val="bg2"/>
                </a:solidFill>
              </a:rPr>
              <a:t>HQ </a:t>
            </a:r>
            <a:r>
              <a:rPr lang="en-GB" sz="1200" b="1" kern="0" dirty="0" err="1">
                <a:solidFill>
                  <a:schemeClr val="bg2"/>
                </a:solidFill>
              </a:rPr>
              <a:t>Oeiras</a:t>
            </a:r>
            <a:r>
              <a:rPr lang="en-GB" sz="1200" b="1" kern="0" dirty="0">
                <a:solidFill>
                  <a:schemeClr val="bg2"/>
                </a:solidFill>
              </a:rPr>
              <a:t> Valley</a:t>
            </a:r>
            <a:endParaRPr lang="en-GB" sz="1100" b="1" kern="0" dirty="0">
              <a:solidFill>
                <a:srgbClr val="FFFFFF"/>
              </a:solidFill>
            </a:endParaRPr>
          </a:p>
        </p:txBody>
      </p:sp>
      <p:pic>
        <p:nvPicPr>
          <p:cNvPr id="3074" name="Picture 2" descr="Flag of Portugal - Wikipedia">
            <a:extLst>
              <a:ext uri="{FF2B5EF4-FFF2-40B4-BE49-F238E27FC236}">
                <a16:creationId xmlns:a16="http://schemas.microsoft.com/office/drawing/2014/main" id="{2749A751-146D-4C2A-9B0A-2AD260EB0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090" y="333672"/>
            <a:ext cx="638885" cy="42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TextBox 211">
            <a:extLst>
              <a:ext uri="{FF2B5EF4-FFF2-40B4-BE49-F238E27FC236}">
                <a16:creationId xmlns:a16="http://schemas.microsoft.com/office/drawing/2014/main" id="{DD4B9797-BE8C-44C9-A9AD-79A96FE1B433}"/>
              </a:ext>
            </a:extLst>
          </p:cNvPr>
          <p:cNvSpPr txBox="1"/>
          <p:nvPr/>
        </p:nvSpPr>
        <p:spPr>
          <a:xfrm>
            <a:off x="395544" y="1796199"/>
            <a:ext cx="1440000" cy="24497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bg1"/>
                </a:solidFill>
              </a:rPr>
              <a:t>NAVAL</a:t>
            </a:r>
            <a:r>
              <a:rPr lang="en-US" sz="1400" dirty="0">
                <a:solidFill>
                  <a:schemeClr val="bg1"/>
                </a:solidFill>
              </a:rPr>
              <a:t> Engineering Center</a:t>
            </a:r>
          </a:p>
          <a:p>
            <a:pPr>
              <a:lnSpc>
                <a:spcPct val="120000"/>
              </a:lnSpc>
            </a:pPr>
            <a:r>
              <a:rPr lang="en-US" sz="800" b="1" dirty="0">
                <a:solidFill>
                  <a:schemeClr val="bg1"/>
                </a:solidFill>
              </a:rPr>
              <a:t> </a:t>
            </a:r>
            <a:br>
              <a:rPr lang="en-US" sz="1400" b="1" dirty="0">
                <a:solidFill>
                  <a:schemeClr val="bg1"/>
                </a:solidFill>
              </a:rPr>
            </a:br>
            <a:endParaRPr lang="en-US" sz="14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bg1"/>
                </a:solidFill>
              </a:rPr>
              <a:t>AIRSPACE Mobility Solutions </a:t>
            </a:r>
            <a:r>
              <a:rPr lang="en-US" sz="1400" dirty="0">
                <a:solidFill>
                  <a:schemeClr val="bg1"/>
                </a:solidFill>
              </a:rPr>
              <a:t>Engineering Center</a:t>
            </a:r>
          </a:p>
        </p:txBody>
      </p:sp>
      <p:pic>
        <p:nvPicPr>
          <p:cNvPr id="217" name="Picture Placeholder 4">
            <a:extLst>
              <a:ext uri="{FF2B5EF4-FFF2-40B4-BE49-F238E27FC236}">
                <a16:creationId xmlns:a16="http://schemas.microsoft.com/office/drawing/2014/main" id="{301462DE-1A19-40A3-9D31-E5BA80F6E4C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765" t="5" r="19177"/>
          <a:stretch/>
        </p:blipFill>
        <p:spPr>
          <a:xfrm>
            <a:off x="2021623" y="1183467"/>
            <a:ext cx="1321324" cy="1280124"/>
          </a:xfrm>
          <a:prstGeom prst="snip2DiagRect">
            <a:avLst>
              <a:gd name="adj1" fmla="val 7500"/>
              <a:gd name="adj2" fmla="val 0"/>
            </a:avLst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80CBF30-1139-400E-BA7B-60E86E9D48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548" y="5474445"/>
            <a:ext cx="994428" cy="37197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6A5385-1A61-4C2F-B932-4A0465643FF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2485" b="42055"/>
          <a:stretch/>
        </p:blipFill>
        <p:spPr>
          <a:xfrm>
            <a:off x="278668" y="4889433"/>
            <a:ext cx="2521548" cy="335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1C23785-ABD4-4784-BF05-CFCF8BB4DE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91048" y="5375589"/>
            <a:ext cx="985900" cy="578395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383F242D-E5CA-48FF-A4AF-FF03ECFF3229}"/>
              </a:ext>
            </a:extLst>
          </p:cNvPr>
          <p:cNvSpPr txBox="1"/>
          <p:nvPr/>
        </p:nvSpPr>
        <p:spPr>
          <a:xfrm>
            <a:off x="512083" y="4447554"/>
            <a:ext cx="2042264" cy="24134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609523">
              <a:lnSpc>
                <a:spcPct val="150000"/>
              </a:lnSpc>
              <a:defRPr/>
            </a:pPr>
            <a:r>
              <a:rPr lang="en-GB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Shareholders</a:t>
            </a:r>
            <a:endParaRPr lang="en-GB" sz="2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514DF-343E-4A8F-B931-51318A80A0D7}"/>
              </a:ext>
            </a:extLst>
          </p:cNvPr>
          <p:cNvCxnSpPr/>
          <p:nvPr/>
        </p:nvCxnSpPr>
        <p:spPr>
          <a:xfrm>
            <a:off x="491399" y="4746524"/>
            <a:ext cx="2102062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TextBox 218">
            <a:extLst>
              <a:ext uri="{FF2B5EF4-FFF2-40B4-BE49-F238E27FC236}">
                <a16:creationId xmlns:a16="http://schemas.microsoft.com/office/drawing/2014/main" id="{3CC82DA3-AE05-4CAD-85C9-8E625F0FD674}"/>
              </a:ext>
            </a:extLst>
          </p:cNvPr>
          <p:cNvSpPr txBox="1"/>
          <p:nvPr/>
        </p:nvSpPr>
        <p:spPr>
          <a:xfrm>
            <a:off x="680947" y="5868600"/>
            <a:ext cx="509222" cy="22115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09523">
              <a:lnSpc>
                <a:spcPct val="150000"/>
              </a:lnSpc>
              <a:defRPr/>
            </a:pPr>
            <a:r>
              <a:rPr lang="en-GB" sz="1100" b="1" kern="0" dirty="0">
                <a:solidFill>
                  <a:schemeClr val="bg1">
                    <a:lumMod val="65000"/>
                  </a:schemeClr>
                </a:solidFill>
              </a:rPr>
              <a:t>17,5%</a:t>
            </a:r>
            <a:endParaRPr lang="en-GB" sz="1050" b="1" kern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9FC9DEBB-4ED4-457A-9A6F-A3C02183003B}"/>
              </a:ext>
            </a:extLst>
          </p:cNvPr>
          <p:cNvSpPr txBox="1"/>
          <p:nvPr/>
        </p:nvSpPr>
        <p:spPr>
          <a:xfrm>
            <a:off x="2032426" y="5855560"/>
            <a:ext cx="509222" cy="22115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09523">
              <a:lnSpc>
                <a:spcPct val="150000"/>
              </a:lnSpc>
              <a:defRPr/>
            </a:pPr>
            <a:r>
              <a:rPr lang="en-GB" sz="1100" b="1" kern="0" dirty="0">
                <a:solidFill>
                  <a:schemeClr val="bg1">
                    <a:lumMod val="65000"/>
                  </a:schemeClr>
                </a:solidFill>
              </a:rPr>
              <a:t>17,5%</a:t>
            </a:r>
            <a:endParaRPr lang="en-GB" sz="1050" b="1" kern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A7C49CE6-30B5-4CF0-A962-3711612DFFEF}"/>
              </a:ext>
            </a:extLst>
          </p:cNvPr>
          <p:cNvSpPr txBox="1"/>
          <p:nvPr/>
        </p:nvSpPr>
        <p:spPr>
          <a:xfrm>
            <a:off x="1304567" y="5163379"/>
            <a:ext cx="509222" cy="22115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09523">
              <a:lnSpc>
                <a:spcPct val="150000"/>
              </a:lnSpc>
              <a:defRPr/>
            </a:pPr>
            <a:r>
              <a:rPr lang="en-GB" sz="1100" b="1" kern="0" dirty="0">
                <a:solidFill>
                  <a:schemeClr val="bg1">
                    <a:lumMod val="65000"/>
                  </a:schemeClr>
                </a:solidFill>
              </a:rPr>
              <a:t>65%</a:t>
            </a:r>
            <a:endParaRPr lang="en-GB" sz="1050" b="1" kern="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4CBEE50C-4198-4A8F-9DEF-4BAF6C663C1E}"/>
              </a:ext>
            </a:extLst>
          </p:cNvPr>
          <p:cNvCxnSpPr>
            <a:cxnSpLocks/>
          </p:cNvCxnSpPr>
          <p:nvPr/>
        </p:nvCxnSpPr>
        <p:spPr>
          <a:xfrm>
            <a:off x="390368" y="2962571"/>
            <a:ext cx="163125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Parallelogram 222">
            <a:extLst>
              <a:ext uri="{FF2B5EF4-FFF2-40B4-BE49-F238E27FC236}">
                <a16:creationId xmlns:a16="http://schemas.microsoft.com/office/drawing/2014/main" id="{B140EEE4-97B2-423F-B294-E2B180C1AEFE}"/>
              </a:ext>
            </a:extLst>
          </p:cNvPr>
          <p:cNvSpPr/>
          <p:nvPr/>
        </p:nvSpPr>
        <p:spPr>
          <a:xfrm>
            <a:off x="389806" y="2926569"/>
            <a:ext cx="920602" cy="36000"/>
          </a:xfrm>
          <a:prstGeom prst="parallelogram">
            <a:avLst>
              <a:gd name="adj" fmla="val 987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609F566-FDA2-4E97-84BE-D46F14C1D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600" b="98400" l="1600" r="97800">
                        <a14:foregroundMark x1="17600" y1="75000" x2="17600" y2="75000"/>
                        <a14:foregroundMark x1="11600" y1="70400" x2="11600" y2="70400"/>
                        <a14:foregroundMark x1="10600" y1="56000" x2="10600" y2="56000"/>
                        <a14:foregroundMark x1="10400" y1="36800" x2="10400" y2="36800"/>
                        <a14:foregroundMark x1="14800" y1="25600" x2="14800" y2="25600"/>
                        <a14:foregroundMark x1="81600" y1="46600" x2="81600" y2="46600"/>
                        <a14:foregroundMark x1="72800" y1="68200" x2="72800" y2="68200"/>
                        <a14:foregroundMark x1="57400" y1="82600" x2="57400" y2="82600"/>
                        <a14:foregroundMark x1="45200" y1="78400" x2="45200" y2="78400"/>
                        <a14:foregroundMark x1="35400" y1="79400" x2="35400" y2="79400"/>
                        <a14:foregroundMark x1="40200" y1="87800" x2="40200" y2="87800"/>
                        <a14:foregroundMark x1="38200" y1="90400" x2="38200" y2="90400"/>
                        <a14:foregroundMark x1="33200" y1="90400" x2="33200" y2="90400"/>
                        <a14:foregroundMark x1="30600" y1="90400" x2="30600" y2="90400"/>
                        <a14:foregroundMark x1="33400" y1="94000" x2="33400" y2="94000"/>
                        <a14:foregroundMark x1="33600" y1="94600" x2="33600" y2="94600"/>
                        <a14:foregroundMark x1="32400" y1="94800" x2="24600" y2="90400"/>
                        <a14:foregroundMark x1="19400" y1="88000" x2="19400" y2="88000"/>
                        <a14:foregroundMark x1="13250" y1="79723" x2="5200" y2="62800"/>
                        <a14:foregroundMark x1="13581" y1="80417" x2="13336" y2="79902"/>
                        <a14:foregroundMark x1="14524" y1="82400" x2="13953" y2="81200"/>
                        <a14:foregroundMark x1="15000" y1="83400" x2="14524" y2="82400"/>
                        <a14:foregroundMark x1="2600" y1="38600" x2="1600" y2="51000"/>
                        <a14:foregroundMark x1="1600" y1="51000" x2="11334" y2="80967"/>
                        <a14:foregroundMark x1="12800" y1="80200" x2="4600" y2="66400"/>
                        <a14:foregroundMark x1="58200" y1="97200" x2="44036" y2="98212"/>
                        <a14:foregroundMark x1="22000" y1="78600" x2="27400" y2="83200"/>
                        <a14:foregroundMark x1="29600" y1="7000" x2="57000" y2="4400"/>
                        <a14:foregroundMark x1="57000" y1="4400" x2="69400" y2="5600"/>
                        <a14:foregroundMark x1="69400" y1="5600" x2="69600" y2="5800"/>
                        <a14:foregroundMark x1="44400" y1="3400" x2="57400" y2="2600"/>
                        <a14:foregroundMark x1="57400" y1="2600" x2="58800" y2="2600"/>
                        <a14:foregroundMark x1="71800" y1="8000" x2="90800" y2="24000"/>
                        <a14:foregroundMark x1="90800" y1="24000" x2="92200" y2="28200"/>
                        <a14:foregroundMark x1="95600" y1="64000" x2="97800" y2="38400"/>
                        <a14:foregroundMark x1="97800" y1="38400" x2="93200" y2="29400"/>
                        <a14:foregroundMark x1="74400" y1="9600" x2="89600" y2="23600"/>
                        <a14:foregroundMark x1="75800" y1="9800" x2="89800" y2="23000"/>
                        <a14:foregroundMark x1="81000" y1="13800" x2="90600" y2="21200"/>
                        <a14:foregroundMark x1="90600" y1="21200" x2="91600" y2="23800"/>
                        <a14:foregroundMark x1="15200" y1="82800" x2="23800" y2="90400"/>
                        <a14:backgroundMark x1="10800" y1="87600" x2="10800" y2="87600"/>
                        <a14:backgroundMark x1="87400" y1="93400" x2="87400" y2="93400"/>
                        <a14:backgroundMark x1="91400" y1="11000" x2="91400" y2="11000"/>
                        <a14:backgroundMark x1="11400" y1="7000" x2="11400" y2="7000"/>
                        <a14:backgroundMark x1="11400" y1="82400" x2="11400" y2="82400"/>
                        <a14:backgroundMark x1="11800" y1="82000" x2="12000" y2="82000"/>
                        <a14:backgroundMark x1="11400" y1="81200" x2="11400" y2="81200"/>
                        <a14:backgroundMark x1="11200" y1="81000" x2="11600" y2="82600"/>
                        <a14:backgroundMark x1="41400" y1="98800" x2="43000" y2="99000"/>
                        <a14:backgroundMark x1="44400" y1="98800" x2="40000" y2="98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379" y="927510"/>
            <a:ext cx="715719" cy="715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18326B-B0AB-468B-A923-78FEAF0BC111}"/>
              </a:ext>
            </a:extLst>
          </p:cNvPr>
          <p:cNvSpPr txBox="1"/>
          <p:nvPr/>
        </p:nvSpPr>
        <p:spPr>
          <a:xfrm>
            <a:off x="2839922" y="5430929"/>
            <a:ext cx="17034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PT" sz="1100" b="1" dirty="0">
                <a:solidFill>
                  <a:schemeClr val="bg1"/>
                </a:solidFill>
              </a:rPr>
              <a:t>170 </a:t>
            </a:r>
            <a:r>
              <a:rPr lang="en-GB" sz="1100" b="1" dirty="0">
                <a:solidFill>
                  <a:schemeClr val="bg1"/>
                </a:solidFill>
              </a:rPr>
              <a:t>Employers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89158652-4D95-491C-9F2E-CF881DB6ED91}"/>
              </a:ext>
            </a:extLst>
          </p:cNvPr>
          <p:cNvSpPr txBox="1"/>
          <p:nvPr/>
        </p:nvSpPr>
        <p:spPr>
          <a:xfrm>
            <a:off x="4854729" y="5428667"/>
            <a:ext cx="17034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pt-PT" sz="1100" b="1" dirty="0">
                <a:solidFill>
                  <a:schemeClr val="bg1"/>
                </a:solidFill>
              </a:rPr>
              <a:t>14 </a:t>
            </a:r>
            <a:r>
              <a:rPr lang="en-GB" sz="1100" b="1" dirty="0">
                <a:solidFill>
                  <a:schemeClr val="bg1"/>
                </a:solidFill>
              </a:rPr>
              <a:t>Employers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54CF1CCA-5B10-5C7C-A809-B9AB8AB1DECD}"/>
              </a:ext>
            </a:extLst>
          </p:cNvPr>
          <p:cNvSpPr txBox="1"/>
          <p:nvPr/>
        </p:nvSpPr>
        <p:spPr>
          <a:xfrm>
            <a:off x="8470831" y="2828854"/>
            <a:ext cx="3080767" cy="76142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bg2"/>
                </a:solidFill>
                <a:latin typeface="Century Gothic" panose="020F0302020204030204"/>
              </a:rPr>
              <a:t>Land Defence Systems</a:t>
            </a:r>
            <a:endParaRPr lang="en-US" sz="1400" dirty="0">
              <a:solidFill>
                <a:srgbClr val="181A22"/>
              </a:solidFill>
              <a:latin typeface="Century Gothic" panose="020F0302020204030204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800" dirty="0"/>
              <a:t>Tactical Deployable Communications,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800" dirty="0"/>
              <a:t>GEOINT &amp; Military Equipment maintenance</a:t>
            </a:r>
          </a:p>
        </p:txBody>
      </p:sp>
    </p:spTree>
    <p:extLst>
      <p:ext uri="{BB962C8B-B14F-4D97-AF65-F5344CB8AC3E}">
        <p14:creationId xmlns:p14="http://schemas.microsoft.com/office/powerpoint/2010/main" val="10618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9D8C3-A8BC-62A8-B703-E3D35967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435451"/>
            <a:ext cx="4145143" cy="1231106"/>
          </a:xfrm>
        </p:spPr>
        <p:txBody>
          <a:bodyPr/>
          <a:lstStyle/>
          <a:p>
            <a:r>
              <a:rPr lang="fr-FR" dirty="0"/>
              <a:t>Satellite Data </a:t>
            </a:r>
            <a:r>
              <a:rPr lang="fr-FR" dirty="0" err="1"/>
              <a:t>Processing</a:t>
            </a:r>
            <a:r>
              <a:rPr lang="fr-FR" dirty="0"/>
              <a:t> Tool</a:t>
            </a: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0F19E7C1-13E3-4628-BF01-BDEB4E35D5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r="7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22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2E9509-DDE4-5905-1E39-BE2430A6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800" y="756000"/>
            <a:ext cx="5245200" cy="369332"/>
          </a:xfrm>
        </p:spPr>
        <p:txBody>
          <a:bodyPr/>
          <a:lstStyle/>
          <a:p>
            <a:r>
              <a:rPr lang="fr-FR" dirty="0"/>
              <a:t>EO and </a:t>
            </a:r>
            <a:r>
              <a:rPr lang="fr-FR" dirty="0" err="1"/>
              <a:t>GeoInteligence</a:t>
            </a:r>
            <a:endParaRPr lang="fr-F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50CDB-5028-B8FB-DCF4-9D3278EDC0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8800" y="1391437"/>
            <a:ext cx="5833200" cy="3774694"/>
          </a:xfrm>
        </p:spPr>
        <p:txBody>
          <a:bodyPr/>
          <a:lstStyle/>
          <a:p>
            <a:r>
              <a:rPr lang="en-US" dirty="0"/>
              <a:t>Processing Chain technology Development</a:t>
            </a:r>
          </a:p>
          <a:p>
            <a:r>
              <a:rPr lang="en-US" dirty="0"/>
              <a:t>Data acquisition</a:t>
            </a:r>
          </a:p>
          <a:p>
            <a:r>
              <a:rPr lang="en-US" dirty="0"/>
              <a:t>Data Processing</a:t>
            </a:r>
          </a:p>
          <a:p>
            <a:r>
              <a:rPr lang="en-US" dirty="0"/>
              <a:t>Data storage &amp; transmission </a:t>
            </a:r>
          </a:p>
          <a:p>
            <a:r>
              <a:rPr lang="en-US" dirty="0"/>
              <a:t>EO Value added products</a:t>
            </a:r>
          </a:p>
          <a:p>
            <a:r>
              <a:rPr lang="en-US" dirty="0"/>
              <a:t>Demonstration of Innovative concepts</a:t>
            </a:r>
          </a:p>
          <a:p>
            <a:r>
              <a:rPr lang="en-US" dirty="0"/>
              <a:t>Data Science</a:t>
            </a:r>
          </a:p>
          <a:p>
            <a:r>
              <a:rPr lang="en-US" dirty="0"/>
              <a:t>Business analysis – Vertical Maritime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9FC7FE83-F3BF-42E3-8838-941764D40B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0583" r="10583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3158A-43A1-4455-8CFA-C759D5D733D2}"/>
              </a:ext>
            </a:extLst>
          </p:cNvPr>
          <p:cNvSpPr txBox="1"/>
          <p:nvPr/>
        </p:nvSpPr>
        <p:spPr>
          <a:xfrm>
            <a:off x="8910725" y="0"/>
            <a:ext cx="328127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chemeClr val="tx2"/>
                </a:solidFill>
              </a:rPr>
              <a:t>Space based info</a:t>
            </a:r>
          </a:p>
          <a:p>
            <a:pPr marL="0" lvl="1"/>
            <a:r>
              <a:rPr lang="en-US" sz="1200" i="1" dirty="0"/>
              <a:t>Acquire from sensors, process and deliver added value information to customers</a:t>
            </a:r>
          </a:p>
        </p:txBody>
      </p:sp>
    </p:spTree>
    <p:extLst>
      <p:ext uri="{BB962C8B-B14F-4D97-AF65-F5344CB8AC3E}">
        <p14:creationId xmlns:p14="http://schemas.microsoft.com/office/powerpoint/2010/main" val="6246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0031 L 4.72222E-6 3.08642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33666-74D9-BBE4-AD2D-B47BAD72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OceanEye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E30FF-66C8-FE1B-6DD1-2B08249DE1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Platform for Daily basis Operation in Near-Real Time:</a:t>
            </a:r>
          </a:p>
          <a:p>
            <a:pPr lvl="1"/>
            <a:r>
              <a:rPr lang="en-US" dirty="0"/>
              <a:t>Ship detection and AIS Correlation</a:t>
            </a:r>
          </a:p>
          <a:p>
            <a:pPr lvl="1"/>
            <a:r>
              <a:rPr lang="en-US" dirty="0"/>
              <a:t>Illegal activities</a:t>
            </a:r>
          </a:p>
          <a:p>
            <a:pPr lvl="1"/>
            <a:r>
              <a:rPr lang="en-US" dirty="0"/>
              <a:t>Maritime pollution monitoring</a:t>
            </a:r>
          </a:p>
          <a:p>
            <a:pPr lvl="1"/>
            <a:r>
              <a:rPr lang="en-US" dirty="0"/>
              <a:t>Environmental conditions monitoring</a:t>
            </a:r>
          </a:p>
          <a:p>
            <a:pPr lvl="1"/>
            <a:r>
              <a:rPr lang="en-US" dirty="0"/>
              <a:t>Support to navigation and maritime operations</a:t>
            </a:r>
          </a:p>
          <a:p>
            <a:pPr lvl="1"/>
            <a:r>
              <a:rPr lang="en-US" dirty="0"/>
              <a:t>Customizable products for a wide range of maritime surveillance tasks</a:t>
            </a:r>
          </a:p>
          <a:p>
            <a:pPr lvl="1"/>
            <a:r>
              <a:rPr lang="en-US" dirty="0"/>
              <a:t>Guarantee of confidentiality, integrity and availability</a:t>
            </a:r>
          </a:p>
          <a:p>
            <a:pPr lvl="1"/>
            <a:r>
              <a:rPr lang="en-US" dirty="0"/>
              <a:t>Satellite based processing, both from SAR and Optical sensors, for 24/7 operations, all-weather operation</a:t>
            </a:r>
            <a:endParaRPr lang="fr-FR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C610508-6402-4D31-B246-62D15C48954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22" b="122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97C38D4-418C-49E1-9933-5CA3ED736B7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t="18367" b="18367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D58312B-F09B-4DA7-A9B7-EE198019A70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/>
          <a:srcRect t="20636" b="20636"/>
          <a:stretch>
            <a:fillRect/>
          </a:stretch>
        </p:blipFill>
        <p:spPr>
          <a:xfrm>
            <a:off x="4599601" y="3041650"/>
            <a:ext cx="4420461" cy="3049270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1B884E0-EF1D-48CD-9B99-1589A5FC5A5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6"/>
          <a:srcRect t="14760" b="14760"/>
          <a:stretch>
            <a:fillRect/>
          </a:stretch>
        </p:blipFill>
        <p:spPr>
          <a:xfrm>
            <a:off x="9190650" y="0"/>
            <a:ext cx="4420461" cy="3041650"/>
          </a:xfrm>
        </p:spPr>
      </p:pic>
    </p:spTree>
    <p:extLst>
      <p:ext uri="{BB962C8B-B14F-4D97-AF65-F5344CB8AC3E}">
        <p14:creationId xmlns:p14="http://schemas.microsoft.com/office/powerpoint/2010/main" val="41925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6B1BEF-F165-C6AB-1C51-AB8C294CF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OceanEye</a:t>
            </a:r>
            <a:r>
              <a:rPr lang="fr-FR" dirty="0"/>
              <a:t> </a:t>
            </a:r>
            <a:r>
              <a:rPr lang="fr-FR" dirty="0" err="1"/>
              <a:t>Payload</a:t>
            </a:r>
            <a:r>
              <a:rPr lang="fr-FR" dirty="0"/>
              <a:t> </a:t>
            </a:r>
            <a:r>
              <a:rPr lang="fr-FR" dirty="0" err="1"/>
              <a:t>Processing</a:t>
            </a:r>
            <a:r>
              <a:rPr lang="fr-FR" dirty="0"/>
              <a:t> Platform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480D86-EEF4-D653-A86A-4CB94543A5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58800" y="1064646"/>
            <a:ext cx="5245200" cy="3762392"/>
          </a:xfrm>
        </p:spPr>
        <p:txBody>
          <a:bodyPr/>
          <a:lstStyle/>
          <a:p>
            <a:r>
              <a:rPr lang="pt-PT" dirty="0" err="1"/>
              <a:t>xxx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C03886-594E-2C27-72DD-A4EE3EC033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8000" y="1064646"/>
            <a:ext cx="5245200" cy="3762392"/>
          </a:xfrm>
        </p:spPr>
        <p:txBody>
          <a:bodyPr/>
          <a:lstStyle/>
          <a:p>
            <a:r>
              <a:rPr lang="fr-FR" dirty="0"/>
              <a:t>Platforms</a:t>
            </a:r>
          </a:p>
          <a:p>
            <a:pPr lvl="1"/>
            <a:r>
              <a:rPr lang="fr-FR" dirty="0"/>
              <a:t>xxx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xxx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11FB8F-8B49-4228-8E12-A4A048BEB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1" y="1004040"/>
            <a:ext cx="4408676" cy="3375140"/>
          </a:xfrm>
          <a:prstGeom prst="rect">
            <a:avLst/>
          </a:prstGeom>
        </p:spPr>
      </p:pic>
      <p:pic>
        <p:nvPicPr>
          <p:cNvPr id="10" name="Marcador de Posição de Conteúdo 4" descr="Uma imagem com texto, captura de ecrã, design, modelo&#10;&#10;Descrição gerada automaticamente">
            <a:extLst>
              <a:ext uri="{FF2B5EF4-FFF2-40B4-BE49-F238E27FC236}">
                <a16:creationId xmlns:a16="http://schemas.microsoft.com/office/drawing/2014/main" id="{AFD91317-6BE4-474D-991A-EB7FEE2B8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237" y="931819"/>
            <a:ext cx="7495763" cy="2638033"/>
          </a:xfrm>
          <a:prstGeom prst="rect">
            <a:avLst/>
          </a:prstGeom>
          <a:noFill/>
        </p:spPr>
      </p:pic>
      <p:pic>
        <p:nvPicPr>
          <p:cNvPr id="11" name="Imagem 3">
            <a:extLst>
              <a:ext uri="{FF2B5EF4-FFF2-40B4-BE49-F238E27FC236}">
                <a16:creationId xmlns:a16="http://schemas.microsoft.com/office/drawing/2014/main" id="{947667A2-A225-43B6-BC9E-3800ECC1A6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51918" y="3728806"/>
            <a:ext cx="7340082" cy="2031881"/>
          </a:xfrm>
          <a:prstGeom prst="rect">
            <a:avLst/>
          </a:prstGeom>
        </p:spPr>
      </p:pic>
      <p:sp>
        <p:nvSpPr>
          <p:cNvPr id="18" name="CaixaDeTexto 16">
            <a:extLst>
              <a:ext uri="{FF2B5EF4-FFF2-40B4-BE49-F238E27FC236}">
                <a16:creationId xmlns:a16="http://schemas.microsoft.com/office/drawing/2014/main" id="{31BBE347-DCFB-4170-AC67-675675E0BBDD}"/>
              </a:ext>
            </a:extLst>
          </p:cNvPr>
          <p:cNvSpPr txBox="1"/>
          <p:nvPr/>
        </p:nvSpPr>
        <p:spPr>
          <a:xfrm>
            <a:off x="6757639" y="366588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1400" dirty="0" err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223C42-0706-44E4-AE67-53832481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01" y="4512006"/>
            <a:ext cx="4408676" cy="9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0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79D8C3-A8BC-62A8-B703-E3D35967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2435451"/>
            <a:ext cx="4145143" cy="1231106"/>
          </a:xfrm>
        </p:spPr>
        <p:txBody>
          <a:bodyPr/>
          <a:lstStyle/>
          <a:p>
            <a:r>
              <a:rPr lang="fr-FR" dirty="0"/>
              <a:t>Risk </a:t>
            </a:r>
            <a:r>
              <a:rPr lang="fr-FR" dirty="0" err="1"/>
              <a:t>Disasters</a:t>
            </a:r>
            <a:r>
              <a:rPr lang="fr-FR" dirty="0"/>
              <a:t> Support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BAA56DF-4FD2-4CAD-91C3-D374E7AA52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r="51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41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0B4B69F-F602-4290-B335-281570B69C1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3" r="21993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033666-74D9-BBE4-AD2D-B47BAD72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Use Case: </a:t>
            </a:r>
            <a:r>
              <a:rPr lang="pt-PT" dirty="0" err="1"/>
              <a:t>Oil</a:t>
            </a:r>
            <a:r>
              <a:rPr lang="pt-PT" dirty="0"/>
              <a:t> </a:t>
            </a:r>
            <a:r>
              <a:rPr lang="pt-PT" dirty="0" err="1"/>
              <a:t>Spill</a:t>
            </a:r>
            <a:r>
              <a:rPr lang="pt-PT" dirty="0"/>
              <a:t> </a:t>
            </a:r>
            <a:r>
              <a:rPr lang="pt-PT" dirty="0" err="1"/>
              <a:t>Emergency</a:t>
            </a:r>
            <a:r>
              <a:rPr lang="pt-PT" dirty="0"/>
              <a:t> Response</a:t>
            </a:r>
            <a:endParaRPr lang="fr-FR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6D329A0-71BB-48EA-A576-D3E8E633F6CD}"/>
              </a:ext>
            </a:extLst>
          </p:cNvPr>
          <p:cNvSpPr txBox="1">
            <a:spLocks/>
          </p:cNvSpPr>
          <p:nvPr/>
        </p:nvSpPr>
        <p:spPr>
          <a:xfrm>
            <a:off x="523643" y="889001"/>
            <a:ext cx="5363978" cy="513080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14000"/>
              </a:lnSpc>
              <a:spcBef>
                <a:spcPts val="1600"/>
              </a:spcBef>
              <a:buClrTx/>
              <a:buFontTx/>
              <a:buBlip>
                <a:blip r:embed="rId4">
                  <a:extLst/>
                </a:blip>
              </a:buBlip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chemeClr val="accent3"/>
              </a:buClr>
              <a:buFont typeface="Wingdings 3" panose="05040102010807070707" pitchFamily="18" charset="2"/>
              <a:buChar char="ê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44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Clr>
                <a:schemeClr val="accent3"/>
              </a:buClr>
              <a:buFont typeface="Arial" panose="020B0604020202020204" pitchFamily="34" charset="0"/>
              <a:buChar char="›"/>
              <a:defRPr sz="11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936000" indent="-108000" algn="l" defTabSz="914400" rtl="0" eaLnBrk="1" latinLnBrk="0" hangingPunct="1">
              <a:lnSpc>
                <a:spcPct val="114000"/>
              </a:lnSpc>
              <a:spcBef>
                <a:spcPts val="300"/>
              </a:spcBef>
              <a:buFont typeface="Wingdings 3" panose="05040102010807070707" pitchFamily="18" charset="2"/>
              <a:buChar char=""/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 err="1"/>
              <a:t>Mid-term</a:t>
            </a:r>
            <a:r>
              <a:rPr lang="pt-PT" sz="2400" dirty="0"/>
              <a:t> </a:t>
            </a:r>
            <a:r>
              <a:rPr lang="pt-PT" sz="2400" dirty="0" err="1"/>
              <a:t>monitoring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br>
              <a:rPr lang="pt-PT" sz="2400" dirty="0"/>
            </a:br>
            <a:r>
              <a:rPr lang="pt-PT" sz="2400" dirty="0" err="1"/>
              <a:t>Oil</a:t>
            </a:r>
            <a:r>
              <a:rPr lang="pt-PT" sz="2400" dirty="0"/>
              <a:t> </a:t>
            </a:r>
            <a:r>
              <a:rPr lang="pt-PT" sz="2400" dirty="0" err="1"/>
              <a:t>Spill</a:t>
            </a:r>
            <a:r>
              <a:rPr lang="pt-PT" sz="2400" dirty="0"/>
              <a:t> </a:t>
            </a:r>
            <a:r>
              <a:rPr lang="pt-PT" sz="2400" dirty="0" err="1"/>
              <a:t>evolution</a:t>
            </a:r>
            <a:endParaRPr lang="pt-PT" sz="2400" dirty="0"/>
          </a:p>
          <a:p>
            <a:pPr lvl="1"/>
            <a:r>
              <a:rPr lang="pt-PT" sz="1800" dirty="0"/>
              <a:t>RO-RO </a:t>
            </a:r>
            <a:r>
              <a:rPr lang="pt-PT" sz="1800" dirty="0" err="1"/>
              <a:t>Felicity</a:t>
            </a:r>
            <a:r>
              <a:rPr lang="pt-PT" sz="1800" dirty="0"/>
              <a:t> Ace </a:t>
            </a:r>
            <a:r>
              <a:rPr lang="pt-PT" sz="1800" dirty="0" err="1"/>
              <a:t>sank</a:t>
            </a:r>
            <a:r>
              <a:rPr lang="pt-PT" sz="1800" dirty="0"/>
              <a:t> </a:t>
            </a:r>
            <a:r>
              <a:rPr lang="pt-PT" sz="1800" dirty="0" err="1"/>
              <a:t>on</a:t>
            </a:r>
            <a:r>
              <a:rPr lang="pt-PT" sz="1800" dirty="0"/>
              <a:t> </a:t>
            </a:r>
            <a:r>
              <a:rPr lang="pt-PT" sz="1800" dirty="0" err="1"/>
              <a:t>March</a:t>
            </a:r>
            <a:r>
              <a:rPr lang="pt-PT" sz="1800" dirty="0"/>
              <a:t> 1st, 2022</a:t>
            </a:r>
          </a:p>
          <a:p>
            <a:pPr lvl="1"/>
            <a:r>
              <a:rPr lang="pt-PT" sz="1800" dirty="0"/>
              <a:t>Thales </a:t>
            </a:r>
            <a:r>
              <a:rPr lang="pt-PT" sz="1800" dirty="0" err="1"/>
              <a:t>Edisoft</a:t>
            </a:r>
            <a:r>
              <a:rPr lang="pt-PT" sz="1800" dirty="0"/>
              <a:t> Portugal </a:t>
            </a:r>
            <a:r>
              <a:rPr lang="pt-PT" sz="1800" dirty="0" err="1"/>
              <a:t>contributed</a:t>
            </a:r>
            <a:r>
              <a:rPr lang="pt-PT" sz="1800" dirty="0"/>
              <a:t> to </a:t>
            </a:r>
            <a:r>
              <a:rPr lang="pt-PT" sz="1800" dirty="0" err="1"/>
              <a:t>the</a:t>
            </a:r>
            <a:r>
              <a:rPr lang="pt-PT" sz="1800" dirty="0"/>
              <a:t> </a:t>
            </a:r>
            <a:r>
              <a:rPr lang="pt-PT" sz="1800" dirty="0" err="1"/>
              <a:t>pollution</a:t>
            </a:r>
            <a:r>
              <a:rPr lang="pt-PT" sz="1800" dirty="0"/>
              <a:t> </a:t>
            </a:r>
            <a:r>
              <a:rPr lang="pt-PT" sz="1800" dirty="0" err="1"/>
              <a:t>monitoring</a:t>
            </a:r>
            <a:r>
              <a:rPr lang="pt-PT" sz="1800" dirty="0"/>
              <a:t> </a:t>
            </a:r>
            <a:r>
              <a:rPr lang="pt-PT" sz="1800" dirty="0" err="1"/>
              <a:t>from</a:t>
            </a:r>
            <a:r>
              <a:rPr lang="pt-PT" sz="1800" dirty="0"/>
              <a:t> late </a:t>
            </a:r>
            <a:r>
              <a:rPr lang="pt-PT" sz="1800" dirty="0" err="1"/>
              <a:t>February</a:t>
            </a:r>
            <a:r>
              <a:rPr lang="pt-PT" sz="1800" dirty="0"/>
              <a:t>, </a:t>
            </a:r>
            <a:r>
              <a:rPr lang="pt-PT" sz="1800" dirty="0" err="1"/>
              <a:t>when</a:t>
            </a:r>
            <a:r>
              <a:rPr lang="pt-PT" sz="1800" dirty="0"/>
              <a:t> </a:t>
            </a:r>
            <a:r>
              <a:rPr lang="pt-PT" sz="1800" dirty="0" err="1"/>
              <a:t>the</a:t>
            </a:r>
            <a:r>
              <a:rPr lang="pt-PT" sz="1800" dirty="0"/>
              <a:t> </a:t>
            </a:r>
            <a:r>
              <a:rPr lang="pt-PT" sz="1800" dirty="0" err="1"/>
              <a:t>ship</a:t>
            </a:r>
            <a:r>
              <a:rPr lang="pt-PT" sz="1800" dirty="0"/>
              <a:t> </a:t>
            </a:r>
            <a:r>
              <a:rPr lang="pt-PT" sz="1800" dirty="0" err="1"/>
              <a:t>was</a:t>
            </a:r>
            <a:r>
              <a:rPr lang="pt-PT" sz="1800" dirty="0"/>
              <a:t> </a:t>
            </a:r>
            <a:r>
              <a:rPr lang="pt-PT" sz="1800" dirty="0" err="1"/>
              <a:t>evacuated</a:t>
            </a:r>
            <a:r>
              <a:rPr lang="pt-PT" sz="1800" dirty="0"/>
              <a:t>, </a:t>
            </a:r>
            <a:r>
              <a:rPr lang="pt-PT" sz="1800" dirty="0" err="1"/>
              <a:t>until</a:t>
            </a:r>
            <a:r>
              <a:rPr lang="pt-PT" sz="1800" dirty="0"/>
              <a:t> </a:t>
            </a:r>
            <a:r>
              <a:rPr lang="pt-PT" sz="1800" dirty="0" err="1"/>
              <a:t>early</a:t>
            </a:r>
            <a:r>
              <a:rPr lang="pt-PT" sz="1800" dirty="0"/>
              <a:t> </a:t>
            </a:r>
            <a:r>
              <a:rPr lang="pt-PT" sz="1800" dirty="0" err="1"/>
              <a:t>April</a:t>
            </a:r>
            <a:endParaRPr lang="pt-PT" sz="1800" dirty="0"/>
          </a:p>
          <a:p>
            <a:pPr lvl="2"/>
            <a:r>
              <a:rPr lang="pt-PT" sz="1600" dirty="0"/>
              <a:t>In </a:t>
            </a:r>
            <a:r>
              <a:rPr lang="pt-PT" sz="1600" dirty="0" err="1"/>
              <a:t>addition</a:t>
            </a:r>
            <a:r>
              <a:rPr lang="pt-PT" sz="1600" dirty="0"/>
              <a:t> to </a:t>
            </a:r>
            <a:r>
              <a:rPr lang="pt-PT" sz="1600" dirty="0" err="1"/>
              <a:t>routine</a:t>
            </a:r>
            <a:r>
              <a:rPr lang="pt-PT" sz="1600" dirty="0"/>
              <a:t> </a:t>
            </a:r>
            <a:r>
              <a:rPr lang="pt-PT" sz="1600" dirty="0" err="1"/>
              <a:t>monitoring</a:t>
            </a:r>
            <a:r>
              <a:rPr lang="pt-PT" sz="1600" dirty="0"/>
              <a:t>, </a:t>
            </a:r>
            <a:r>
              <a:rPr lang="pt-PT" sz="1600" dirty="0" err="1"/>
              <a:t>additional</a:t>
            </a:r>
            <a:r>
              <a:rPr lang="pt-PT" sz="1600" dirty="0"/>
              <a:t> </a:t>
            </a:r>
            <a:r>
              <a:rPr lang="pt-PT" sz="1600" dirty="0" err="1"/>
              <a:t>images</a:t>
            </a:r>
            <a:r>
              <a:rPr lang="pt-PT" sz="1600" dirty="0"/>
              <a:t> </a:t>
            </a:r>
            <a:r>
              <a:rPr lang="pt-PT" sz="1600" dirty="0" err="1"/>
              <a:t>were</a:t>
            </a:r>
            <a:r>
              <a:rPr lang="pt-PT" sz="1600" dirty="0"/>
              <a:t> </a:t>
            </a:r>
            <a:r>
              <a:rPr lang="pt-PT" sz="1600" dirty="0" err="1"/>
              <a:t>tasked</a:t>
            </a:r>
            <a:r>
              <a:rPr lang="pt-PT" sz="1600" dirty="0"/>
              <a:t> </a:t>
            </a:r>
            <a:r>
              <a:rPr lang="pt-PT" sz="1600" dirty="0" err="1"/>
              <a:t>specifically</a:t>
            </a:r>
            <a:endParaRPr lang="pt-PT" sz="1600" dirty="0"/>
          </a:p>
        </p:txBody>
      </p:sp>
      <p:pic>
        <p:nvPicPr>
          <p:cNvPr id="58" name="Picture Placeholder 57">
            <a:extLst>
              <a:ext uri="{FF2B5EF4-FFF2-40B4-BE49-F238E27FC236}">
                <a16:creationId xmlns:a16="http://schemas.microsoft.com/office/drawing/2014/main" id="{980CFB2A-4449-4086-B4D3-22B66ED24EB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r="19446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7AFC56-E284-4449-BAFA-EFD63FA5FEF8}"/>
              </a:ext>
            </a:extLst>
          </p:cNvPr>
          <p:cNvSpPr/>
          <p:nvPr/>
        </p:nvSpPr>
        <p:spPr>
          <a:xfrm>
            <a:off x="8080315" y="5269993"/>
            <a:ext cx="269479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1100" dirty="0" err="1"/>
              <a:t>Photo</a:t>
            </a:r>
            <a:r>
              <a:rPr lang="pt-PT" sz="1100" dirty="0"/>
              <a:t> </a:t>
            </a:r>
            <a:r>
              <a:rPr lang="pt-PT" sz="1100" dirty="0" err="1"/>
              <a:t>of</a:t>
            </a:r>
            <a:r>
              <a:rPr lang="pt-PT" sz="1100" dirty="0"/>
              <a:t> </a:t>
            </a:r>
            <a:r>
              <a:rPr lang="pt-PT" sz="1100" dirty="0" err="1"/>
              <a:t>Felicity</a:t>
            </a:r>
            <a:r>
              <a:rPr lang="pt-PT" sz="1100" dirty="0"/>
              <a:t> Ace prior to </a:t>
            </a:r>
            <a:r>
              <a:rPr lang="pt-PT" sz="1100" dirty="0" err="1"/>
              <a:t>sinking</a:t>
            </a:r>
            <a:br>
              <a:rPr lang="pt-PT" sz="1100" dirty="0"/>
            </a:br>
            <a:r>
              <a:rPr lang="pt-PT" sz="1100" dirty="0"/>
              <a:t>© Marinha Portuguesa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C97828F-4071-4BDA-9710-6BD98F3047D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7" r="30157"/>
          <a:stretch>
            <a:fillRect/>
          </a:stretch>
        </p:blipFill>
        <p:spPr/>
      </p:pic>
      <p:pic>
        <p:nvPicPr>
          <p:cNvPr id="32" name="Picture Placeholder 31">
            <a:extLst>
              <a:ext uri="{FF2B5EF4-FFF2-40B4-BE49-F238E27FC236}">
                <a16:creationId xmlns:a16="http://schemas.microsoft.com/office/drawing/2014/main" id="{2DB6C4DF-804D-4BDF-829E-BF317E146D2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r="17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77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Thales">
      <a:dk1>
        <a:srgbClr val="181A22"/>
      </a:dk1>
      <a:lt1>
        <a:srgbClr val="FFFFFF"/>
      </a:lt1>
      <a:dk2>
        <a:srgbClr val="242A75"/>
      </a:dk2>
      <a:lt2>
        <a:srgbClr val="00BBDD"/>
      </a:lt2>
      <a:accent1>
        <a:srgbClr val="AE2573"/>
      </a:accent1>
      <a:accent2>
        <a:srgbClr val="7C7FAB"/>
      </a:accent2>
      <a:accent3>
        <a:srgbClr val="00AB8E"/>
      </a:accent3>
      <a:accent4>
        <a:srgbClr val="EE2737"/>
      </a:accent4>
      <a:accent5>
        <a:srgbClr val="FFA300"/>
      </a:accent5>
      <a:accent6>
        <a:srgbClr val="FDDA24"/>
      </a:accent6>
      <a:hlink>
        <a:srgbClr val="242A75"/>
      </a:hlink>
      <a:folHlink>
        <a:srgbClr val="242A75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>
                <a:alpha val="0"/>
              </a:schemeClr>
            </a:gs>
            <a:gs pos="100000">
              <a:schemeClr val="tx2"/>
            </a:gs>
          </a:gsLst>
          <a:lin ang="168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596</Words>
  <Application>Microsoft Office PowerPoint</Application>
  <PresentationFormat>Widescreen</PresentationFormat>
  <Paragraphs>114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1_Office Theme</vt:lpstr>
      <vt:lpstr>Space assets  supporting the disaster risk management cycle</vt:lpstr>
      <vt:lpstr>Thales Portugal Presentation</vt:lpstr>
      <vt:lpstr>Thales Edisoft Portugal Overview</vt:lpstr>
      <vt:lpstr>Satellite Data Processing Tool</vt:lpstr>
      <vt:lpstr>EO and GeoInteligence</vt:lpstr>
      <vt:lpstr>OceanEye</vt:lpstr>
      <vt:lpstr>OceanEye Payload Processing Platform</vt:lpstr>
      <vt:lpstr>Risk Disasters Support</vt:lpstr>
      <vt:lpstr>Use Case: Oil Spill Emergency Response</vt:lpstr>
      <vt:lpstr>Use Case: Vessels and object detection</vt:lpstr>
      <vt:lpstr>Use Case: Monitoring of (illegal) activities</vt:lpstr>
      <vt:lpstr>Future activities for national capabilities in support to disaster risk management</vt:lpstr>
      <vt:lpstr>Contact</vt:lpstr>
      <vt:lpstr>PowerPoint Presentation</vt:lpstr>
    </vt:vector>
  </TitlesOfParts>
  <Company>Thales Edisoft Portugal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João Neves</dc:creator>
  <cp:lastModifiedBy>Eric Loewenthal</cp:lastModifiedBy>
  <cp:revision>19</cp:revision>
  <dcterms:created xsi:type="dcterms:W3CDTF">2024-01-22T13:28:36Z</dcterms:created>
  <dcterms:modified xsi:type="dcterms:W3CDTF">2024-05-13T17:34:14Z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c9cc36-7289-4c96-81d0-25ee8eefd11d_Enabled">
    <vt:lpwstr>true</vt:lpwstr>
  </property>
  <property fmtid="{D5CDD505-2E9C-101B-9397-08002B2CF9AE}" pid="3" name="MSIP_Label_64c9cc36-7289-4c96-81d0-25ee8eefd11d_SetDate">
    <vt:lpwstr>2024-05-13T17:34:14Z</vt:lpwstr>
  </property>
  <property fmtid="{D5CDD505-2E9C-101B-9397-08002B2CF9AE}" pid="4" name="MSIP_Label_64c9cc36-7289-4c96-81d0-25ee8eefd11d_Method">
    <vt:lpwstr>Privileged</vt:lpwstr>
  </property>
  <property fmtid="{D5CDD505-2E9C-101B-9397-08002B2CF9AE}" pid="5" name="MSIP_Label_64c9cc36-7289-4c96-81d0-25ee8eefd11d_Name">
    <vt:lpwstr>THALES-CORE-01</vt:lpwstr>
  </property>
  <property fmtid="{D5CDD505-2E9C-101B-9397-08002B2CF9AE}" pid="6" name="MSIP_Label_64c9cc36-7289-4c96-81d0-25ee8eefd11d_SiteId">
    <vt:lpwstr>6e603289-5e46-4e26-ac7c-03a85420a9a5</vt:lpwstr>
  </property>
  <property fmtid="{D5CDD505-2E9C-101B-9397-08002B2CF9AE}" pid="7" name="MSIP_Label_64c9cc36-7289-4c96-81d0-25ee8eefd11d_ActionId">
    <vt:lpwstr>63ce72df-9b74-45df-96c1-2b5141a5392d</vt:lpwstr>
  </property>
  <property fmtid="{D5CDD505-2E9C-101B-9397-08002B2CF9AE}" pid="8" name="MSIP_Label_64c9cc36-7289-4c96-81d0-25ee8eefd11d_ContentBits">
    <vt:lpwstr>3</vt:lpwstr>
  </property>
  <property fmtid="{D5CDD505-2E9C-101B-9397-08002B2CF9AE}" pid="9" name="Thales-Sensitivity">
    <vt:lpwstr>{TGOPEN}</vt:lpwstr>
  </property>
</Properties>
</file>