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055" r:id="rId3"/>
    <p:sldId id="264" r:id="rId4"/>
    <p:sldId id="265" r:id="rId5"/>
    <p:sldId id="2147481546" r:id="rId6"/>
    <p:sldId id="2147481547" r:id="rId7"/>
    <p:sldId id="2147481548" r:id="rId8"/>
    <p:sldId id="2147481508" r:id="rId9"/>
    <p:sldId id="284" r:id="rId1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0EA2C88-3E45-48C2-931D-3A90923F83F6}">
          <p14:sldIdLst>
            <p14:sldId id="256"/>
            <p14:sldId id="2055"/>
            <p14:sldId id="264"/>
            <p14:sldId id="265"/>
            <p14:sldId id="2147481546"/>
            <p14:sldId id="2147481547"/>
            <p14:sldId id="2147481548"/>
            <p14:sldId id="2147481508"/>
            <p14:sldId id="284"/>
          </p14:sldIdLst>
        </p14:section>
        <p14:section name="Concluding Slides" id="{3BF72E40-8BBD-43CE-90BE-8FFC257D373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6" name="Author" initials="A" lastIdx="0" clrIdx="1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6BC"/>
    <a:srgbClr val="152E75"/>
    <a:srgbClr val="0E4194"/>
    <a:srgbClr val="FFED00"/>
    <a:srgbClr val="573B64"/>
    <a:srgbClr val="F9A49A"/>
    <a:srgbClr val="BBC3D3"/>
    <a:srgbClr val="81567B"/>
    <a:srgbClr val="3E6CC0"/>
    <a:srgbClr val="EED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883" autoAdjust="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3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900F6-B8AF-47EE-B1F8-8BC477C1CBCC}" type="doc">
      <dgm:prSet loTypeId="urn:microsoft.com/office/officeart/2008/layout/PictureStrips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8DEFA3E6-74B6-46BB-862C-D04185407D52}">
      <dgm:prSet phldrT="[Text]"/>
      <dgm:spPr/>
      <dgm:t>
        <a:bodyPr/>
        <a:lstStyle/>
        <a:p>
          <a:r>
            <a:rPr lang="en-US" dirty="0"/>
            <a:t>Availability</a:t>
          </a:r>
          <a:endParaRPr lang="LID4096" dirty="0"/>
        </a:p>
      </dgm:t>
    </dgm:pt>
    <dgm:pt modelId="{68068468-1C28-4437-81C2-D9FC57F34AEC}" type="parTrans" cxnId="{625E92AD-4EB2-4B2E-AE61-E1831AFC1BB8}">
      <dgm:prSet/>
      <dgm:spPr/>
      <dgm:t>
        <a:bodyPr/>
        <a:lstStyle/>
        <a:p>
          <a:endParaRPr lang="LID4096"/>
        </a:p>
      </dgm:t>
    </dgm:pt>
    <dgm:pt modelId="{D185DC26-94A9-4A47-B623-C0B36B465B88}" type="sibTrans" cxnId="{625E92AD-4EB2-4B2E-AE61-E1831AFC1BB8}">
      <dgm:prSet/>
      <dgm:spPr/>
      <dgm:t>
        <a:bodyPr/>
        <a:lstStyle/>
        <a:p>
          <a:endParaRPr lang="LID4096"/>
        </a:p>
      </dgm:t>
    </dgm:pt>
    <dgm:pt modelId="{61CD3AB7-03AC-4A58-86DD-ACC9184E462A}">
      <dgm:prSet phldrT="[Text]"/>
      <dgm:spPr/>
      <dgm:t>
        <a:bodyPr/>
        <a:lstStyle/>
        <a:p>
          <a:r>
            <a:rPr lang="en-US" dirty="0"/>
            <a:t>Resilience</a:t>
          </a:r>
          <a:endParaRPr lang="LID4096" dirty="0"/>
        </a:p>
      </dgm:t>
    </dgm:pt>
    <dgm:pt modelId="{88A95CF7-9125-42B3-99CE-9BC661E49144}" type="parTrans" cxnId="{FBB9C432-61D6-4D56-BE96-DFD97B0D6751}">
      <dgm:prSet/>
      <dgm:spPr/>
      <dgm:t>
        <a:bodyPr/>
        <a:lstStyle/>
        <a:p>
          <a:endParaRPr lang="LID4096"/>
        </a:p>
      </dgm:t>
    </dgm:pt>
    <dgm:pt modelId="{7ADC8B88-A44E-4BCA-A99D-711893050640}" type="sibTrans" cxnId="{FBB9C432-61D6-4D56-BE96-DFD97B0D6751}">
      <dgm:prSet/>
      <dgm:spPr/>
      <dgm:t>
        <a:bodyPr/>
        <a:lstStyle/>
        <a:p>
          <a:endParaRPr lang="LID4096"/>
        </a:p>
      </dgm:t>
    </dgm:pt>
    <dgm:pt modelId="{B3A4932D-6C95-47A9-8B6D-059C7EF52BCF}">
      <dgm:prSet phldrT="[Text]"/>
      <dgm:spPr/>
      <dgm:t>
        <a:bodyPr/>
        <a:lstStyle/>
        <a:p>
          <a:r>
            <a:rPr lang="en-US" dirty="0"/>
            <a:t>Stability</a:t>
          </a:r>
          <a:endParaRPr lang="LID4096" dirty="0"/>
        </a:p>
      </dgm:t>
    </dgm:pt>
    <dgm:pt modelId="{E0FA8D0F-6D77-4455-AB10-29CB86407FC4}" type="parTrans" cxnId="{550C67BA-4C3E-4B3D-9486-A411C49E299C}">
      <dgm:prSet/>
      <dgm:spPr/>
      <dgm:t>
        <a:bodyPr/>
        <a:lstStyle/>
        <a:p>
          <a:endParaRPr lang="LID4096"/>
        </a:p>
      </dgm:t>
    </dgm:pt>
    <dgm:pt modelId="{A36765F8-E3B1-4588-941D-A03485157D3E}" type="sibTrans" cxnId="{550C67BA-4C3E-4B3D-9486-A411C49E299C}">
      <dgm:prSet/>
      <dgm:spPr/>
      <dgm:t>
        <a:bodyPr/>
        <a:lstStyle/>
        <a:p>
          <a:endParaRPr lang="LID4096"/>
        </a:p>
      </dgm:t>
    </dgm:pt>
    <dgm:pt modelId="{4FA2C0CB-08DC-42FA-9FD8-D804DF53BAED}">
      <dgm:prSet phldrT="[Text]"/>
      <dgm:spPr/>
      <dgm:t>
        <a:bodyPr/>
        <a:lstStyle/>
        <a:p>
          <a:r>
            <a:rPr lang="en-US" dirty="0"/>
            <a:t>Accuracy</a:t>
          </a:r>
          <a:endParaRPr lang="LID4096" dirty="0"/>
        </a:p>
      </dgm:t>
    </dgm:pt>
    <dgm:pt modelId="{9000ED8A-C719-4AA0-905A-9049946EF847}" type="parTrans" cxnId="{13BB2F70-B8AC-4926-B978-720B70193E71}">
      <dgm:prSet/>
      <dgm:spPr/>
      <dgm:t>
        <a:bodyPr/>
        <a:lstStyle/>
        <a:p>
          <a:endParaRPr lang="LID4096"/>
        </a:p>
      </dgm:t>
    </dgm:pt>
    <dgm:pt modelId="{4BA4BE40-4CA1-46B8-915C-ED873285809F}" type="sibTrans" cxnId="{13BB2F70-B8AC-4926-B978-720B70193E71}">
      <dgm:prSet/>
      <dgm:spPr/>
      <dgm:t>
        <a:bodyPr/>
        <a:lstStyle/>
        <a:p>
          <a:endParaRPr lang="LID4096"/>
        </a:p>
      </dgm:t>
    </dgm:pt>
    <dgm:pt modelId="{C7D65FB2-431E-4649-8670-D160FC630D62}" type="pres">
      <dgm:prSet presAssocID="{928900F6-B8AF-47EE-B1F8-8BC477C1CBCC}" presName="Name0" presStyleCnt="0">
        <dgm:presLayoutVars>
          <dgm:dir/>
          <dgm:resizeHandles val="exact"/>
        </dgm:presLayoutVars>
      </dgm:prSet>
      <dgm:spPr/>
    </dgm:pt>
    <dgm:pt modelId="{66D389B5-279F-4EF1-9E9A-C19F24785BE9}" type="pres">
      <dgm:prSet presAssocID="{8DEFA3E6-74B6-46BB-862C-D04185407D52}" presName="composite" presStyleCnt="0"/>
      <dgm:spPr/>
    </dgm:pt>
    <dgm:pt modelId="{6E3C4E04-004F-4CE7-8B66-ED61584C3B18}" type="pres">
      <dgm:prSet presAssocID="{8DEFA3E6-74B6-46BB-862C-D04185407D52}" presName="rect1" presStyleLbl="trAlignAcc1" presStyleIdx="0" presStyleCnt="4">
        <dgm:presLayoutVars>
          <dgm:bulletEnabled val="1"/>
        </dgm:presLayoutVars>
      </dgm:prSet>
      <dgm:spPr/>
    </dgm:pt>
    <dgm:pt modelId="{B4F54543-9977-4AD6-8903-3DA6BD87445A}" type="pres">
      <dgm:prSet presAssocID="{8DEFA3E6-74B6-46BB-862C-D04185407D52}" presName="rect2" presStyleLbl="fgImgPlace1" presStyleIdx="0" presStyleCnt="4"/>
      <dgm:spPr/>
    </dgm:pt>
    <dgm:pt modelId="{7F986A2C-82C0-4A45-9626-3C17C9F8BD19}" type="pres">
      <dgm:prSet presAssocID="{D185DC26-94A9-4A47-B623-C0B36B465B88}" presName="sibTrans" presStyleCnt="0"/>
      <dgm:spPr/>
    </dgm:pt>
    <dgm:pt modelId="{27175CE2-7988-4BFA-B9F8-54288E94B5DB}" type="pres">
      <dgm:prSet presAssocID="{61CD3AB7-03AC-4A58-86DD-ACC9184E462A}" presName="composite" presStyleCnt="0"/>
      <dgm:spPr/>
    </dgm:pt>
    <dgm:pt modelId="{A19785D2-B719-4E83-9938-7783CE55F207}" type="pres">
      <dgm:prSet presAssocID="{61CD3AB7-03AC-4A58-86DD-ACC9184E462A}" presName="rect1" presStyleLbl="trAlignAcc1" presStyleIdx="1" presStyleCnt="4">
        <dgm:presLayoutVars>
          <dgm:bulletEnabled val="1"/>
        </dgm:presLayoutVars>
      </dgm:prSet>
      <dgm:spPr/>
    </dgm:pt>
    <dgm:pt modelId="{AC273E7E-3795-4B72-A61D-0EDE809576F2}" type="pres">
      <dgm:prSet presAssocID="{61CD3AB7-03AC-4A58-86DD-ACC9184E462A}" presName="rect2" presStyleLbl="fgImgPlace1" presStyleIdx="1" presStyleCnt="4"/>
      <dgm:spPr/>
    </dgm:pt>
    <dgm:pt modelId="{48D55862-E53B-40D6-8A78-8D567BB77564}" type="pres">
      <dgm:prSet presAssocID="{7ADC8B88-A44E-4BCA-A99D-711893050640}" presName="sibTrans" presStyleCnt="0"/>
      <dgm:spPr/>
    </dgm:pt>
    <dgm:pt modelId="{3DBD085D-8A24-471B-9706-C94F349C4591}" type="pres">
      <dgm:prSet presAssocID="{B3A4932D-6C95-47A9-8B6D-059C7EF52BCF}" presName="composite" presStyleCnt="0"/>
      <dgm:spPr/>
    </dgm:pt>
    <dgm:pt modelId="{9F08004A-49B0-4F5D-8E03-15811E323D15}" type="pres">
      <dgm:prSet presAssocID="{B3A4932D-6C95-47A9-8B6D-059C7EF52BCF}" presName="rect1" presStyleLbl="trAlignAcc1" presStyleIdx="2" presStyleCnt="4">
        <dgm:presLayoutVars>
          <dgm:bulletEnabled val="1"/>
        </dgm:presLayoutVars>
      </dgm:prSet>
      <dgm:spPr/>
    </dgm:pt>
    <dgm:pt modelId="{AB153C2B-11DB-4A59-995C-9CE1F72539F4}" type="pres">
      <dgm:prSet presAssocID="{B3A4932D-6C95-47A9-8B6D-059C7EF52BCF}" presName="rect2" presStyleLbl="fgImgPlace1" presStyleIdx="2" presStyleCnt="4"/>
      <dgm:spPr/>
    </dgm:pt>
    <dgm:pt modelId="{89D7C8B0-4C84-4FBF-98A5-717B3372CDDF}" type="pres">
      <dgm:prSet presAssocID="{A36765F8-E3B1-4588-941D-A03485157D3E}" presName="sibTrans" presStyleCnt="0"/>
      <dgm:spPr/>
    </dgm:pt>
    <dgm:pt modelId="{D1E4446F-6394-48E8-AA21-0E40871E4648}" type="pres">
      <dgm:prSet presAssocID="{4FA2C0CB-08DC-42FA-9FD8-D804DF53BAED}" presName="composite" presStyleCnt="0"/>
      <dgm:spPr/>
    </dgm:pt>
    <dgm:pt modelId="{62B9BA32-3791-44D6-8898-848466F93AC4}" type="pres">
      <dgm:prSet presAssocID="{4FA2C0CB-08DC-42FA-9FD8-D804DF53BAED}" presName="rect1" presStyleLbl="trAlignAcc1" presStyleIdx="3" presStyleCnt="4">
        <dgm:presLayoutVars>
          <dgm:bulletEnabled val="1"/>
        </dgm:presLayoutVars>
      </dgm:prSet>
      <dgm:spPr/>
    </dgm:pt>
    <dgm:pt modelId="{044DC08D-C181-4EC4-B5F8-3C5466E7E689}" type="pres">
      <dgm:prSet presAssocID="{4FA2C0CB-08DC-42FA-9FD8-D804DF53BAED}" presName="rect2" presStyleLbl="fgImgPlace1" presStyleIdx="3" presStyleCnt="4"/>
      <dgm:spPr/>
    </dgm:pt>
  </dgm:ptLst>
  <dgm:cxnLst>
    <dgm:cxn modelId="{FBB9C432-61D6-4D56-BE96-DFD97B0D6751}" srcId="{928900F6-B8AF-47EE-B1F8-8BC477C1CBCC}" destId="{61CD3AB7-03AC-4A58-86DD-ACC9184E462A}" srcOrd="1" destOrd="0" parTransId="{88A95CF7-9125-42B3-99CE-9BC661E49144}" sibTransId="{7ADC8B88-A44E-4BCA-A99D-711893050640}"/>
    <dgm:cxn modelId="{E0BEF434-1746-438E-B05C-D14F50B45475}" type="presOf" srcId="{8DEFA3E6-74B6-46BB-862C-D04185407D52}" destId="{6E3C4E04-004F-4CE7-8B66-ED61584C3B18}" srcOrd="0" destOrd="0" presId="urn:microsoft.com/office/officeart/2008/layout/PictureStrips"/>
    <dgm:cxn modelId="{C1D19239-0A28-4DB3-9BD5-7D4F5C802F18}" type="presOf" srcId="{4FA2C0CB-08DC-42FA-9FD8-D804DF53BAED}" destId="{62B9BA32-3791-44D6-8898-848466F93AC4}" srcOrd="0" destOrd="0" presId="urn:microsoft.com/office/officeart/2008/layout/PictureStrips"/>
    <dgm:cxn modelId="{13BB2F70-B8AC-4926-B978-720B70193E71}" srcId="{928900F6-B8AF-47EE-B1F8-8BC477C1CBCC}" destId="{4FA2C0CB-08DC-42FA-9FD8-D804DF53BAED}" srcOrd="3" destOrd="0" parTransId="{9000ED8A-C719-4AA0-905A-9049946EF847}" sibTransId="{4BA4BE40-4CA1-46B8-915C-ED873285809F}"/>
    <dgm:cxn modelId="{0E116856-5263-4BAC-B46E-7186ECA63AE3}" type="presOf" srcId="{B3A4932D-6C95-47A9-8B6D-059C7EF52BCF}" destId="{9F08004A-49B0-4F5D-8E03-15811E323D15}" srcOrd="0" destOrd="0" presId="urn:microsoft.com/office/officeart/2008/layout/PictureStrips"/>
    <dgm:cxn modelId="{625E92AD-4EB2-4B2E-AE61-E1831AFC1BB8}" srcId="{928900F6-B8AF-47EE-B1F8-8BC477C1CBCC}" destId="{8DEFA3E6-74B6-46BB-862C-D04185407D52}" srcOrd="0" destOrd="0" parTransId="{68068468-1C28-4437-81C2-D9FC57F34AEC}" sibTransId="{D185DC26-94A9-4A47-B623-C0B36B465B88}"/>
    <dgm:cxn modelId="{550C67BA-4C3E-4B3D-9486-A411C49E299C}" srcId="{928900F6-B8AF-47EE-B1F8-8BC477C1CBCC}" destId="{B3A4932D-6C95-47A9-8B6D-059C7EF52BCF}" srcOrd="2" destOrd="0" parTransId="{E0FA8D0F-6D77-4455-AB10-29CB86407FC4}" sibTransId="{A36765F8-E3B1-4588-941D-A03485157D3E}"/>
    <dgm:cxn modelId="{8786E7C7-5350-435F-A8E8-40E829EB7B9B}" type="presOf" srcId="{61CD3AB7-03AC-4A58-86DD-ACC9184E462A}" destId="{A19785D2-B719-4E83-9938-7783CE55F207}" srcOrd="0" destOrd="0" presId="urn:microsoft.com/office/officeart/2008/layout/PictureStrips"/>
    <dgm:cxn modelId="{1813BCCD-FCA0-43E9-B659-C42313BF389F}" type="presOf" srcId="{928900F6-B8AF-47EE-B1F8-8BC477C1CBCC}" destId="{C7D65FB2-431E-4649-8670-D160FC630D62}" srcOrd="0" destOrd="0" presId="urn:microsoft.com/office/officeart/2008/layout/PictureStrips"/>
    <dgm:cxn modelId="{23422F2D-C50E-45DE-B786-39D61740B2C6}" type="presParOf" srcId="{C7D65FB2-431E-4649-8670-D160FC630D62}" destId="{66D389B5-279F-4EF1-9E9A-C19F24785BE9}" srcOrd="0" destOrd="0" presId="urn:microsoft.com/office/officeart/2008/layout/PictureStrips"/>
    <dgm:cxn modelId="{B6F43047-11B5-4339-A6C3-5C2154C05626}" type="presParOf" srcId="{66D389B5-279F-4EF1-9E9A-C19F24785BE9}" destId="{6E3C4E04-004F-4CE7-8B66-ED61584C3B18}" srcOrd="0" destOrd="0" presId="urn:microsoft.com/office/officeart/2008/layout/PictureStrips"/>
    <dgm:cxn modelId="{CC987DCF-7180-418B-B05C-26AE1B99BFAF}" type="presParOf" srcId="{66D389B5-279F-4EF1-9E9A-C19F24785BE9}" destId="{B4F54543-9977-4AD6-8903-3DA6BD87445A}" srcOrd="1" destOrd="0" presId="urn:microsoft.com/office/officeart/2008/layout/PictureStrips"/>
    <dgm:cxn modelId="{88EEB39D-E01A-4299-8250-987B9C63AA5A}" type="presParOf" srcId="{C7D65FB2-431E-4649-8670-D160FC630D62}" destId="{7F986A2C-82C0-4A45-9626-3C17C9F8BD19}" srcOrd="1" destOrd="0" presId="urn:microsoft.com/office/officeart/2008/layout/PictureStrips"/>
    <dgm:cxn modelId="{18A6BD04-02C7-447E-BDD5-C633AE3835D5}" type="presParOf" srcId="{C7D65FB2-431E-4649-8670-D160FC630D62}" destId="{27175CE2-7988-4BFA-B9F8-54288E94B5DB}" srcOrd="2" destOrd="0" presId="urn:microsoft.com/office/officeart/2008/layout/PictureStrips"/>
    <dgm:cxn modelId="{5E0BFDD6-8E89-469E-BF15-41E9B2636A85}" type="presParOf" srcId="{27175CE2-7988-4BFA-B9F8-54288E94B5DB}" destId="{A19785D2-B719-4E83-9938-7783CE55F207}" srcOrd="0" destOrd="0" presId="urn:microsoft.com/office/officeart/2008/layout/PictureStrips"/>
    <dgm:cxn modelId="{6909157E-F489-4ECC-B1FD-A47A751C9759}" type="presParOf" srcId="{27175CE2-7988-4BFA-B9F8-54288E94B5DB}" destId="{AC273E7E-3795-4B72-A61D-0EDE809576F2}" srcOrd="1" destOrd="0" presId="urn:microsoft.com/office/officeart/2008/layout/PictureStrips"/>
    <dgm:cxn modelId="{C058EB10-7979-496A-8BAB-1F348A61B6DB}" type="presParOf" srcId="{C7D65FB2-431E-4649-8670-D160FC630D62}" destId="{48D55862-E53B-40D6-8A78-8D567BB77564}" srcOrd="3" destOrd="0" presId="urn:microsoft.com/office/officeart/2008/layout/PictureStrips"/>
    <dgm:cxn modelId="{71708BA5-399B-4FA3-982C-56633D18F68F}" type="presParOf" srcId="{C7D65FB2-431E-4649-8670-D160FC630D62}" destId="{3DBD085D-8A24-471B-9706-C94F349C4591}" srcOrd="4" destOrd="0" presId="urn:microsoft.com/office/officeart/2008/layout/PictureStrips"/>
    <dgm:cxn modelId="{BC758593-5FAF-413F-91F1-5A66F6D5BE60}" type="presParOf" srcId="{3DBD085D-8A24-471B-9706-C94F349C4591}" destId="{9F08004A-49B0-4F5D-8E03-15811E323D15}" srcOrd="0" destOrd="0" presId="urn:microsoft.com/office/officeart/2008/layout/PictureStrips"/>
    <dgm:cxn modelId="{F46FA864-F10C-4BAC-89AA-BEA423B08C79}" type="presParOf" srcId="{3DBD085D-8A24-471B-9706-C94F349C4591}" destId="{AB153C2B-11DB-4A59-995C-9CE1F72539F4}" srcOrd="1" destOrd="0" presId="urn:microsoft.com/office/officeart/2008/layout/PictureStrips"/>
    <dgm:cxn modelId="{B2F9942B-E59A-4472-93BA-304A6037F7B8}" type="presParOf" srcId="{C7D65FB2-431E-4649-8670-D160FC630D62}" destId="{89D7C8B0-4C84-4FBF-98A5-717B3372CDDF}" srcOrd="5" destOrd="0" presId="urn:microsoft.com/office/officeart/2008/layout/PictureStrips"/>
    <dgm:cxn modelId="{6CB0B40D-3428-49CE-96CD-863390E3A1C3}" type="presParOf" srcId="{C7D65FB2-431E-4649-8670-D160FC630D62}" destId="{D1E4446F-6394-48E8-AA21-0E40871E4648}" srcOrd="6" destOrd="0" presId="urn:microsoft.com/office/officeart/2008/layout/PictureStrips"/>
    <dgm:cxn modelId="{B15042B9-5DC0-4D10-BCCB-3AA1C99C9978}" type="presParOf" srcId="{D1E4446F-6394-48E8-AA21-0E40871E4648}" destId="{62B9BA32-3791-44D6-8898-848466F93AC4}" srcOrd="0" destOrd="0" presId="urn:microsoft.com/office/officeart/2008/layout/PictureStrips"/>
    <dgm:cxn modelId="{0357BF27-D92E-4592-A38E-8EED02FF3669}" type="presParOf" srcId="{D1E4446F-6394-48E8-AA21-0E40871E4648}" destId="{044DC08D-C181-4EC4-B5F8-3C5466E7E68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A1E8D3-F290-4696-B97E-6BCD369E390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EB7C4FF3-B0F3-4085-9A9C-633CAD24906D}">
      <dgm:prSet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150" dirty="0"/>
        </a:p>
      </dgm:t>
    </dgm:pt>
    <dgm:pt modelId="{84B275B0-044E-4845-AD17-9EE5A38A7ADE}" type="parTrans" cxnId="{A042671D-A410-489A-9679-2A5047D0AAF1}">
      <dgm:prSet/>
      <dgm:spPr/>
      <dgm:t>
        <a:bodyPr/>
        <a:lstStyle/>
        <a:p>
          <a:endParaRPr lang="en-150"/>
        </a:p>
      </dgm:t>
    </dgm:pt>
    <dgm:pt modelId="{F725FAD1-CAC1-46A1-9177-29FD68EDA55C}" type="sibTrans" cxnId="{A042671D-A410-489A-9679-2A5047D0AAF1}">
      <dgm:prSet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150"/>
        </a:p>
      </dgm:t>
    </dgm:pt>
    <dgm:pt modelId="{F0E95226-CA87-49C7-A3BA-58F5BF4FC0FC}">
      <dgm:prSet phldrT="[Text]" phldr="1"/>
      <dgm:spPr>
        <a:solidFill>
          <a:schemeClr val="bg1"/>
        </a:solidFill>
      </dgm:spPr>
      <dgm:t>
        <a:bodyPr/>
        <a:lstStyle/>
        <a:p>
          <a:endParaRPr lang="en-150" dirty="0"/>
        </a:p>
      </dgm:t>
    </dgm:pt>
    <dgm:pt modelId="{C6D6B405-1FA9-4D54-A7CF-870C2E6DCD64}" type="sibTrans" cxnId="{D6DB9055-8DB7-4DC4-A598-894404C5449C}">
      <dgm:prSet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150"/>
        </a:p>
      </dgm:t>
    </dgm:pt>
    <dgm:pt modelId="{0E799EBB-C49F-437F-AE18-513439FD8AE6}" type="parTrans" cxnId="{D6DB9055-8DB7-4DC4-A598-894404C5449C}">
      <dgm:prSet/>
      <dgm:spPr/>
      <dgm:t>
        <a:bodyPr/>
        <a:lstStyle/>
        <a:p>
          <a:endParaRPr lang="en-150"/>
        </a:p>
      </dgm:t>
    </dgm:pt>
    <dgm:pt modelId="{9AA683BA-39D6-449B-921F-5766271B9A9D}" type="pres">
      <dgm:prSet presAssocID="{A9A1E8D3-F290-4696-B97E-6BCD369E3907}" presName="Name0" presStyleCnt="0">
        <dgm:presLayoutVars>
          <dgm:chMax/>
          <dgm:chPref/>
          <dgm:dir/>
          <dgm:animLvl val="lvl"/>
        </dgm:presLayoutVars>
      </dgm:prSet>
      <dgm:spPr/>
    </dgm:pt>
    <dgm:pt modelId="{8A0F0DA2-E933-471A-BA46-9F2230C5201F}" type="pres">
      <dgm:prSet presAssocID="{F0E95226-CA87-49C7-A3BA-58F5BF4FC0FC}" presName="composite" presStyleCnt="0"/>
      <dgm:spPr/>
    </dgm:pt>
    <dgm:pt modelId="{89427ADC-AD83-4F81-9E47-38985899D55A}" type="pres">
      <dgm:prSet presAssocID="{F0E95226-CA87-49C7-A3BA-58F5BF4FC0FC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A2BC33AD-388E-4A82-A95E-A0AFB41517A8}" type="pres">
      <dgm:prSet presAssocID="{F0E95226-CA87-49C7-A3BA-58F5BF4FC0FC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3B28920-2A2C-4C15-8C2B-8EEFF992F286}" type="pres">
      <dgm:prSet presAssocID="{F0E95226-CA87-49C7-A3BA-58F5BF4FC0FC}" presName="BalanceSpacing" presStyleCnt="0"/>
      <dgm:spPr/>
    </dgm:pt>
    <dgm:pt modelId="{ECD321CE-DA00-4584-94F7-5CA9394C04C1}" type="pres">
      <dgm:prSet presAssocID="{F0E95226-CA87-49C7-A3BA-58F5BF4FC0FC}" presName="BalanceSpacing1" presStyleCnt="0"/>
      <dgm:spPr/>
    </dgm:pt>
    <dgm:pt modelId="{1F4ACD65-4C49-4CE6-ADD6-CAA0B00B2457}" type="pres">
      <dgm:prSet presAssocID="{C6D6B405-1FA9-4D54-A7CF-870C2E6DCD64}" presName="Accent1Text" presStyleLbl="node1" presStyleIdx="1" presStyleCnt="4"/>
      <dgm:spPr/>
    </dgm:pt>
    <dgm:pt modelId="{383CF356-93DF-4EED-A913-E2E4FD15C473}" type="pres">
      <dgm:prSet presAssocID="{C6D6B405-1FA9-4D54-A7CF-870C2E6DCD64}" presName="spaceBetweenRectangles" presStyleCnt="0"/>
      <dgm:spPr/>
    </dgm:pt>
    <dgm:pt modelId="{B21231E0-251E-451B-A92A-EA89BF5F6D43}" type="pres">
      <dgm:prSet presAssocID="{EB7C4FF3-B0F3-4085-9A9C-633CAD24906D}" presName="composite" presStyleCnt="0"/>
      <dgm:spPr/>
    </dgm:pt>
    <dgm:pt modelId="{9C32AB58-46F6-49FF-98A4-7656E4CFB652}" type="pres">
      <dgm:prSet presAssocID="{EB7C4FF3-B0F3-4085-9A9C-633CAD24906D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8CFEB4E3-4785-4D52-9876-DCA8257BA21C}" type="pres">
      <dgm:prSet presAssocID="{EB7C4FF3-B0F3-4085-9A9C-633CAD24906D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A7B74AF-156B-4A41-997F-87BBA5DB6A8C}" type="pres">
      <dgm:prSet presAssocID="{EB7C4FF3-B0F3-4085-9A9C-633CAD24906D}" presName="BalanceSpacing" presStyleCnt="0"/>
      <dgm:spPr/>
    </dgm:pt>
    <dgm:pt modelId="{B2AC2C09-FACF-49B0-A723-A1834C3688F2}" type="pres">
      <dgm:prSet presAssocID="{EB7C4FF3-B0F3-4085-9A9C-633CAD24906D}" presName="BalanceSpacing1" presStyleCnt="0"/>
      <dgm:spPr/>
    </dgm:pt>
    <dgm:pt modelId="{FDEFC82D-ABE9-413B-A42B-BC1E34FCE710}" type="pres">
      <dgm:prSet presAssocID="{F725FAD1-CAC1-46A1-9177-29FD68EDA55C}" presName="Accent1Text" presStyleLbl="node1" presStyleIdx="3" presStyleCnt="4"/>
      <dgm:spPr/>
    </dgm:pt>
  </dgm:ptLst>
  <dgm:cxnLst>
    <dgm:cxn modelId="{D6F99E07-8905-4BCC-BF15-3594F3B1F838}" type="presOf" srcId="{EB7C4FF3-B0F3-4085-9A9C-633CAD24906D}" destId="{9C32AB58-46F6-49FF-98A4-7656E4CFB652}" srcOrd="0" destOrd="0" presId="urn:microsoft.com/office/officeart/2008/layout/AlternatingHexagons"/>
    <dgm:cxn modelId="{6489650E-ABDB-49C1-B823-6030627E594D}" type="presOf" srcId="{C6D6B405-1FA9-4D54-A7CF-870C2E6DCD64}" destId="{1F4ACD65-4C49-4CE6-ADD6-CAA0B00B2457}" srcOrd="0" destOrd="0" presId="urn:microsoft.com/office/officeart/2008/layout/AlternatingHexagons"/>
    <dgm:cxn modelId="{A042671D-A410-489A-9679-2A5047D0AAF1}" srcId="{A9A1E8D3-F290-4696-B97E-6BCD369E3907}" destId="{EB7C4FF3-B0F3-4085-9A9C-633CAD24906D}" srcOrd="1" destOrd="0" parTransId="{84B275B0-044E-4845-AD17-9EE5A38A7ADE}" sibTransId="{F725FAD1-CAC1-46A1-9177-29FD68EDA55C}"/>
    <dgm:cxn modelId="{EEFE3173-32F4-4E81-9958-C97957503EE1}" type="presOf" srcId="{A9A1E8D3-F290-4696-B97E-6BCD369E3907}" destId="{9AA683BA-39D6-449B-921F-5766271B9A9D}" srcOrd="0" destOrd="0" presId="urn:microsoft.com/office/officeart/2008/layout/AlternatingHexagons"/>
    <dgm:cxn modelId="{D6DB9055-8DB7-4DC4-A598-894404C5449C}" srcId="{A9A1E8D3-F290-4696-B97E-6BCD369E3907}" destId="{F0E95226-CA87-49C7-A3BA-58F5BF4FC0FC}" srcOrd="0" destOrd="0" parTransId="{0E799EBB-C49F-437F-AE18-513439FD8AE6}" sibTransId="{C6D6B405-1FA9-4D54-A7CF-870C2E6DCD64}"/>
    <dgm:cxn modelId="{671C0DC0-8A74-4C5C-A14B-FE31A7B05396}" type="presOf" srcId="{F0E95226-CA87-49C7-A3BA-58F5BF4FC0FC}" destId="{89427ADC-AD83-4F81-9E47-38985899D55A}" srcOrd="0" destOrd="0" presId="urn:microsoft.com/office/officeart/2008/layout/AlternatingHexagons"/>
    <dgm:cxn modelId="{932339D9-8884-4760-813F-1F176665A9B8}" type="presOf" srcId="{F725FAD1-CAC1-46A1-9177-29FD68EDA55C}" destId="{FDEFC82D-ABE9-413B-A42B-BC1E34FCE710}" srcOrd="0" destOrd="0" presId="urn:microsoft.com/office/officeart/2008/layout/AlternatingHexagons"/>
    <dgm:cxn modelId="{39CBB3A9-C70F-41E6-A17B-7FA46DB40ED3}" type="presParOf" srcId="{9AA683BA-39D6-449B-921F-5766271B9A9D}" destId="{8A0F0DA2-E933-471A-BA46-9F2230C5201F}" srcOrd="0" destOrd="0" presId="urn:microsoft.com/office/officeart/2008/layout/AlternatingHexagons"/>
    <dgm:cxn modelId="{95E22146-B4D1-4CF6-9456-7FB53D6CEE25}" type="presParOf" srcId="{8A0F0DA2-E933-471A-BA46-9F2230C5201F}" destId="{89427ADC-AD83-4F81-9E47-38985899D55A}" srcOrd="0" destOrd="0" presId="urn:microsoft.com/office/officeart/2008/layout/AlternatingHexagons"/>
    <dgm:cxn modelId="{C8E5FE18-60FC-4051-AA2E-4965E6BA5BE0}" type="presParOf" srcId="{8A0F0DA2-E933-471A-BA46-9F2230C5201F}" destId="{A2BC33AD-388E-4A82-A95E-A0AFB41517A8}" srcOrd="1" destOrd="0" presId="urn:microsoft.com/office/officeart/2008/layout/AlternatingHexagons"/>
    <dgm:cxn modelId="{11A92337-266C-4611-B09E-088C42F11A6B}" type="presParOf" srcId="{8A0F0DA2-E933-471A-BA46-9F2230C5201F}" destId="{F3B28920-2A2C-4C15-8C2B-8EEFF992F286}" srcOrd="2" destOrd="0" presId="urn:microsoft.com/office/officeart/2008/layout/AlternatingHexagons"/>
    <dgm:cxn modelId="{653E0255-3F0A-4DBD-8E00-6E502F49FCB9}" type="presParOf" srcId="{8A0F0DA2-E933-471A-BA46-9F2230C5201F}" destId="{ECD321CE-DA00-4584-94F7-5CA9394C04C1}" srcOrd="3" destOrd="0" presId="urn:microsoft.com/office/officeart/2008/layout/AlternatingHexagons"/>
    <dgm:cxn modelId="{675E34C9-7DEB-4C6E-9AB1-A6F3183C0D42}" type="presParOf" srcId="{8A0F0DA2-E933-471A-BA46-9F2230C5201F}" destId="{1F4ACD65-4C49-4CE6-ADD6-CAA0B00B2457}" srcOrd="4" destOrd="0" presId="urn:microsoft.com/office/officeart/2008/layout/AlternatingHexagons"/>
    <dgm:cxn modelId="{142C81CE-7536-4F8C-9389-E0CF80B90987}" type="presParOf" srcId="{9AA683BA-39D6-449B-921F-5766271B9A9D}" destId="{383CF356-93DF-4EED-A913-E2E4FD15C473}" srcOrd="1" destOrd="0" presId="urn:microsoft.com/office/officeart/2008/layout/AlternatingHexagons"/>
    <dgm:cxn modelId="{60DEE442-1690-4372-BA2A-6785CC21ACF9}" type="presParOf" srcId="{9AA683BA-39D6-449B-921F-5766271B9A9D}" destId="{B21231E0-251E-451B-A92A-EA89BF5F6D43}" srcOrd="2" destOrd="0" presId="urn:microsoft.com/office/officeart/2008/layout/AlternatingHexagons"/>
    <dgm:cxn modelId="{0A07985B-2E0A-4AEF-A091-9DB125A8758E}" type="presParOf" srcId="{B21231E0-251E-451B-A92A-EA89BF5F6D43}" destId="{9C32AB58-46F6-49FF-98A4-7656E4CFB652}" srcOrd="0" destOrd="0" presId="urn:microsoft.com/office/officeart/2008/layout/AlternatingHexagons"/>
    <dgm:cxn modelId="{73050761-1FE2-4480-AE37-0AB14740DAE1}" type="presParOf" srcId="{B21231E0-251E-451B-A92A-EA89BF5F6D43}" destId="{8CFEB4E3-4785-4D52-9876-DCA8257BA21C}" srcOrd="1" destOrd="0" presId="urn:microsoft.com/office/officeart/2008/layout/AlternatingHexagons"/>
    <dgm:cxn modelId="{74052DD5-69F9-4E7B-B744-96E6D241F7A7}" type="presParOf" srcId="{B21231E0-251E-451B-A92A-EA89BF5F6D43}" destId="{0A7B74AF-156B-4A41-997F-87BBA5DB6A8C}" srcOrd="2" destOrd="0" presId="urn:microsoft.com/office/officeart/2008/layout/AlternatingHexagons"/>
    <dgm:cxn modelId="{5A94CB8F-AD39-4239-B3A6-AC236616E712}" type="presParOf" srcId="{B21231E0-251E-451B-A92A-EA89BF5F6D43}" destId="{B2AC2C09-FACF-49B0-A723-A1834C3688F2}" srcOrd="3" destOrd="0" presId="urn:microsoft.com/office/officeart/2008/layout/AlternatingHexagons"/>
    <dgm:cxn modelId="{E9C0516D-2938-4CF2-BA74-5909DB72EE55}" type="presParOf" srcId="{B21231E0-251E-451B-A92A-EA89BF5F6D43}" destId="{FDEFC82D-ABE9-413B-A42B-BC1E34FCE71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A1E8D3-F290-4696-B97E-6BCD369E390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EB7C4FF3-B0F3-4085-9A9C-633CAD24906D}">
      <dgm:prSet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150" dirty="0"/>
        </a:p>
      </dgm:t>
    </dgm:pt>
    <dgm:pt modelId="{84B275B0-044E-4845-AD17-9EE5A38A7ADE}" type="parTrans" cxnId="{A042671D-A410-489A-9679-2A5047D0AAF1}">
      <dgm:prSet/>
      <dgm:spPr/>
      <dgm:t>
        <a:bodyPr/>
        <a:lstStyle/>
        <a:p>
          <a:endParaRPr lang="en-150"/>
        </a:p>
      </dgm:t>
    </dgm:pt>
    <dgm:pt modelId="{F725FAD1-CAC1-46A1-9177-29FD68EDA55C}" type="sibTrans" cxnId="{A042671D-A410-489A-9679-2A5047D0AAF1}">
      <dgm:prSet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150"/>
        </a:p>
      </dgm:t>
    </dgm:pt>
    <dgm:pt modelId="{0E1A0DA3-64F0-4489-95D4-45FFE58AD206}">
      <dgm:prSet phldrT="[Text]" phldr="1"/>
      <dgm:spPr>
        <a:solidFill>
          <a:schemeClr val="bg1"/>
        </a:solidFill>
      </dgm:spPr>
      <dgm:t>
        <a:bodyPr/>
        <a:lstStyle/>
        <a:p>
          <a:endParaRPr lang="en-150" dirty="0"/>
        </a:p>
      </dgm:t>
    </dgm:pt>
    <dgm:pt modelId="{20359F12-7830-432D-AAC9-F37E2270948F}" type="sibTrans" cxnId="{1EE7B6B3-C4A2-4E1B-AECD-CC396F8F3BBF}">
      <dgm:prSet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150"/>
        </a:p>
      </dgm:t>
    </dgm:pt>
    <dgm:pt modelId="{15E0ED8B-268B-4BC1-A76A-83603303BEEA}" type="parTrans" cxnId="{1EE7B6B3-C4A2-4E1B-AECD-CC396F8F3BBF}">
      <dgm:prSet/>
      <dgm:spPr/>
      <dgm:t>
        <a:bodyPr/>
        <a:lstStyle/>
        <a:p>
          <a:endParaRPr lang="en-150"/>
        </a:p>
      </dgm:t>
    </dgm:pt>
    <dgm:pt modelId="{28584F7B-F9B6-414F-BAF7-FB152AC3BFA2}">
      <dgm:prSet phldrT="[Text]" phldr="1"/>
      <dgm:spPr>
        <a:solidFill>
          <a:schemeClr val="bg1"/>
        </a:solidFill>
      </dgm:spPr>
      <dgm:t>
        <a:bodyPr/>
        <a:lstStyle/>
        <a:p>
          <a:endParaRPr lang="en-150" dirty="0"/>
        </a:p>
      </dgm:t>
    </dgm:pt>
    <dgm:pt modelId="{AC8347F1-5C94-489A-8EB9-F01EB873BBB0}" type="sibTrans" cxnId="{2EC9A29C-7875-4F7D-AF26-A93DE854D9B3}">
      <dgm:prSet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150"/>
        </a:p>
      </dgm:t>
    </dgm:pt>
    <dgm:pt modelId="{0299A9FE-DB6B-47A3-8000-0F266E13ED53}" type="parTrans" cxnId="{2EC9A29C-7875-4F7D-AF26-A93DE854D9B3}">
      <dgm:prSet/>
      <dgm:spPr/>
      <dgm:t>
        <a:bodyPr/>
        <a:lstStyle/>
        <a:p>
          <a:endParaRPr lang="en-150"/>
        </a:p>
      </dgm:t>
    </dgm:pt>
    <dgm:pt modelId="{F0E95226-CA87-49C7-A3BA-58F5BF4FC0FC}">
      <dgm:prSet phldrT="[Text]" phldr="1"/>
      <dgm:spPr>
        <a:solidFill>
          <a:schemeClr val="bg1"/>
        </a:solidFill>
      </dgm:spPr>
      <dgm:t>
        <a:bodyPr/>
        <a:lstStyle/>
        <a:p>
          <a:endParaRPr lang="en-150" dirty="0"/>
        </a:p>
      </dgm:t>
    </dgm:pt>
    <dgm:pt modelId="{C6D6B405-1FA9-4D54-A7CF-870C2E6DCD64}" type="sibTrans" cxnId="{D6DB9055-8DB7-4DC4-A598-894404C5449C}">
      <dgm:prSet/>
      <dgm:spPr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150"/>
        </a:p>
      </dgm:t>
    </dgm:pt>
    <dgm:pt modelId="{0E799EBB-C49F-437F-AE18-513439FD8AE6}" type="parTrans" cxnId="{D6DB9055-8DB7-4DC4-A598-894404C5449C}">
      <dgm:prSet/>
      <dgm:spPr/>
      <dgm:t>
        <a:bodyPr/>
        <a:lstStyle/>
        <a:p>
          <a:endParaRPr lang="en-150"/>
        </a:p>
      </dgm:t>
    </dgm:pt>
    <dgm:pt modelId="{9AA683BA-39D6-449B-921F-5766271B9A9D}" type="pres">
      <dgm:prSet presAssocID="{A9A1E8D3-F290-4696-B97E-6BCD369E3907}" presName="Name0" presStyleCnt="0">
        <dgm:presLayoutVars>
          <dgm:chMax/>
          <dgm:chPref/>
          <dgm:dir/>
          <dgm:animLvl val="lvl"/>
        </dgm:presLayoutVars>
      </dgm:prSet>
      <dgm:spPr/>
    </dgm:pt>
    <dgm:pt modelId="{8A0F0DA2-E933-471A-BA46-9F2230C5201F}" type="pres">
      <dgm:prSet presAssocID="{F0E95226-CA87-49C7-A3BA-58F5BF4FC0FC}" presName="composite" presStyleCnt="0"/>
      <dgm:spPr/>
    </dgm:pt>
    <dgm:pt modelId="{89427ADC-AD83-4F81-9E47-38985899D55A}" type="pres">
      <dgm:prSet presAssocID="{F0E95226-CA87-49C7-A3BA-58F5BF4FC0FC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A2BC33AD-388E-4A82-A95E-A0AFB41517A8}" type="pres">
      <dgm:prSet presAssocID="{F0E95226-CA87-49C7-A3BA-58F5BF4FC0FC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3B28920-2A2C-4C15-8C2B-8EEFF992F286}" type="pres">
      <dgm:prSet presAssocID="{F0E95226-CA87-49C7-A3BA-58F5BF4FC0FC}" presName="BalanceSpacing" presStyleCnt="0"/>
      <dgm:spPr/>
    </dgm:pt>
    <dgm:pt modelId="{ECD321CE-DA00-4584-94F7-5CA9394C04C1}" type="pres">
      <dgm:prSet presAssocID="{F0E95226-CA87-49C7-A3BA-58F5BF4FC0FC}" presName="BalanceSpacing1" presStyleCnt="0"/>
      <dgm:spPr/>
    </dgm:pt>
    <dgm:pt modelId="{1F4ACD65-4C49-4CE6-ADD6-CAA0B00B2457}" type="pres">
      <dgm:prSet presAssocID="{C6D6B405-1FA9-4D54-A7CF-870C2E6DCD64}" presName="Accent1Text" presStyleLbl="node1" presStyleIdx="1" presStyleCnt="8"/>
      <dgm:spPr/>
    </dgm:pt>
    <dgm:pt modelId="{383CF356-93DF-4EED-A913-E2E4FD15C473}" type="pres">
      <dgm:prSet presAssocID="{C6D6B405-1FA9-4D54-A7CF-870C2E6DCD64}" presName="spaceBetweenRectangles" presStyleCnt="0"/>
      <dgm:spPr/>
    </dgm:pt>
    <dgm:pt modelId="{B21231E0-251E-451B-A92A-EA89BF5F6D43}" type="pres">
      <dgm:prSet presAssocID="{EB7C4FF3-B0F3-4085-9A9C-633CAD24906D}" presName="composite" presStyleCnt="0"/>
      <dgm:spPr/>
    </dgm:pt>
    <dgm:pt modelId="{9C32AB58-46F6-49FF-98A4-7656E4CFB652}" type="pres">
      <dgm:prSet presAssocID="{EB7C4FF3-B0F3-4085-9A9C-633CAD24906D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8CFEB4E3-4785-4D52-9876-DCA8257BA21C}" type="pres">
      <dgm:prSet presAssocID="{EB7C4FF3-B0F3-4085-9A9C-633CAD24906D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0A7B74AF-156B-4A41-997F-87BBA5DB6A8C}" type="pres">
      <dgm:prSet presAssocID="{EB7C4FF3-B0F3-4085-9A9C-633CAD24906D}" presName="BalanceSpacing" presStyleCnt="0"/>
      <dgm:spPr/>
    </dgm:pt>
    <dgm:pt modelId="{B2AC2C09-FACF-49B0-A723-A1834C3688F2}" type="pres">
      <dgm:prSet presAssocID="{EB7C4FF3-B0F3-4085-9A9C-633CAD24906D}" presName="BalanceSpacing1" presStyleCnt="0"/>
      <dgm:spPr/>
    </dgm:pt>
    <dgm:pt modelId="{FDEFC82D-ABE9-413B-A42B-BC1E34FCE710}" type="pres">
      <dgm:prSet presAssocID="{F725FAD1-CAC1-46A1-9177-29FD68EDA55C}" presName="Accent1Text" presStyleLbl="node1" presStyleIdx="3" presStyleCnt="8" custLinFactNeighborY="0"/>
      <dgm:spPr/>
    </dgm:pt>
    <dgm:pt modelId="{A57CBA9E-9CF9-4C62-A761-CC2C40D7F81C}" type="pres">
      <dgm:prSet presAssocID="{F725FAD1-CAC1-46A1-9177-29FD68EDA55C}" presName="spaceBetweenRectangles" presStyleCnt="0"/>
      <dgm:spPr/>
    </dgm:pt>
    <dgm:pt modelId="{4269BDD7-3960-4C42-839E-81E86B13A883}" type="pres">
      <dgm:prSet presAssocID="{0E1A0DA3-64F0-4489-95D4-45FFE58AD206}" presName="composite" presStyleCnt="0"/>
      <dgm:spPr/>
    </dgm:pt>
    <dgm:pt modelId="{60F3C666-4347-4A9D-A9C7-70D0E73466D7}" type="pres">
      <dgm:prSet presAssocID="{0E1A0DA3-64F0-4489-95D4-45FFE58AD206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056A5704-1C76-48A1-A2C0-C6EEEC93F0D1}" type="pres">
      <dgm:prSet presAssocID="{0E1A0DA3-64F0-4489-95D4-45FFE58AD206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24C1840D-6049-4D4F-A818-7E09E6DF8A47}" type="pres">
      <dgm:prSet presAssocID="{0E1A0DA3-64F0-4489-95D4-45FFE58AD206}" presName="BalanceSpacing" presStyleCnt="0"/>
      <dgm:spPr/>
    </dgm:pt>
    <dgm:pt modelId="{491031F2-78F6-475C-93C6-87132CE17193}" type="pres">
      <dgm:prSet presAssocID="{0E1A0DA3-64F0-4489-95D4-45FFE58AD206}" presName="BalanceSpacing1" presStyleCnt="0"/>
      <dgm:spPr/>
    </dgm:pt>
    <dgm:pt modelId="{7A0CE59D-18AA-4FA4-A23B-F0CCBD5F2848}" type="pres">
      <dgm:prSet presAssocID="{20359F12-7830-432D-AAC9-F37E2270948F}" presName="Accent1Text" presStyleLbl="node1" presStyleIdx="5" presStyleCnt="8" custLinFactNeighborX="1766"/>
      <dgm:spPr/>
    </dgm:pt>
    <dgm:pt modelId="{140EE65C-8A46-4C4B-96B2-A3B461205E14}" type="pres">
      <dgm:prSet presAssocID="{20359F12-7830-432D-AAC9-F37E2270948F}" presName="spaceBetweenRectangles" presStyleCnt="0"/>
      <dgm:spPr/>
    </dgm:pt>
    <dgm:pt modelId="{F150BA7E-99DD-4BF5-822B-D725F191A2F8}" type="pres">
      <dgm:prSet presAssocID="{28584F7B-F9B6-414F-BAF7-FB152AC3BFA2}" presName="composite" presStyleCnt="0"/>
      <dgm:spPr/>
    </dgm:pt>
    <dgm:pt modelId="{4D86EF51-348F-4BCE-8888-A940389A8AB6}" type="pres">
      <dgm:prSet presAssocID="{28584F7B-F9B6-414F-BAF7-FB152AC3BFA2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8764674F-2CB2-4FCF-9AFC-AFDF4639F724}" type="pres">
      <dgm:prSet presAssocID="{28584F7B-F9B6-414F-BAF7-FB152AC3BFA2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66621C7-397B-4913-878F-02743262B66D}" type="pres">
      <dgm:prSet presAssocID="{28584F7B-F9B6-414F-BAF7-FB152AC3BFA2}" presName="BalanceSpacing" presStyleCnt="0"/>
      <dgm:spPr/>
    </dgm:pt>
    <dgm:pt modelId="{0A0B20E3-C757-4872-A6D4-4DB6C0DF6288}" type="pres">
      <dgm:prSet presAssocID="{28584F7B-F9B6-414F-BAF7-FB152AC3BFA2}" presName="BalanceSpacing1" presStyleCnt="0"/>
      <dgm:spPr/>
    </dgm:pt>
    <dgm:pt modelId="{D5146281-647C-4839-B086-4C05B1FD903D}" type="pres">
      <dgm:prSet presAssocID="{AC8347F1-5C94-489A-8EB9-F01EB873BBB0}" presName="Accent1Text" presStyleLbl="node1" presStyleIdx="7" presStyleCnt="8" custLinFactX="-10283" custLinFactNeighborX="-100000" custLinFactNeighborY="-2424"/>
      <dgm:spPr/>
    </dgm:pt>
  </dgm:ptLst>
  <dgm:cxnLst>
    <dgm:cxn modelId="{D6F99E07-8905-4BCC-BF15-3594F3B1F838}" type="presOf" srcId="{EB7C4FF3-B0F3-4085-9A9C-633CAD24906D}" destId="{9C32AB58-46F6-49FF-98A4-7656E4CFB652}" srcOrd="0" destOrd="0" presId="urn:microsoft.com/office/officeart/2008/layout/AlternatingHexagons"/>
    <dgm:cxn modelId="{6489650E-ABDB-49C1-B823-6030627E594D}" type="presOf" srcId="{C6D6B405-1FA9-4D54-A7CF-870C2E6DCD64}" destId="{1F4ACD65-4C49-4CE6-ADD6-CAA0B00B2457}" srcOrd="0" destOrd="0" presId="urn:microsoft.com/office/officeart/2008/layout/AlternatingHexagons"/>
    <dgm:cxn modelId="{A042671D-A410-489A-9679-2A5047D0AAF1}" srcId="{A9A1E8D3-F290-4696-B97E-6BCD369E3907}" destId="{EB7C4FF3-B0F3-4085-9A9C-633CAD24906D}" srcOrd="1" destOrd="0" parTransId="{84B275B0-044E-4845-AD17-9EE5A38A7ADE}" sibTransId="{F725FAD1-CAC1-46A1-9177-29FD68EDA55C}"/>
    <dgm:cxn modelId="{70D86270-0FA3-4BEC-A736-344C3CDD18C6}" type="presOf" srcId="{20359F12-7830-432D-AAC9-F37E2270948F}" destId="{7A0CE59D-18AA-4FA4-A23B-F0CCBD5F2848}" srcOrd="0" destOrd="0" presId="urn:microsoft.com/office/officeart/2008/layout/AlternatingHexagons"/>
    <dgm:cxn modelId="{EEFE3173-32F4-4E81-9958-C97957503EE1}" type="presOf" srcId="{A9A1E8D3-F290-4696-B97E-6BCD369E3907}" destId="{9AA683BA-39D6-449B-921F-5766271B9A9D}" srcOrd="0" destOrd="0" presId="urn:microsoft.com/office/officeart/2008/layout/AlternatingHexagons"/>
    <dgm:cxn modelId="{D6DB9055-8DB7-4DC4-A598-894404C5449C}" srcId="{A9A1E8D3-F290-4696-B97E-6BCD369E3907}" destId="{F0E95226-CA87-49C7-A3BA-58F5BF4FC0FC}" srcOrd="0" destOrd="0" parTransId="{0E799EBB-C49F-437F-AE18-513439FD8AE6}" sibTransId="{C6D6B405-1FA9-4D54-A7CF-870C2E6DCD64}"/>
    <dgm:cxn modelId="{2EC9A29C-7875-4F7D-AF26-A93DE854D9B3}" srcId="{A9A1E8D3-F290-4696-B97E-6BCD369E3907}" destId="{28584F7B-F9B6-414F-BAF7-FB152AC3BFA2}" srcOrd="3" destOrd="0" parTransId="{0299A9FE-DB6B-47A3-8000-0F266E13ED53}" sibTransId="{AC8347F1-5C94-489A-8EB9-F01EB873BBB0}"/>
    <dgm:cxn modelId="{1EE7B6B3-C4A2-4E1B-AECD-CC396F8F3BBF}" srcId="{A9A1E8D3-F290-4696-B97E-6BCD369E3907}" destId="{0E1A0DA3-64F0-4489-95D4-45FFE58AD206}" srcOrd="2" destOrd="0" parTransId="{15E0ED8B-268B-4BC1-A76A-83603303BEEA}" sibTransId="{20359F12-7830-432D-AAC9-F37E2270948F}"/>
    <dgm:cxn modelId="{671C0DC0-8A74-4C5C-A14B-FE31A7B05396}" type="presOf" srcId="{F0E95226-CA87-49C7-A3BA-58F5BF4FC0FC}" destId="{89427ADC-AD83-4F81-9E47-38985899D55A}" srcOrd="0" destOrd="0" presId="urn:microsoft.com/office/officeart/2008/layout/AlternatingHexagons"/>
    <dgm:cxn modelId="{33859FD8-11F4-4AF2-84CA-642A2E241AC5}" type="presOf" srcId="{28584F7B-F9B6-414F-BAF7-FB152AC3BFA2}" destId="{4D86EF51-348F-4BCE-8888-A940389A8AB6}" srcOrd="0" destOrd="0" presId="urn:microsoft.com/office/officeart/2008/layout/AlternatingHexagons"/>
    <dgm:cxn modelId="{932339D9-8884-4760-813F-1F176665A9B8}" type="presOf" srcId="{F725FAD1-CAC1-46A1-9177-29FD68EDA55C}" destId="{FDEFC82D-ABE9-413B-A42B-BC1E34FCE710}" srcOrd="0" destOrd="0" presId="urn:microsoft.com/office/officeart/2008/layout/AlternatingHexagons"/>
    <dgm:cxn modelId="{F8AAD4DE-00CD-4A78-84F8-FF8145B9EC7B}" type="presOf" srcId="{0E1A0DA3-64F0-4489-95D4-45FFE58AD206}" destId="{60F3C666-4347-4A9D-A9C7-70D0E73466D7}" srcOrd="0" destOrd="0" presId="urn:microsoft.com/office/officeart/2008/layout/AlternatingHexagons"/>
    <dgm:cxn modelId="{67C0D7DF-2019-4F5A-B440-B99F6B6433BC}" type="presOf" srcId="{AC8347F1-5C94-489A-8EB9-F01EB873BBB0}" destId="{D5146281-647C-4839-B086-4C05B1FD903D}" srcOrd="0" destOrd="0" presId="urn:microsoft.com/office/officeart/2008/layout/AlternatingHexagons"/>
    <dgm:cxn modelId="{39CBB3A9-C70F-41E6-A17B-7FA46DB40ED3}" type="presParOf" srcId="{9AA683BA-39D6-449B-921F-5766271B9A9D}" destId="{8A0F0DA2-E933-471A-BA46-9F2230C5201F}" srcOrd="0" destOrd="0" presId="urn:microsoft.com/office/officeart/2008/layout/AlternatingHexagons"/>
    <dgm:cxn modelId="{95E22146-B4D1-4CF6-9456-7FB53D6CEE25}" type="presParOf" srcId="{8A0F0DA2-E933-471A-BA46-9F2230C5201F}" destId="{89427ADC-AD83-4F81-9E47-38985899D55A}" srcOrd="0" destOrd="0" presId="urn:microsoft.com/office/officeart/2008/layout/AlternatingHexagons"/>
    <dgm:cxn modelId="{C8E5FE18-60FC-4051-AA2E-4965E6BA5BE0}" type="presParOf" srcId="{8A0F0DA2-E933-471A-BA46-9F2230C5201F}" destId="{A2BC33AD-388E-4A82-A95E-A0AFB41517A8}" srcOrd="1" destOrd="0" presId="urn:microsoft.com/office/officeart/2008/layout/AlternatingHexagons"/>
    <dgm:cxn modelId="{11A92337-266C-4611-B09E-088C42F11A6B}" type="presParOf" srcId="{8A0F0DA2-E933-471A-BA46-9F2230C5201F}" destId="{F3B28920-2A2C-4C15-8C2B-8EEFF992F286}" srcOrd="2" destOrd="0" presId="urn:microsoft.com/office/officeart/2008/layout/AlternatingHexagons"/>
    <dgm:cxn modelId="{653E0255-3F0A-4DBD-8E00-6E502F49FCB9}" type="presParOf" srcId="{8A0F0DA2-E933-471A-BA46-9F2230C5201F}" destId="{ECD321CE-DA00-4584-94F7-5CA9394C04C1}" srcOrd="3" destOrd="0" presId="urn:microsoft.com/office/officeart/2008/layout/AlternatingHexagons"/>
    <dgm:cxn modelId="{675E34C9-7DEB-4C6E-9AB1-A6F3183C0D42}" type="presParOf" srcId="{8A0F0DA2-E933-471A-BA46-9F2230C5201F}" destId="{1F4ACD65-4C49-4CE6-ADD6-CAA0B00B2457}" srcOrd="4" destOrd="0" presId="urn:microsoft.com/office/officeart/2008/layout/AlternatingHexagons"/>
    <dgm:cxn modelId="{142C81CE-7536-4F8C-9389-E0CF80B90987}" type="presParOf" srcId="{9AA683BA-39D6-449B-921F-5766271B9A9D}" destId="{383CF356-93DF-4EED-A913-E2E4FD15C473}" srcOrd="1" destOrd="0" presId="urn:microsoft.com/office/officeart/2008/layout/AlternatingHexagons"/>
    <dgm:cxn modelId="{60DEE442-1690-4372-BA2A-6785CC21ACF9}" type="presParOf" srcId="{9AA683BA-39D6-449B-921F-5766271B9A9D}" destId="{B21231E0-251E-451B-A92A-EA89BF5F6D43}" srcOrd="2" destOrd="0" presId="urn:microsoft.com/office/officeart/2008/layout/AlternatingHexagons"/>
    <dgm:cxn modelId="{0A07985B-2E0A-4AEF-A091-9DB125A8758E}" type="presParOf" srcId="{B21231E0-251E-451B-A92A-EA89BF5F6D43}" destId="{9C32AB58-46F6-49FF-98A4-7656E4CFB652}" srcOrd="0" destOrd="0" presId="urn:microsoft.com/office/officeart/2008/layout/AlternatingHexagons"/>
    <dgm:cxn modelId="{73050761-1FE2-4480-AE37-0AB14740DAE1}" type="presParOf" srcId="{B21231E0-251E-451B-A92A-EA89BF5F6D43}" destId="{8CFEB4E3-4785-4D52-9876-DCA8257BA21C}" srcOrd="1" destOrd="0" presId="urn:microsoft.com/office/officeart/2008/layout/AlternatingHexagons"/>
    <dgm:cxn modelId="{74052DD5-69F9-4E7B-B744-96E6D241F7A7}" type="presParOf" srcId="{B21231E0-251E-451B-A92A-EA89BF5F6D43}" destId="{0A7B74AF-156B-4A41-997F-87BBA5DB6A8C}" srcOrd="2" destOrd="0" presId="urn:microsoft.com/office/officeart/2008/layout/AlternatingHexagons"/>
    <dgm:cxn modelId="{5A94CB8F-AD39-4239-B3A6-AC236616E712}" type="presParOf" srcId="{B21231E0-251E-451B-A92A-EA89BF5F6D43}" destId="{B2AC2C09-FACF-49B0-A723-A1834C3688F2}" srcOrd="3" destOrd="0" presId="urn:microsoft.com/office/officeart/2008/layout/AlternatingHexagons"/>
    <dgm:cxn modelId="{E9C0516D-2938-4CF2-BA74-5909DB72EE55}" type="presParOf" srcId="{B21231E0-251E-451B-A92A-EA89BF5F6D43}" destId="{FDEFC82D-ABE9-413B-A42B-BC1E34FCE710}" srcOrd="4" destOrd="0" presId="urn:microsoft.com/office/officeart/2008/layout/AlternatingHexagons"/>
    <dgm:cxn modelId="{0DEF0C33-CBA8-4638-AA50-7A81110A0CFA}" type="presParOf" srcId="{9AA683BA-39D6-449B-921F-5766271B9A9D}" destId="{A57CBA9E-9CF9-4C62-A761-CC2C40D7F81C}" srcOrd="3" destOrd="0" presId="urn:microsoft.com/office/officeart/2008/layout/AlternatingHexagons"/>
    <dgm:cxn modelId="{917DE8A8-A5C9-410F-9588-A2B47DE60E67}" type="presParOf" srcId="{9AA683BA-39D6-449B-921F-5766271B9A9D}" destId="{4269BDD7-3960-4C42-839E-81E86B13A883}" srcOrd="4" destOrd="0" presId="urn:microsoft.com/office/officeart/2008/layout/AlternatingHexagons"/>
    <dgm:cxn modelId="{EA675A89-2491-45AA-B967-F6D84C7719E5}" type="presParOf" srcId="{4269BDD7-3960-4C42-839E-81E86B13A883}" destId="{60F3C666-4347-4A9D-A9C7-70D0E73466D7}" srcOrd="0" destOrd="0" presId="urn:microsoft.com/office/officeart/2008/layout/AlternatingHexagons"/>
    <dgm:cxn modelId="{4475AE73-1565-47D0-BCED-77D688A07A5A}" type="presParOf" srcId="{4269BDD7-3960-4C42-839E-81E86B13A883}" destId="{056A5704-1C76-48A1-A2C0-C6EEEC93F0D1}" srcOrd="1" destOrd="0" presId="urn:microsoft.com/office/officeart/2008/layout/AlternatingHexagons"/>
    <dgm:cxn modelId="{170ECDE3-CBFF-4C40-BF70-A1FFF399BAAF}" type="presParOf" srcId="{4269BDD7-3960-4C42-839E-81E86B13A883}" destId="{24C1840D-6049-4D4F-A818-7E09E6DF8A47}" srcOrd="2" destOrd="0" presId="urn:microsoft.com/office/officeart/2008/layout/AlternatingHexagons"/>
    <dgm:cxn modelId="{A29D49A8-72AF-4E7B-AE46-F4AE0C72EB3F}" type="presParOf" srcId="{4269BDD7-3960-4C42-839E-81E86B13A883}" destId="{491031F2-78F6-475C-93C6-87132CE17193}" srcOrd="3" destOrd="0" presId="urn:microsoft.com/office/officeart/2008/layout/AlternatingHexagons"/>
    <dgm:cxn modelId="{C899DFDB-9311-4098-9841-D400548557DC}" type="presParOf" srcId="{4269BDD7-3960-4C42-839E-81E86B13A883}" destId="{7A0CE59D-18AA-4FA4-A23B-F0CCBD5F2848}" srcOrd="4" destOrd="0" presId="urn:microsoft.com/office/officeart/2008/layout/AlternatingHexagons"/>
    <dgm:cxn modelId="{3B93D2FA-6C8D-42CB-B3C6-FA6E3E2BCCCA}" type="presParOf" srcId="{9AA683BA-39D6-449B-921F-5766271B9A9D}" destId="{140EE65C-8A46-4C4B-96B2-A3B461205E14}" srcOrd="5" destOrd="0" presId="urn:microsoft.com/office/officeart/2008/layout/AlternatingHexagons"/>
    <dgm:cxn modelId="{6869EFF8-8CB3-4332-ACAD-993C8F29846A}" type="presParOf" srcId="{9AA683BA-39D6-449B-921F-5766271B9A9D}" destId="{F150BA7E-99DD-4BF5-822B-D725F191A2F8}" srcOrd="6" destOrd="0" presId="urn:microsoft.com/office/officeart/2008/layout/AlternatingHexagons"/>
    <dgm:cxn modelId="{0B1EDB94-91F5-4824-89EC-3E79EA6491E1}" type="presParOf" srcId="{F150BA7E-99DD-4BF5-822B-D725F191A2F8}" destId="{4D86EF51-348F-4BCE-8888-A940389A8AB6}" srcOrd="0" destOrd="0" presId="urn:microsoft.com/office/officeart/2008/layout/AlternatingHexagons"/>
    <dgm:cxn modelId="{F22F06F6-CA10-4AF7-A1AD-BA7CCBC23313}" type="presParOf" srcId="{F150BA7E-99DD-4BF5-822B-D725F191A2F8}" destId="{8764674F-2CB2-4FCF-9AFC-AFDF4639F724}" srcOrd="1" destOrd="0" presId="urn:microsoft.com/office/officeart/2008/layout/AlternatingHexagons"/>
    <dgm:cxn modelId="{B7EF7D5A-F146-4F97-A707-1384632BCDF2}" type="presParOf" srcId="{F150BA7E-99DD-4BF5-822B-D725F191A2F8}" destId="{F66621C7-397B-4913-878F-02743262B66D}" srcOrd="2" destOrd="0" presId="urn:microsoft.com/office/officeart/2008/layout/AlternatingHexagons"/>
    <dgm:cxn modelId="{23298563-B6E9-4477-A39A-38B3944A18F7}" type="presParOf" srcId="{F150BA7E-99DD-4BF5-822B-D725F191A2F8}" destId="{0A0B20E3-C757-4872-A6D4-4DB6C0DF6288}" srcOrd="3" destOrd="0" presId="urn:microsoft.com/office/officeart/2008/layout/AlternatingHexagons"/>
    <dgm:cxn modelId="{F19BFD0E-8525-4D57-B2C4-7FE3DCC9FDA7}" type="presParOf" srcId="{F150BA7E-99DD-4BF5-822B-D725F191A2F8}" destId="{D5146281-647C-4839-B086-4C05B1FD903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A2E10F-FAEF-4493-898D-DFA228FE18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150"/>
        </a:p>
      </dgm:t>
    </dgm:pt>
    <dgm:pt modelId="{DA1257AA-5013-4DA9-820C-0E10AD439160}">
      <dgm:prSet phldrT="[Text]" custT="1"/>
      <dgm:spPr/>
      <dgm:t>
        <a:bodyPr/>
        <a:lstStyle/>
        <a:p>
          <a:r>
            <a:rPr lang="en-US" sz="2000" dirty="0"/>
            <a:t>Copernicus</a:t>
          </a:r>
          <a:endParaRPr lang="en-150" sz="2000" dirty="0"/>
        </a:p>
      </dgm:t>
    </dgm:pt>
    <dgm:pt modelId="{DBC75EA7-DCCF-40DA-A3C1-1B7B9F9BFAC2}" type="parTrans" cxnId="{2BCF2FE1-E1C1-4CE1-AF53-607DD8BB792E}">
      <dgm:prSet/>
      <dgm:spPr/>
      <dgm:t>
        <a:bodyPr/>
        <a:lstStyle/>
        <a:p>
          <a:endParaRPr lang="en-150" sz="1800"/>
        </a:p>
      </dgm:t>
    </dgm:pt>
    <dgm:pt modelId="{F1EFA012-5BC4-4792-BDC1-DEE4CD6D1E9F}" type="sibTrans" cxnId="{2BCF2FE1-E1C1-4CE1-AF53-607DD8BB792E}">
      <dgm:prSet/>
      <dgm:spPr/>
      <dgm:t>
        <a:bodyPr/>
        <a:lstStyle/>
        <a:p>
          <a:endParaRPr lang="en-150" sz="1800"/>
        </a:p>
      </dgm:t>
    </dgm:pt>
    <dgm:pt modelId="{1B2216F1-CFBB-4868-96B9-B5E0583D0F14}">
      <dgm:prSet phldrT="[Text]" custT="1"/>
      <dgm:spPr/>
      <dgm:t>
        <a:bodyPr/>
        <a:lstStyle/>
        <a:p>
          <a:r>
            <a:rPr lang="en-US" sz="2000" dirty="0"/>
            <a:t>Galileo/EGNOS</a:t>
          </a:r>
          <a:endParaRPr lang="en-150" sz="2000" dirty="0"/>
        </a:p>
      </dgm:t>
    </dgm:pt>
    <dgm:pt modelId="{E75E7B99-1E3F-4172-82BE-F5268DAF784A}" type="parTrans" cxnId="{9DDE76E2-792C-403E-A385-B9FF49355ED8}">
      <dgm:prSet/>
      <dgm:spPr/>
      <dgm:t>
        <a:bodyPr/>
        <a:lstStyle/>
        <a:p>
          <a:endParaRPr lang="en-150" sz="1800"/>
        </a:p>
      </dgm:t>
    </dgm:pt>
    <dgm:pt modelId="{047A4341-878D-4387-B362-39B9E66C2381}" type="sibTrans" cxnId="{9DDE76E2-792C-403E-A385-B9FF49355ED8}">
      <dgm:prSet/>
      <dgm:spPr/>
      <dgm:t>
        <a:bodyPr/>
        <a:lstStyle/>
        <a:p>
          <a:endParaRPr lang="en-150" sz="1800"/>
        </a:p>
      </dgm:t>
    </dgm:pt>
    <dgm:pt modelId="{3C68AFCE-F98B-43DB-BB94-40D7CEA5CF26}">
      <dgm:prSet phldrT="[Text]" custT="1"/>
      <dgm:spPr/>
      <dgm:t>
        <a:bodyPr/>
        <a:lstStyle/>
        <a:p>
          <a:r>
            <a:rPr lang="en-US" sz="1600" b="1" dirty="0"/>
            <a:t>Supporting downstream development </a:t>
          </a:r>
          <a:r>
            <a:rPr lang="en-US" sz="1600" dirty="0"/>
            <a:t>with cloud-based infrastructure – see DIAS</a:t>
          </a:r>
          <a:endParaRPr lang="en-150" sz="1600" dirty="0"/>
        </a:p>
      </dgm:t>
    </dgm:pt>
    <dgm:pt modelId="{85F07326-E61A-4877-A943-9C0CEA21DECD}" type="parTrans" cxnId="{2EAA454F-B179-4FB3-8F02-B9701451E367}">
      <dgm:prSet/>
      <dgm:spPr/>
      <dgm:t>
        <a:bodyPr/>
        <a:lstStyle/>
        <a:p>
          <a:endParaRPr lang="en-150" sz="1800"/>
        </a:p>
      </dgm:t>
    </dgm:pt>
    <dgm:pt modelId="{6F20DCC0-79D6-4001-BB7E-7711B8236AFB}" type="sibTrans" cxnId="{2EAA454F-B179-4FB3-8F02-B9701451E367}">
      <dgm:prSet/>
      <dgm:spPr/>
      <dgm:t>
        <a:bodyPr/>
        <a:lstStyle/>
        <a:p>
          <a:endParaRPr lang="en-150" sz="1800"/>
        </a:p>
      </dgm:t>
    </dgm:pt>
    <dgm:pt modelId="{C56FF575-39CB-4032-A249-64C5A88E51B5}">
      <dgm:prSet phldrT="[Text]" custT="1"/>
      <dgm:spPr/>
      <dgm:t>
        <a:bodyPr/>
        <a:lstStyle/>
        <a:p>
          <a:r>
            <a:rPr lang="en-US" sz="1600" b="1" dirty="0"/>
            <a:t>Navigating</a:t>
          </a:r>
          <a:r>
            <a:rPr lang="en-US" sz="1600" dirty="0"/>
            <a:t> responders (and autonomous vehicles/drones) on the field</a:t>
          </a:r>
          <a:endParaRPr lang="en-150" sz="1600" dirty="0"/>
        </a:p>
      </dgm:t>
    </dgm:pt>
    <dgm:pt modelId="{A49106A1-4F1D-4258-AB41-8DFE9000CB7E}" type="parTrans" cxnId="{189825B7-05A7-45C8-AB30-086F67C5D6E5}">
      <dgm:prSet/>
      <dgm:spPr/>
      <dgm:t>
        <a:bodyPr/>
        <a:lstStyle/>
        <a:p>
          <a:endParaRPr lang="en-150" sz="1800"/>
        </a:p>
      </dgm:t>
    </dgm:pt>
    <dgm:pt modelId="{7C3A78E3-3ED0-4A35-AB63-7257969E9B06}" type="sibTrans" cxnId="{189825B7-05A7-45C8-AB30-086F67C5D6E5}">
      <dgm:prSet/>
      <dgm:spPr/>
      <dgm:t>
        <a:bodyPr/>
        <a:lstStyle/>
        <a:p>
          <a:endParaRPr lang="en-150" sz="1800"/>
        </a:p>
      </dgm:t>
    </dgm:pt>
    <dgm:pt modelId="{1F08998A-4C1B-4C4F-A3F8-0B42C1309CDE}">
      <dgm:prSet phldrT="[Text]" custT="1"/>
      <dgm:spPr/>
      <dgm:t>
        <a:bodyPr/>
        <a:lstStyle/>
        <a:p>
          <a:r>
            <a:rPr lang="en-US" sz="1600" b="1" i="0" dirty="0"/>
            <a:t>Receivers</a:t>
          </a:r>
          <a:r>
            <a:rPr lang="en-US" sz="1600" b="0" i="0" dirty="0"/>
            <a:t> accurately detect earthquakes, landslides, land deformations &amp; tsunamis</a:t>
          </a:r>
          <a:endParaRPr lang="en-150" sz="1600" dirty="0"/>
        </a:p>
      </dgm:t>
    </dgm:pt>
    <dgm:pt modelId="{F52909CD-E1EE-4404-AD70-4228D03A2617}" type="parTrans" cxnId="{DCBC498B-B1F8-4F97-9CC8-5D1658301AB1}">
      <dgm:prSet/>
      <dgm:spPr/>
      <dgm:t>
        <a:bodyPr/>
        <a:lstStyle/>
        <a:p>
          <a:endParaRPr lang="en-150" sz="1800"/>
        </a:p>
      </dgm:t>
    </dgm:pt>
    <dgm:pt modelId="{38D3FB50-9A14-44D4-8CAA-B4EC26178A0D}" type="sibTrans" cxnId="{DCBC498B-B1F8-4F97-9CC8-5D1658301AB1}">
      <dgm:prSet/>
      <dgm:spPr/>
      <dgm:t>
        <a:bodyPr/>
        <a:lstStyle/>
        <a:p>
          <a:endParaRPr lang="en-150" sz="1800"/>
        </a:p>
      </dgm:t>
    </dgm:pt>
    <dgm:pt modelId="{AFAC521E-EFE1-4EAB-8EBF-2EE89D91ACC6}">
      <dgm:prSet phldrT="[Text]" custT="1"/>
      <dgm:spPr/>
      <dgm:t>
        <a:bodyPr/>
        <a:lstStyle/>
        <a:p>
          <a:r>
            <a:rPr lang="en-US" sz="1600" dirty="0"/>
            <a:t>Enable </a:t>
          </a:r>
          <a:r>
            <a:rPr lang="en-US" sz="1600" b="1" dirty="0"/>
            <a:t>asset management </a:t>
          </a:r>
          <a:r>
            <a:rPr lang="en-US" sz="1600" dirty="0"/>
            <a:t>applications for more efficient response</a:t>
          </a:r>
          <a:endParaRPr lang="en-150" sz="1600" dirty="0"/>
        </a:p>
      </dgm:t>
    </dgm:pt>
    <dgm:pt modelId="{C5DA1048-ED19-44BE-B6BD-E71CA36ADE85}" type="parTrans" cxnId="{81E7512C-481A-433A-B5B5-6082B2D9D3C4}">
      <dgm:prSet/>
      <dgm:spPr/>
      <dgm:t>
        <a:bodyPr/>
        <a:lstStyle/>
        <a:p>
          <a:endParaRPr lang="en-150" sz="1800"/>
        </a:p>
      </dgm:t>
    </dgm:pt>
    <dgm:pt modelId="{5ECEE8DC-C427-4D5F-BFC8-3124AE8B48B2}" type="sibTrans" cxnId="{81E7512C-481A-433A-B5B5-6082B2D9D3C4}">
      <dgm:prSet/>
      <dgm:spPr/>
      <dgm:t>
        <a:bodyPr/>
        <a:lstStyle/>
        <a:p>
          <a:endParaRPr lang="en-150" sz="1800"/>
        </a:p>
      </dgm:t>
    </dgm:pt>
    <dgm:pt modelId="{A215E609-38F7-4DD2-B71C-DEA51D4862E7}">
      <dgm:prSet custT="1"/>
      <dgm:spPr/>
      <dgm:t>
        <a:bodyPr/>
        <a:lstStyle/>
        <a:p>
          <a:r>
            <a:rPr lang="en-US" sz="2000" dirty="0"/>
            <a:t>GOVSATCOM/IRIS</a:t>
          </a:r>
          <a:r>
            <a:rPr lang="en-US" sz="2000" baseline="30000" dirty="0"/>
            <a:t>2</a:t>
          </a:r>
          <a:endParaRPr lang="en-150" sz="2000" baseline="30000" dirty="0"/>
        </a:p>
      </dgm:t>
    </dgm:pt>
    <dgm:pt modelId="{7A64959E-B2F6-48FD-9147-A84A7A2551AC}" type="parTrans" cxnId="{FC3EC7CC-A801-4076-98C8-A3705613A218}">
      <dgm:prSet/>
      <dgm:spPr/>
      <dgm:t>
        <a:bodyPr/>
        <a:lstStyle/>
        <a:p>
          <a:endParaRPr lang="en-150" sz="1800"/>
        </a:p>
      </dgm:t>
    </dgm:pt>
    <dgm:pt modelId="{D6B5C8C5-806F-4717-88C0-03B370258597}" type="sibTrans" cxnId="{FC3EC7CC-A801-4076-98C8-A3705613A218}">
      <dgm:prSet/>
      <dgm:spPr/>
      <dgm:t>
        <a:bodyPr/>
        <a:lstStyle/>
        <a:p>
          <a:endParaRPr lang="en-150" sz="1800"/>
        </a:p>
      </dgm:t>
    </dgm:pt>
    <dgm:pt modelId="{EC0D2144-D208-4B06-9205-FF6F493A5288}">
      <dgm:prSet custT="1"/>
      <dgm:spPr/>
      <dgm:t>
        <a:bodyPr/>
        <a:lstStyle/>
        <a:p>
          <a:r>
            <a:rPr lang="en-US" sz="1600" b="1" i="0" dirty="0"/>
            <a:t>Secure Connectivity</a:t>
          </a:r>
          <a:r>
            <a:rPr lang="en-US" sz="1600" b="0" i="0" dirty="0"/>
            <a:t> to first responders and humanitarian aid actors, enabling secure and resilient communication and data transmission services</a:t>
          </a:r>
          <a:endParaRPr lang="en-150" sz="1600" dirty="0"/>
        </a:p>
      </dgm:t>
    </dgm:pt>
    <dgm:pt modelId="{1FE81B94-1782-4447-A7A4-1AD20FFF29F7}" type="parTrans" cxnId="{C7FF0285-CF6E-4ED2-85E2-0C2B123FD971}">
      <dgm:prSet/>
      <dgm:spPr/>
      <dgm:t>
        <a:bodyPr/>
        <a:lstStyle/>
        <a:p>
          <a:endParaRPr lang="en-150" sz="1800"/>
        </a:p>
      </dgm:t>
    </dgm:pt>
    <dgm:pt modelId="{9AA3FC1E-9335-42FA-A49C-B42DF495D120}" type="sibTrans" cxnId="{C7FF0285-CF6E-4ED2-85E2-0C2B123FD971}">
      <dgm:prSet/>
      <dgm:spPr/>
      <dgm:t>
        <a:bodyPr/>
        <a:lstStyle/>
        <a:p>
          <a:endParaRPr lang="en-150" sz="1800"/>
        </a:p>
      </dgm:t>
    </dgm:pt>
    <dgm:pt modelId="{DD1E1695-58F7-47EA-9CAC-5481966A7210}">
      <dgm:prSet phldrT="[Text]" custT="1"/>
      <dgm:spPr/>
      <dgm:t>
        <a:bodyPr/>
        <a:lstStyle/>
        <a:p>
          <a:r>
            <a:rPr lang="en-US" sz="1600" dirty="0"/>
            <a:t>Delivering a treasure of </a:t>
          </a:r>
          <a:r>
            <a:rPr lang="en-US" sz="1600" b="1" dirty="0"/>
            <a:t>free, open and accessible Copernicus data to assess, detect and monitor hazards</a:t>
          </a:r>
          <a:endParaRPr lang="en-150" sz="1600" dirty="0"/>
        </a:p>
      </dgm:t>
    </dgm:pt>
    <dgm:pt modelId="{01E2D244-51CB-4935-979A-9017C6C1C179}" type="parTrans" cxnId="{D6B5A378-CEBE-455E-A720-DA77C1473341}">
      <dgm:prSet/>
      <dgm:spPr/>
      <dgm:t>
        <a:bodyPr/>
        <a:lstStyle/>
        <a:p>
          <a:endParaRPr lang="en-150" sz="1600"/>
        </a:p>
      </dgm:t>
    </dgm:pt>
    <dgm:pt modelId="{605FD6CE-F5C9-4319-97AF-EFF73593F34B}" type="sibTrans" cxnId="{D6B5A378-CEBE-455E-A720-DA77C1473341}">
      <dgm:prSet/>
      <dgm:spPr/>
      <dgm:t>
        <a:bodyPr/>
        <a:lstStyle/>
        <a:p>
          <a:endParaRPr lang="en-150" sz="1600"/>
        </a:p>
      </dgm:t>
    </dgm:pt>
    <dgm:pt modelId="{7C3FEC8A-1196-44A0-AE31-40F20D9373C8}">
      <dgm:prSet phldrT="[Text]" custT="1"/>
      <dgm:spPr/>
      <dgm:t>
        <a:bodyPr/>
        <a:lstStyle/>
        <a:p>
          <a:r>
            <a:rPr lang="en-US" sz="1600" dirty="0"/>
            <a:t>Galileo Early-Warning Satellite Service (</a:t>
          </a:r>
          <a:r>
            <a:rPr lang="en-US" sz="1600" b="1" dirty="0"/>
            <a:t>EWSS</a:t>
          </a:r>
          <a:r>
            <a:rPr lang="en-US" sz="1600" dirty="0"/>
            <a:t>) and Search-And-Rescue Service (</a:t>
          </a:r>
          <a:r>
            <a:rPr lang="en-US" sz="1600" b="1" dirty="0"/>
            <a:t>SAR</a:t>
          </a:r>
          <a:r>
            <a:rPr lang="en-US" sz="1600" dirty="0"/>
            <a:t>)</a:t>
          </a:r>
          <a:endParaRPr lang="en-150" sz="1600" dirty="0"/>
        </a:p>
      </dgm:t>
    </dgm:pt>
    <dgm:pt modelId="{024F076C-931F-47A3-864F-E0508497B897}" type="parTrans" cxnId="{AFFD2CC2-A6F0-4B06-BCA2-05DE0DCFF6B5}">
      <dgm:prSet/>
      <dgm:spPr/>
      <dgm:t>
        <a:bodyPr/>
        <a:lstStyle/>
        <a:p>
          <a:endParaRPr lang="en-150" sz="1600"/>
        </a:p>
      </dgm:t>
    </dgm:pt>
    <dgm:pt modelId="{07510262-B5A6-4E39-8A1D-52CD8A1864B3}" type="sibTrans" cxnId="{AFFD2CC2-A6F0-4B06-BCA2-05DE0DCFF6B5}">
      <dgm:prSet/>
      <dgm:spPr/>
      <dgm:t>
        <a:bodyPr/>
        <a:lstStyle/>
        <a:p>
          <a:endParaRPr lang="en-150" sz="1600"/>
        </a:p>
      </dgm:t>
    </dgm:pt>
    <dgm:pt modelId="{AB3E4B36-62DA-461C-B331-B08769601FED}">
      <dgm:prSet phldrT="[Text]" custT="1"/>
      <dgm:spPr/>
      <dgm:t>
        <a:bodyPr/>
        <a:lstStyle/>
        <a:p>
          <a:r>
            <a:rPr lang="en-US" sz="1600" b="1" dirty="0"/>
            <a:t>Operational</a:t>
          </a:r>
          <a:r>
            <a:rPr lang="en-US" sz="1600" dirty="0"/>
            <a:t> Copernicus Services -&gt; </a:t>
          </a:r>
          <a:r>
            <a:rPr lang="en-US" sz="1600" b="1" dirty="0"/>
            <a:t>Emergency Management Service</a:t>
          </a:r>
          <a:r>
            <a:rPr lang="en-US" sz="1600" dirty="0"/>
            <a:t>, </a:t>
          </a:r>
          <a:r>
            <a:rPr lang="en-US" sz="1600" b="1" dirty="0"/>
            <a:t>Security</a:t>
          </a:r>
          <a:r>
            <a:rPr lang="en-US" sz="1600" dirty="0"/>
            <a:t> etc. </a:t>
          </a:r>
          <a:endParaRPr lang="en-150" sz="1600" dirty="0"/>
        </a:p>
      </dgm:t>
    </dgm:pt>
    <dgm:pt modelId="{6E5200E7-4E88-465F-9AAD-30F549A30C83}" type="parTrans" cxnId="{8542F856-4F1E-4D83-AE58-7BBEACF45AD3}">
      <dgm:prSet/>
      <dgm:spPr/>
      <dgm:t>
        <a:bodyPr/>
        <a:lstStyle/>
        <a:p>
          <a:endParaRPr lang="en-150" sz="1600"/>
        </a:p>
      </dgm:t>
    </dgm:pt>
    <dgm:pt modelId="{8FC5D352-C115-459B-9996-7336C97819EC}" type="sibTrans" cxnId="{8542F856-4F1E-4D83-AE58-7BBEACF45AD3}">
      <dgm:prSet/>
      <dgm:spPr/>
      <dgm:t>
        <a:bodyPr/>
        <a:lstStyle/>
        <a:p>
          <a:endParaRPr lang="en-150" sz="1600"/>
        </a:p>
      </dgm:t>
    </dgm:pt>
    <dgm:pt modelId="{D2FD4DF3-E42B-4781-8EAC-5F16E4F7EF86}">
      <dgm:prSet custT="1"/>
      <dgm:spPr/>
      <dgm:t>
        <a:bodyPr/>
        <a:lstStyle/>
        <a:p>
          <a:r>
            <a: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EU Space Surveillance and Tracking</a:t>
          </a:r>
          <a:endParaRPr lang="en-150" sz="20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B86DFA2-20C9-450A-9153-582C8BA3B39F}" type="parTrans" cxnId="{A35FD42E-620D-4D33-A339-205B1AB07FAF}">
      <dgm:prSet/>
      <dgm:spPr/>
      <dgm:t>
        <a:bodyPr/>
        <a:lstStyle/>
        <a:p>
          <a:endParaRPr lang="en-150"/>
        </a:p>
      </dgm:t>
    </dgm:pt>
    <dgm:pt modelId="{57683CF9-275C-4EE7-A62E-4DB2BDD8C06E}" type="sibTrans" cxnId="{A35FD42E-620D-4D33-A339-205B1AB07FAF}">
      <dgm:prSet/>
      <dgm:spPr/>
      <dgm:t>
        <a:bodyPr/>
        <a:lstStyle/>
        <a:p>
          <a:endParaRPr lang="en-150"/>
        </a:p>
      </dgm:t>
    </dgm:pt>
    <dgm:pt modelId="{36263A53-F15E-4C94-A537-39071E036BDC}">
      <dgm:prSet custT="1"/>
      <dgm:spPr/>
      <dgm:t>
        <a:bodyPr/>
        <a:lstStyle/>
        <a:p>
          <a:r>
            <a:rPr lang="en-US" sz="16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Coordination with civil protection and maritime authorities for </a:t>
          </a:r>
          <a:r>
            <a:rPr lang="en-US" sz="16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uncontrolled re-entries</a:t>
          </a:r>
          <a:endParaRPr lang="en-150" sz="1600" b="1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83B8C52-BF2E-49A7-9ED3-B839E6163DE9}" type="parTrans" cxnId="{6F1F6818-D25A-4FF4-B285-2FBDF40BC242}">
      <dgm:prSet/>
      <dgm:spPr/>
      <dgm:t>
        <a:bodyPr/>
        <a:lstStyle/>
        <a:p>
          <a:endParaRPr lang="en-150"/>
        </a:p>
      </dgm:t>
    </dgm:pt>
    <dgm:pt modelId="{6AE82449-2B37-4886-8945-E24BAD8444BE}" type="sibTrans" cxnId="{6F1F6818-D25A-4FF4-B285-2FBDF40BC242}">
      <dgm:prSet/>
      <dgm:spPr/>
      <dgm:t>
        <a:bodyPr/>
        <a:lstStyle/>
        <a:p>
          <a:endParaRPr lang="en-150"/>
        </a:p>
      </dgm:t>
    </dgm:pt>
    <dgm:pt modelId="{FB657FC4-6399-4D6A-9612-E0013BEE9CF3}" type="pres">
      <dgm:prSet presAssocID="{2EA2E10F-FAEF-4493-898D-DFA228FE1837}" presName="linear" presStyleCnt="0">
        <dgm:presLayoutVars>
          <dgm:animLvl val="lvl"/>
          <dgm:resizeHandles val="exact"/>
        </dgm:presLayoutVars>
      </dgm:prSet>
      <dgm:spPr/>
    </dgm:pt>
    <dgm:pt modelId="{0CCB9BBC-546A-464C-A394-BE99FC422A6E}" type="pres">
      <dgm:prSet presAssocID="{DA1257AA-5013-4DA9-820C-0E10AD439160}" presName="parentText" presStyleLbl="node1" presStyleIdx="0" presStyleCnt="4" custScaleY="39683">
        <dgm:presLayoutVars>
          <dgm:chMax val="0"/>
          <dgm:bulletEnabled val="1"/>
        </dgm:presLayoutVars>
      </dgm:prSet>
      <dgm:spPr/>
    </dgm:pt>
    <dgm:pt modelId="{E0D15DCB-A85C-4641-ABF4-7804D814A31A}" type="pres">
      <dgm:prSet presAssocID="{DA1257AA-5013-4DA9-820C-0E10AD439160}" presName="childText" presStyleLbl="revTx" presStyleIdx="0" presStyleCnt="4">
        <dgm:presLayoutVars>
          <dgm:bulletEnabled val="1"/>
        </dgm:presLayoutVars>
      </dgm:prSet>
      <dgm:spPr/>
    </dgm:pt>
    <dgm:pt modelId="{E4B683AA-1AE5-451F-8DB5-5AA34BC97D7F}" type="pres">
      <dgm:prSet presAssocID="{1B2216F1-CFBB-4868-96B9-B5E0583D0F14}" presName="parentText" presStyleLbl="node1" presStyleIdx="1" presStyleCnt="4" custScaleY="37296">
        <dgm:presLayoutVars>
          <dgm:chMax val="0"/>
          <dgm:bulletEnabled val="1"/>
        </dgm:presLayoutVars>
      </dgm:prSet>
      <dgm:spPr/>
    </dgm:pt>
    <dgm:pt modelId="{556A9A9F-D672-459D-8BDE-27948BF220DD}" type="pres">
      <dgm:prSet presAssocID="{1B2216F1-CFBB-4868-96B9-B5E0583D0F14}" presName="childText" presStyleLbl="revTx" presStyleIdx="1" presStyleCnt="4">
        <dgm:presLayoutVars>
          <dgm:bulletEnabled val="1"/>
        </dgm:presLayoutVars>
      </dgm:prSet>
      <dgm:spPr/>
    </dgm:pt>
    <dgm:pt modelId="{2CAFFDE7-97F4-4866-AF9D-8C12BC1D950F}" type="pres">
      <dgm:prSet presAssocID="{A215E609-38F7-4DD2-B71C-DEA51D4862E7}" presName="parentText" presStyleLbl="node1" presStyleIdx="2" presStyleCnt="4" custScaleY="39063">
        <dgm:presLayoutVars>
          <dgm:chMax val="0"/>
          <dgm:bulletEnabled val="1"/>
        </dgm:presLayoutVars>
      </dgm:prSet>
      <dgm:spPr/>
    </dgm:pt>
    <dgm:pt modelId="{F210DEA1-A711-4A5E-8ECA-A6F58AA73A48}" type="pres">
      <dgm:prSet presAssocID="{A215E609-38F7-4DD2-B71C-DEA51D4862E7}" presName="childText" presStyleLbl="revTx" presStyleIdx="2" presStyleCnt="4">
        <dgm:presLayoutVars>
          <dgm:bulletEnabled val="1"/>
        </dgm:presLayoutVars>
      </dgm:prSet>
      <dgm:spPr/>
    </dgm:pt>
    <dgm:pt modelId="{52DF390D-1A5B-4CB7-9EB5-FE39EF9A5291}" type="pres">
      <dgm:prSet presAssocID="{D2FD4DF3-E42B-4781-8EAC-5F16E4F7EF86}" presName="parentText" presStyleLbl="node1" presStyleIdx="3" presStyleCnt="4" custScaleY="39063" custLinFactNeighborY="-44906">
        <dgm:presLayoutVars>
          <dgm:chMax val="0"/>
          <dgm:bulletEnabled val="1"/>
        </dgm:presLayoutVars>
      </dgm:prSet>
      <dgm:spPr/>
    </dgm:pt>
    <dgm:pt modelId="{43365463-0982-4DC6-A0E9-3027D5115805}" type="pres">
      <dgm:prSet presAssocID="{D2FD4DF3-E42B-4781-8EAC-5F16E4F7EF86}" presName="childText" presStyleLbl="revTx" presStyleIdx="3" presStyleCnt="4" custScaleY="50585" custLinFactNeighborX="0" custLinFactNeighborY="-37213">
        <dgm:presLayoutVars>
          <dgm:bulletEnabled val="1"/>
        </dgm:presLayoutVars>
      </dgm:prSet>
      <dgm:spPr/>
    </dgm:pt>
  </dgm:ptLst>
  <dgm:cxnLst>
    <dgm:cxn modelId="{6F1F6818-D25A-4FF4-B285-2FBDF40BC242}" srcId="{D2FD4DF3-E42B-4781-8EAC-5F16E4F7EF86}" destId="{36263A53-F15E-4C94-A537-39071E036BDC}" srcOrd="0" destOrd="0" parTransId="{D83B8C52-BF2E-49A7-9ED3-B839E6163DE9}" sibTransId="{6AE82449-2B37-4886-8945-E24BAD8444BE}"/>
    <dgm:cxn modelId="{81E7512C-481A-433A-B5B5-6082B2D9D3C4}" srcId="{1B2216F1-CFBB-4868-96B9-B5E0583D0F14}" destId="{AFAC521E-EFE1-4EAB-8EBF-2EE89D91ACC6}" srcOrd="1" destOrd="0" parTransId="{C5DA1048-ED19-44BE-B6BD-E71CA36ADE85}" sibTransId="{5ECEE8DC-C427-4D5F-BFC8-3124AE8B48B2}"/>
    <dgm:cxn modelId="{A35FD42E-620D-4D33-A339-205B1AB07FAF}" srcId="{2EA2E10F-FAEF-4493-898D-DFA228FE1837}" destId="{D2FD4DF3-E42B-4781-8EAC-5F16E4F7EF86}" srcOrd="3" destOrd="0" parTransId="{9B86DFA2-20C9-450A-9153-582C8BA3B39F}" sibTransId="{57683CF9-275C-4EE7-A62E-4DB2BDD8C06E}"/>
    <dgm:cxn modelId="{BC2CAE3C-8F15-42A2-BC45-13BB15656755}" type="presOf" srcId="{AFAC521E-EFE1-4EAB-8EBF-2EE89D91ACC6}" destId="{556A9A9F-D672-459D-8BDE-27948BF220DD}" srcOrd="0" destOrd="1" presId="urn:microsoft.com/office/officeart/2005/8/layout/vList2"/>
    <dgm:cxn modelId="{B1330B66-31DA-4A7A-BF51-76546EA6D47C}" type="presOf" srcId="{DA1257AA-5013-4DA9-820C-0E10AD439160}" destId="{0CCB9BBC-546A-464C-A394-BE99FC422A6E}" srcOrd="0" destOrd="0" presId="urn:microsoft.com/office/officeart/2005/8/layout/vList2"/>
    <dgm:cxn modelId="{F03D8D48-BC35-4EFE-BC35-12B39BDE9530}" type="presOf" srcId="{D2FD4DF3-E42B-4781-8EAC-5F16E4F7EF86}" destId="{52DF390D-1A5B-4CB7-9EB5-FE39EF9A5291}" srcOrd="0" destOrd="0" presId="urn:microsoft.com/office/officeart/2005/8/layout/vList2"/>
    <dgm:cxn modelId="{9EBA1F6A-D5C7-4F9A-85B1-D65648DEA3F8}" type="presOf" srcId="{C56FF575-39CB-4032-A249-64C5A88E51B5}" destId="{556A9A9F-D672-459D-8BDE-27948BF220DD}" srcOrd="0" destOrd="0" presId="urn:microsoft.com/office/officeart/2005/8/layout/vList2"/>
    <dgm:cxn modelId="{AEACFE6B-6113-4225-BC08-DBEB031C7DD7}" type="presOf" srcId="{7C3FEC8A-1196-44A0-AE31-40F20D9373C8}" destId="{556A9A9F-D672-459D-8BDE-27948BF220DD}" srcOrd="0" destOrd="3" presId="urn:microsoft.com/office/officeart/2005/8/layout/vList2"/>
    <dgm:cxn modelId="{2EAA454F-B179-4FB3-8F02-B9701451E367}" srcId="{DA1257AA-5013-4DA9-820C-0E10AD439160}" destId="{3C68AFCE-F98B-43DB-BB94-40D7CEA5CF26}" srcOrd="1" destOrd="0" parTransId="{85F07326-E61A-4877-A943-9C0CEA21DECD}" sibTransId="{6F20DCC0-79D6-4001-BB7E-7711B8236AFB}"/>
    <dgm:cxn modelId="{06395F53-4800-4836-97EA-87673A7ED42D}" type="presOf" srcId="{36263A53-F15E-4C94-A537-39071E036BDC}" destId="{43365463-0982-4DC6-A0E9-3027D5115805}" srcOrd="0" destOrd="0" presId="urn:microsoft.com/office/officeart/2005/8/layout/vList2"/>
    <dgm:cxn modelId="{7D6E9853-1D4D-4E57-AC4D-7284B36A833B}" type="presOf" srcId="{1F08998A-4C1B-4C4F-A3F8-0B42C1309CDE}" destId="{556A9A9F-D672-459D-8BDE-27948BF220DD}" srcOrd="0" destOrd="2" presId="urn:microsoft.com/office/officeart/2005/8/layout/vList2"/>
    <dgm:cxn modelId="{8D8EAC55-05CF-4895-B7A6-04D5BEF18C7A}" type="presOf" srcId="{1B2216F1-CFBB-4868-96B9-B5E0583D0F14}" destId="{E4B683AA-1AE5-451F-8DB5-5AA34BC97D7F}" srcOrd="0" destOrd="0" presId="urn:microsoft.com/office/officeart/2005/8/layout/vList2"/>
    <dgm:cxn modelId="{8542F856-4F1E-4D83-AE58-7BBEACF45AD3}" srcId="{DA1257AA-5013-4DA9-820C-0E10AD439160}" destId="{AB3E4B36-62DA-461C-B331-B08769601FED}" srcOrd="2" destOrd="0" parTransId="{6E5200E7-4E88-465F-9AAD-30F549A30C83}" sibTransId="{8FC5D352-C115-459B-9996-7336C97819EC}"/>
    <dgm:cxn modelId="{D6B5A378-CEBE-455E-A720-DA77C1473341}" srcId="{DA1257AA-5013-4DA9-820C-0E10AD439160}" destId="{DD1E1695-58F7-47EA-9CAC-5481966A7210}" srcOrd="0" destOrd="0" parTransId="{01E2D244-51CB-4935-979A-9017C6C1C179}" sibTransId="{605FD6CE-F5C9-4319-97AF-EFF73593F34B}"/>
    <dgm:cxn modelId="{15144983-3E4D-473C-ACEA-44DD8C6E6049}" type="presOf" srcId="{2EA2E10F-FAEF-4493-898D-DFA228FE1837}" destId="{FB657FC4-6399-4D6A-9612-E0013BEE9CF3}" srcOrd="0" destOrd="0" presId="urn:microsoft.com/office/officeart/2005/8/layout/vList2"/>
    <dgm:cxn modelId="{C7FF0285-CF6E-4ED2-85E2-0C2B123FD971}" srcId="{A215E609-38F7-4DD2-B71C-DEA51D4862E7}" destId="{EC0D2144-D208-4B06-9205-FF6F493A5288}" srcOrd="0" destOrd="0" parTransId="{1FE81B94-1782-4447-A7A4-1AD20FFF29F7}" sibTransId="{9AA3FC1E-9335-42FA-A49C-B42DF495D120}"/>
    <dgm:cxn modelId="{50936F88-ED67-4372-8D4B-0EAA19512982}" type="presOf" srcId="{3C68AFCE-F98B-43DB-BB94-40D7CEA5CF26}" destId="{E0D15DCB-A85C-4641-ABF4-7804D814A31A}" srcOrd="0" destOrd="1" presId="urn:microsoft.com/office/officeart/2005/8/layout/vList2"/>
    <dgm:cxn modelId="{DCBC498B-B1F8-4F97-9CC8-5D1658301AB1}" srcId="{1B2216F1-CFBB-4868-96B9-B5E0583D0F14}" destId="{1F08998A-4C1B-4C4F-A3F8-0B42C1309CDE}" srcOrd="2" destOrd="0" parTransId="{F52909CD-E1EE-4404-AD70-4228D03A2617}" sibTransId="{38D3FB50-9A14-44D4-8CAA-B4EC26178A0D}"/>
    <dgm:cxn modelId="{1D7C16B2-EBD5-4385-89E9-9FF127747F0D}" type="presOf" srcId="{EC0D2144-D208-4B06-9205-FF6F493A5288}" destId="{F210DEA1-A711-4A5E-8ECA-A6F58AA73A48}" srcOrd="0" destOrd="0" presId="urn:microsoft.com/office/officeart/2005/8/layout/vList2"/>
    <dgm:cxn modelId="{189825B7-05A7-45C8-AB30-086F67C5D6E5}" srcId="{1B2216F1-CFBB-4868-96B9-B5E0583D0F14}" destId="{C56FF575-39CB-4032-A249-64C5A88E51B5}" srcOrd="0" destOrd="0" parTransId="{A49106A1-4F1D-4258-AB41-8DFE9000CB7E}" sibTransId="{7C3A78E3-3ED0-4A35-AB63-7257969E9B06}"/>
    <dgm:cxn modelId="{AFFD2CC2-A6F0-4B06-BCA2-05DE0DCFF6B5}" srcId="{1B2216F1-CFBB-4868-96B9-B5E0583D0F14}" destId="{7C3FEC8A-1196-44A0-AE31-40F20D9373C8}" srcOrd="3" destOrd="0" parTransId="{024F076C-931F-47A3-864F-E0508497B897}" sibTransId="{07510262-B5A6-4E39-8A1D-52CD8A1864B3}"/>
    <dgm:cxn modelId="{BD50B0CC-3FB1-4ACD-8A03-9C5AD6F5EAD8}" type="presOf" srcId="{A215E609-38F7-4DD2-B71C-DEA51D4862E7}" destId="{2CAFFDE7-97F4-4866-AF9D-8C12BC1D950F}" srcOrd="0" destOrd="0" presId="urn:microsoft.com/office/officeart/2005/8/layout/vList2"/>
    <dgm:cxn modelId="{FC3EC7CC-A801-4076-98C8-A3705613A218}" srcId="{2EA2E10F-FAEF-4493-898D-DFA228FE1837}" destId="{A215E609-38F7-4DD2-B71C-DEA51D4862E7}" srcOrd="2" destOrd="0" parTransId="{7A64959E-B2F6-48FD-9147-A84A7A2551AC}" sibTransId="{D6B5C8C5-806F-4717-88C0-03B370258597}"/>
    <dgm:cxn modelId="{029EC6CD-B6A3-442A-BF5A-B782E4D54EC6}" type="presOf" srcId="{AB3E4B36-62DA-461C-B331-B08769601FED}" destId="{E0D15DCB-A85C-4641-ABF4-7804D814A31A}" srcOrd="0" destOrd="2" presId="urn:microsoft.com/office/officeart/2005/8/layout/vList2"/>
    <dgm:cxn modelId="{2BCF2FE1-E1C1-4CE1-AF53-607DD8BB792E}" srcId="{2EA2E10F-FAEF-4493-898D-DFA228FE1837}" destId="{DA1257AA-5013-4DA9-820C-0E10AD439160}" srcOrd="0" destOrd="0" parTransId="{DBC75EA7-DCCF-40DA-A3C1-1B7B9F9BFAC2}" sibTransId="{F1EFA012-5BC4-4792-BDC1-DEE4CD6D1E9F}"/>
    <dgm:cxn modelId="{9DDE76E2-792C-403E-A385-B9FF49355ED8}" srcId="{2EA2E10F-FAEF-4493-898D-DFA228FE1837}" destId="{1B2216F1-CFBB-4868-96B9-B5E0583D0F14}" srcOrd="1" destOrd="0" parTransId="{E75E7B99-1E3F-4172-82BE-F5268DAF784A}" sibTransId="{047A4341-878D-4387-B362-39B9E66C2381}"/>
    <dgm:cxn modelId="{B14A91FC-4162-490A-9860-F50D6F1DD8A3}" type="presOf" srcId="{DD1E1695-58F7-47EA-9CAC-5481966A7210}" destId="{E0D15DCB-A85C-4641-ABF4-7804D814A31A}" srcOrd="0" destOrd="0" presId="urn:microsoft.com/office/officeart/2005/8/layout/vList2"/>
    <dgm:cxn modelId="{EEF65E9F-D3A8-4A32-B8E6-C74AF72A4C9A}" type="presParOf" srcId="{FB657FC4-6399-4D6A-9612-E0013BEE9CF3}" destId="{0CCB9BBC-546A-464C-A394-BE99FC422A6E}" srcOrd="0" destOrd="0" presId="urn:microsoft.com/office/officeart/2005/8/layout/vList2"/>
    <dgm:cxn modelId="{E622CC1E-9EBF-4BE5-8C4D-6D46145CA152}" type="presParOf" srcId="{FB657FC4-6399-4D6A-9612-E0013BEE9CF3}" destId="{E0D15DCB-A85C-4641-ABF4-7804D814A31A}" srcOrd="1" destOrd="0" presId="urn:microsoft.com/office/officeart/2005/8/layout/vList2"/>
    <dgm:cxn modelId="{A4B34DB6-B2BF-4E3D-A20F-BE5EDFB5518A}" type="presParOf" srcId="{FB657FC4-6399-4D6A-9612-E0013BEE9CF3}" destId="{E4B683AA-1AE5-451F-8DB5-5AA34BC97D7F}" srcOrd="2" destOrd="0" presId="urn:microsoft.com/office/officeart/2005/8/layout/vList2"/>
    <dgm:cxn modelId="{88E291A9-13E7-4B01-884F-A86E7EBA1B57}" type="presParOf" srcId="{FB657FC4-6399-4D6A-9612-E0013BEE9CF3}" destId="{556A9A9F-D672-459D-8BDE-27948BF220DD}" srcOrd="3" destOrd="0" presId="urn:microsoft.com/office/officeart/2005/8/layout/vList2"/>
    <dgm:cxn modelId="{147940DE-2AB9-44E5-859B-EE061AF36A9C}" type="presParOf" srcId="{FB657FC4-6399-4D6A-9612-E0013BEE9CF3}" destId="{2CAFFDE7-97F4-4866-AF9D-8C12BC1D950F}" srcOrd="4" destOrd="0" presId="urn:microsoft.com/office/officeart/2005/8/layout/vList2"/>
    <dgm:cxn modelId="{F6112AC5-C4DE-4147-B83D-62E8CA2214C7}" type="presParOf" srcId="{FB657FC4-6399-4D6A-9612-E0013BEE9CF3}" destId="{F210DEA1-A711-4A5E-8ECA-A6F58AA73A48}" srcOrd="5" destOrd="0" presId="urn:microsoft.com/office/officeart/2005/8/layout/vList2"/>
    <dgm:cxn modelId="{CF3B34B0-4B08-4F28-9883-CDDBF27E5EDB}" type="presParOf" srcId="{FB657FC4-6399-4D6A-9612-E0013BEE9CF3}" destId="{52DF390D-1A5B-4CB7-9EB5-FE39EF9A5291}" srcOrd="6" destOrd="0" presId="urn:microsoft.com/office/officeart/2005/8/layout/vList2"/>
    <dgm:cxn modelId="{11A09E73-4C26-47C8-A6DC-8E0E19AEDBFD}" type="presParOf" srcId="{FB657FC4-6399-4D6A-9612-E0013BEE9CF3}" destId="{43365463-0982-4DC6-A0E9-3027D511580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C4E04-004F-4CE7-8B66-ED61584C3B18}">
      <dsp:nvSpPr>
        <dsp:cNvPr id="0" name=""/>
        <dsp:cNvSpPr/>
      </dsp:nvSpPr>
      <dsp:spPr>
        <a:xfrm>
          <a:off x="295060" y="176290"/>
          <a:ext cx="1796477" cy="56139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254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Availability</a:t>
          </a:r>
          <a:endParaRPr lang="LID4096" sz="2300" kern="1200" dirty="0"/>
        </a:p>
      </dsp:txBody>
      <dsp:txXfrm>
        <a:off x="295060" y="176290"/>
        <a:ext cx="1796477" cy="561399"/>
      </dsp:txXfrm>
    </dsp:sp>
    <dsp:sp modelId="{B4F54543-9977-4AD6-8903-3DA6BD87445A}">
      <dsp:nvSpPr>
        <dsp:cNvPr id="0" name=""/>
        <dsp:cNvSpPr/>
      </dsp:nvSpPr>
      <dsp:spPr>
        <a:xfrm>
          <a:off x="220207" y="95199"/>
          <a:ext cx="392979" cy="58946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785D2-B719-4E83-9938-7783CE55F207}">
      <dsp:nvSpPr>
        <dsp:cNvPr id="0" name=""/>
        <dsp:cNvSpPr/>
      </dsp:nvSpPr>
      <dsp:spPr>
        <a:xfrm>
          <a:off x="2233147" y="176442"/>
          <a:ext cx="1795343" cy="5610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014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Resilience</a:t>
          </a:r>
          <a:endParaRPr lang="LID4096" sz="2300" kern="1200" dirty="0"/>
        </a:p>
      </dsp:txBody>
      <dsp:txXfrm>
        <a:off x="2233147" y="176442"/>
        <a:ext cx="1795343" cy="561044"/>
      </dsp:txXfrm>
    </dsp:sp>
    <dsp:sp modelId="{AC273E7E-3795-4B72-A61D-0EDE809576F2}">
      <dsp:nvSpPr>
        <dsp:cNvPr id="0" name=""/>
        <dsp:cNvSpPr/>
      </dsp:nvSpPr>
      <dsp:spPr>
        <a:xfrm>
          <a:off x="2158341" y="95402"/>
          <a:ext cx="392731" cy="58909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8004A-49B0-4F5D-8E03-15811E323D15}">
      <dsp:nvSpPr>
        <dsp:cNvPr id="0" name=""/>
        <dsp:cNvSpPr/>
      </dsp:nvSpPr>
      <dsp:spPr>
        <a:xfrm>
          <a:off x="4169816" y="177351"/>
          <a:ext cx="1788541" cy="5589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7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Stability</a:t>
          </a:r>
          <a:endParaRPr lang="LID4096" sz="2300" kern="1200" dirty="0"/>
        </a:p>
      </dsp:txBody>
      <dsp:txXfrm>
        <a:off x="4169816" y="177351"/>
        <a:ext cx="1788541" cy="558919"/>
      </dsp:txXfrm>
    </dsp:sp>
    <dsp:sp modelId="{AB153C2B-11DB-4A59-995C-9CE1F72539F4}">
      <dsp:nvSpPr>
        <dsp:cNvPr id="0" name=""/>
        <dsp:cNvSpPr/>
      </dsp:nvSpPr>
      <dsp:spPr>
        <a:xfrm>
          <a:off x="4095293" y="96618"/>
          <a:ext cx="391243" cy="58686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9BA32-3791-44D6-8898-848466F93AC4}">
      <dsp:nvSpPr>
        <dsp:cNvPr id="0" name=""/>
        <dsp:cNvSpPr/>
      </dsp:nvSpPr>
      <dsp:spPr>
        <a:xfrm>
          <a:off x="6099683" y="177351"/>
          <a:ext cx="1788541" cy="55891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57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Accuracy</a:t>
          </a:r>
          <a:endParaRPr lang="LID4096" sz="2300" kern="1200" dirty="0"/>
        </a:p>
      </dsp:txBody>
      <dsp:txXfrm>
        <a:off x="6099683" y="177351"/>
        <a:ext cx="1788541" cy="558919"/>
      </dsp:txXfrm>
    </dsp:sp>
    <dsp:sp modelId="{044DC08D-C181-4EC4-B5F8-3C5466E7E689}">
      <dsp:nvSpPr>
        <dsp:cNvPr id="0" name=""/>
        <dsp:cNvSpPr/>
      </dsp:nvSpPr>
      <dsp:spPr>
        <a:xfrm>
          <a:off x="6025161" y="96618"/>
          <a:ext cx="391243" cy="58686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27ADC-AD83-4F81-9E47-38985899D55A}">
      <dsp:nvSpPr>
        <dsp:cNvPr id="0" name=""/>
        <dsp:cNvSpPr/>
      </dsp:nvSpPr>
      <dsp:spPr>
        <a:xfrm rot="5400000">
          <a:off x="1238929" y="658074"/>
          <a:ext cx="813693" cy="707912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300" kern="1200" dirty="0"/>
        </a:p>
      </dsp:txBody>
      <dsp:txXfrm rot="-5400000">
        <a:off x="1402135" y="731984"/>
        <a:ext cx="487280" cy="560093"/>
      </dsp:txXfrm>
    </dsp:sp>
    <dsp:sp modelId="{A2BC33AD-388E-4A82-A95E-A0AFB41517A8}">
      <dsp:nvSpPr>
        <dsp:cNvPr id="0" name=""/>
        <dsp:cNvSpPr/>
      </dsp:nvSpPr>
      <dsp:spPr>
        <a:xfrm>
          <a:off x="2021213" y="767923"/>
          <a:ext cx="908081" cy="488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4ACD65-4C49-4CE6-ADD6-CAA0B00B2457}">
      <dsp:nvSpPr>
        <dsp:cNvPr id="0" name=""/>
        <dsp:cNvSpPr/>
      </dsp:nvSpPr>
      <dsp:spPr>
        <a:xfrm rot="5400000">
          <a:off x="474383" y="658074"/>
          <a:ext cx="813693" cy="70791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3600" kern="1200"/>
        </a:p>
      </dsp:txBody>
      <dsp:txXfrm rot="-5400000">
        <a:off x="637589" y="731984"/>
        <a:ext cx="487280" cy="560093"/>
      </dsp:txXfrm>
    </dsp:sp>
    <dsp:sp modelId="{9C32AB58-46F6-49FF-98A4-7656E4CFB652}">
      <dsp:nvSpPr>
        <dsp:cNvPr id="0" name=""/>
        <dsp:cNvSpPr/>
      </dsp:nvSpPr>
      <dsp:spPr>
        <a:xfrm rot="5400000">
          <a:off x="855191" y="1348737"/>
          <a:ext cx="813693" cy="70791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2500" kern="1200" dirty="0"/>
        </a:p>
      </dsp:txBody>
      <dsp:txXfrm rot="-5400000">
        <a:off x="1018397" y="1422647"/>
        <a:ext cx="487280" cy="560093"/>
      </dsp:txXfrm>
    </dsp:sp>
    <dsp:sp modelId="{8CFEB4E3-4785-4D52-9876-DCA8257BA21C}">
      <dsp:nvSpPr>
        <dsp:cNvPr id="0" name=""/>
        <dsp:cNvSpPr/>
      </dsp:nvSpPr>
      <dsp:spPr>
        <a:xfrm>
          <a:off x="0" y="1458585"/>
          <a:ext cx="878788" cy="488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FC82D-ABE9-413B-A42B-BC1E34FCE710}">
      <dsp:nvSpPr>
        <dsp:cNvPr id="0" name=""/>
        <dsp:cNvSpPr/>
      </dsp:nvSpPr>
      <dsp:spPr>
        <a:xfrm rot="5400000">
          <a:off x="1619737" y="1348737"/>
          <a:ext cx="813693" cy="70791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3600" kern="1200"/>
        </a:p>
      </dsp:txBody>
      <dsp:txXfrm rot="-5400000">
        <a:off x="1782943" y="1422647"/>
        <a:ext cx="487280" cy="5600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27ADC-AD83-4F81-9E47-38985899D55A}">
      <dsp:nvSpPr>
        <dsp:cNvPr id="0" name=""/>
        <dsp:cNvSpPr/>
      </dsp:nvSpPr>
      <dsp:spPr>
        <a:xfrm rot="5400000">
          <a:off x="1433560" y="61733"/>
          <a:ext cx="927423" cy="806858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500" kern="1200" dirty="0"/>
        </a:p>
      </dsp:txBody>
      <dsp:txXfrm rot="-5400000">
        <a:off x="1619577" y="145974"/>
        <a:ext cx="555388" cy="638377"/>
      </dsp:txXfrm>
    </dsp:sp>
    <dsp:sp modelId="{A2BC33AD-388E-4A82-A95E-A0AFB41517A8}">
      <dsp:nvSpPr>
        <dsp:cNvPr id="0" name=""/>
        <dsp:cNvSpPr/>
      </dsp:nvSpPr>
      <dsp:spPr>
        <a:xfrm>
          <a:off x="2325185" y="186935"/>
          <a:ext cx="1035004" cy="55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4ACD65-4C49-4CE6-ADD6-CAA0B00B2457}">
      <dsp:nvSpPr>
        <dsp:cNvPr id="0" name=""/>
        <dsp:cNvSpPr/>
      </dsp:nvSpPr>
      <dsp:spPr>
        <a:xfrm rot="5400000">
          <a:off x="562153" y="61733"/>
          <a:ext cx="927423" cy="80685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3600" kern="1200"/>
        </a:p>
      </dsp:txBody>
      <dsp:txXfrm rot="-5400000">
        <a:off x="748170" y="145974"/>
        <a:ext cx="555388" cy="638377"/>
      </dsp:txXfrm>
    </dsp:sp>
    <dsp:sp modelId="{9C32AB58-46F6-49FF-98A4-7656E4CFB652}">
      <dsp:nvSpPr>
        <dsp:cNvPr id="0" name=""/>
        <dsp:cNvSpPr/>
      </dsp:nvSpPr>
      <dsp:spPr>
        <a:xfrm rot="5400000">
          <a:off x="996187" y="848930"/>
          <a:ext cx="927423" cy="80685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2900" kern="1200" dirty="0"/>
        </a:p>
      </dsp:txBody>
      <dsp:txXfrm rot="-5400000">
        <a:off x="1182204" y="933171"/>
        <a:ext cx="555388" cy="638377"/>
      </dsp:txXfrm>
    </dsp:sp>
    <dsp:sp modelId="{8CFEB4E3-4785-4D52-9876-DCA8257BA21C}">
      <dsp:nvSpPr>
        <dsp:cNvPr id="0" name=""/>
        <dsp:cNvSpPr/>
      </dsp:nvSpPr>
      <dsp:spPr>
        <a:xfrm>
          <a:off x="21465" y="974132"/>
          <a:ext cx="1001617" cy="55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FC82D-ABE9-413B-A42B-BC1E34FCE710}">
      <dsp:nvSpPr>
        <dsp:cNvPr id="0" name=""/>
        <dsp:cNvSpPr/>
      </dsp:nvSpPr>
      <dsp:spPr>
        <a:xfrm rot="5400000">
          <a:off x="1867594" y="848930"/>
          <a:ext cx="927423" cy="80685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3600" kern="1200"/>
        </a:p>
      </dsp:txBody>
      <dsp:txXfrm rot="-5400000">
        <a:off x="2053611" y="933171"/>
        <a:ext cx="555388" cy="638377"/>
      </dsp:txXfrm>
    </dsp:sp>
    <dsp:sp modelId="{60F3C666-4347-4A9D-A9C7-70D0E73466D7}">
      <dsp:nvSpPr>
        <dsp:cNvPr id="0" name=""/>
        <dsp:cNvSpPr/>
      </dsp:nvSpPr>
      <dsp:spPr>
        <a:xfrm rot="5400000">
          <a:off x="1433560" y="1636127"/>
          <a:ext cx="927423" cy="806858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500" kern="1200" dirty="0"/>
        </a:p>
      </dsp:txBody>
      <dsp:txXfrm rot="-5400000">
        <a:off x="1619577" y="1720368"/>
        <a:ext cx="555388" cy="638377"/>
      </dsp:txXfrm>
    </dsp:sp>
    <dsp:sp modelId="{056A5704-1C76-48A1-A2C0-C6EEEC93F0D1}">
      <dsp:nvSpPr>
        <dsp:cNvPr id="0" name=""/>
        <dsp:cNvSpPr/>
      </dsp:nvSpPr>
      <dsp:spPr>
        <a:xfrm>
          <a:off x="2325185" y="1761329"/>
          <a:ext cx="1035004" cy="55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CE59D-18AA-4FA4-A23B-F0CCBD5F2848}">
      <dsp:nvSpPr>
        <dsp:cNvPr id="0" name=""/>
        <dsp:cNvSpPr/>
      </dsp:nvSpPr>
      <dsp:spPr>
        <a:xfrm rot="5400000">
          <a:off x="576402" y="1636127"/>
          <a:ext cx="927423" cy="80685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3600" kern="1200"/>
        </a:p>
      </dsp:txBody>
      <dsp:txXfrm rot="-5400000">
        <a:off x="762419" y="1720368"/>
        <a:ext cx="555388" cy="638377"/>
      </dsp:txXfrm>
    </dsp:sp>
    <dsp:sp modelId="{4D86EF51-348F-4BCE-8888-A940389A8AB6}">
      <dsp:nvSpPr>
        <dsp:cNvPr id="0" name=""/>
        <dsp:cNvSpPr/>
      </dsp:nvSpPr>
      <dsp:spPr>
        <a:xfrm rot="5400000">
          <a:off x="996187" y="2423324"/>
          <a:ext cx="927423" cy="806858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1500" kern="1200" dirty="0"/>
        </a:p>
      </dsp:txBody>
      <dsp:txXfrm rot="-5400000">
        <a:off x="1182204" y="2507565"/>
        <a:ext cx="555388" cy="638377"/>
      </dsp:txXfrm>
    </dsp:sp>
    <dsp:sp modelId="{8764674F-2CB2-4FCF-9AFC-AFDF4639F724}">
      <dsp:nvSpPr>
        <dsp:cNvPr id="0" name=""/>
        <dsp:cNvSpPr/>
      </dsp:nvSpPr>
      <dsp:spPr>
        <a:xfrm>
          <a:off x="21465" y="2548527"/>
          <a:ext cx="1001617" cy="55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46281-647C-4839-B086-4C05B1FD903D}">
      <dsp:nvSpPr>
        <dsp:cNvPr id="0" name=""/>
        <dsp:cNvSpPr/>
      </dsp:nvSpPr>
      <dsp:spPr>
        <a:xfrm rot="5400000">
          <a:off x="977767" y="2400844"/>
          <a:ext cx="927423" cy="80685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150" sz="3600" kern="1200"/>
        </a:p>
      </dsp:txBody>
      <dsp:txXfrm rot="-5400000">
        <a:off x="1163784" y="2485085"/>
        <a:ext cx="555388" cy="6383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B9BBC-546A-464C-A394-BE99FC422A6E}">
      <dsp:nvSpPr>
        <dsp:cNvPr id="0" name=""/>
        <dsp:cNvSpPr/>
      </dsp:nvSpPr>
      <dsp:spPr>
        <a:xfrm>
          <a:off x="0" y="13757"/>
          <a:ext cx="9335666" cy="445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Copernicus</a:t>
          </a:r>
          <a:endParaRPr lang="en-150" sz="2000" kern="1200" dirty="0"/>
        </a:p>
      </dsp:txBody>
      <dsp:txXfrm>
        <a:off x="21758" y="35515"/>
        <a:ext cx="9292150" cy="402203"/>
      </dsp:txXfrm>
    </dsp:sp>
    <dsp:sp modelId="{E0D15DCB-A85C-4641-ABF4-7804D814A31A}">
      <dsp:nvSpPr>
        <dsp:cNvPr id="0" name=""/>
        <dsp:cNvSpPr/>
      </dsp:nvSpPr>
      <dsp:spPr>
        <a:xfrm>
          <a:off x="0" y="459476"/>
          <a:ext cx="9335666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40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Delivering a treasure of </a:t>
          </a:r>
          <a:r>
            <a:rPr lang="en-US" sz="1600" b="1" kern="1200" dirty="0"/>
            <a:t>free, open and accessible Copernicus data to assess, detect and monitor hazards</a:t>
          </a:r>
          <a:endParaRPr lang="en-150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Supporting downstream development </a:t>
          </a:r>
          <a:r>
            <a:rPr lang="en-US" sz="1600" kern="1200" dirty="0"/>
            <a:t>with cloud-based infrastructure – see DIAS</a:t>
          </a:r>
          <a:endParaRPr lang="en-150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Operational</a:t>
          </a:r>
          <a:r>
            <a:rPr lang="en-US" sz="1600" kern="1200" dirty="0"/>
            <a:t> Copernicus Services -&gt; </a:t>
          </a:r>
          <a:r>
            <a:rPr lang="en-US" sz="1600" b="1" kern="1200" dirty="0"/>
            <a:t>Emergency Management Service</a:t>
          </a:r>
          <a:r>
            <a:rPr lang="en-US" sz="1600" kern="1200" dirty="0"/>
            <a:t>, </a:t>
          </a:r>
          <a:r>
            <a:rPr lang="en-US" sz="1600" b="1" kern="1200" dirty="0"/>
            <a:t>Security</a:t>
          </a:r>
          <a:r>
            <a:rPr lang="en-US" sz="1600" kern="1200" dirty="0"/>
            <a:t> etc. </a:t>
          </a:r>
          <a:endParaRPr lang="en-150" sz="1600" kern="1200" dirty="0"/>
        </a:p>
      </dsp:txBody>
      <dsp:txXfrm>
        <a:off x="0" y="459476"/>
        <a:ext cx="9335666" cy="993600"/>
      </dsp:txXfrm>
    </dsp:sp>
    <dsp:sp modelId="{E4B683AA-1AE5-451F-8DB5-5AA34BC97D7F}">
      <dsp:nvSpPr>
        <dsp:cNvPr id="0" name=""/>
        <dsp:cNvSpPr/>
      </dsp:nvSpPr>
      <dsp:spPr>
        <a:xfrm>
          <a:off x="0" y="1453076"/>
          <a:ext cx="9335666" cy="4189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Galileo/EGNOS</a:t>
          </a:r>
          <a:endParaRPr lang="en-150" sz="2000" kern="1200" dirty="0"/>
        </a:p>
      </dsp:txBody>
      <dsp:txXfrm>
        <a:off x="20449" y="1473525"/>
        <a:ext cx="9294768" cy="378010"/>
      </dsp:txXfrm>
    </dsp:sp>
    <dsp:sp modelId="{556A9A9F-D672-459D-8BDE-27948BF220DD}">
      <dsp:nvSpPr>
        <dsp:cNvPr id="0" name=""/>
        <dsp:cNvSpPr/>
      </dsp:nvSpPr>
      <dsp:spPr>
        <a:xfrm>
          <a:off x="0" y="1871985"/>
          <a:ext cx="9335666" cy="108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40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Navigating</a:t>
          </a:r>
          <a:r>
            <a:rPr lang="en-US" sz="1600" kern="1200" dirty="0"/>
            <a:t> responders (and autonomous vehicles/drones) on the field</a:t>
          </a:r>
          <a:endParaRPr lang="en-150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Enable </a:t>
          </a:r>
          <a:r>
            <a:rPr lang="en-US" sz="1600" b="1" kern="1200" dirty="0"/>
            <a:t>asset management </a:t>
          </a:r>
          <a:r>
            <a:rPr lang="en-US" sz="1600" kern="1200" dirty="0"/>
            <a:t>applications for more efficient response</a:t>
          </a:r>
          <a:endParaRPr lang="en-150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i="0" kern="1200" dirty="0"/>
            <a:t>Receivers</a:t>
          </a:r>
          <a:r>
            <a:rPr lang="en-US" sz="1600" b="0" i="0" kern="1200" dirty="0"/>
            <a:t> accurately detect earthquakes, landslides, land deformations &amp; tsunamis</a:t>
          </a:r>
          <a:endParaRPr lang="en-150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Galileo Early-Warning Satellite Service (</a:t>
          </a:r>
          <a:r>
            <a:rPr lang="en-US" sz="1600" b="1" kern="1200" dirty="0"/>
            <a:t>EWSS</a:t>
          </a:r>
          <a:r>
            <a:rPr lang="en-US" sz="1600" kern="1200" dirty="0"/>
            <a:t>) and Search-And-Rescue Service (</a:t>
          </a:r>
          <a:r>
            <a:rPr lang="en-US" sz="1600" b="1" kern="1200" dirty="0"/>
            <a:t>SAR</a:t>
          </a:r>
          <a:r>
            <a:rPr lang="en-US" sz="1600" kern="1200" dirty="0"/>
            <a:t>)</a:t>
          </a:r>
          <a:endParaRPr lang="en-150" sz="1600" kern="1200" dirty="0"/>
        </a:p>
      </dsp:txBody>
      <dsp:txXfrm>
        <a:off x="0" y="1871985"/>
        <a:ext cx="9335666" cy="1086750"/>
      </dsp:txXfrm>
    </dsp:sp>
    <dsp:sp modelId="{2CAFFDE7-97F4-4866-AF9D-8C12BC1D950F}">
      <dsp:nvSpPr>
        <dsp:cNvPr id="0" name=""/>
        <dsp:cNvSpPr/>
      </dsp:nvSpPr>
      <dsp:spPr>
        <a:xfrm>
          <a:off x="0" y="2958735"/>
          <a:ext cx="9335666" cy="4387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GOVSATCOM/IRIS</a:t>
          </a:r>
          <a:r>
            <a:rPr lang="en-US" sz="2000" kern="1200" baseline="30000" dirty="0"/>
            <a:t>2</a:t>
          </a:r>
          <a:endParaRPr lang="en-150" sz="2000" kern="1200" baseline="30000" dirty="0"/>
        </a:p>
      </dsp:txBody>
      <dsp:txXfrm>
        <a:off x="21418" y="2980153"/>
        <a:ext cx="9292830" cy="395919"/>
      </dsp:txXfrm>
    </dsp:sp>
    <dsp:sp modelId="{F210DEA1-A711-4A5E-8ECA-A6F58AA73A48}">
      <dsp:nvSpPr>
        <dsp:cNvPr id="0" name=""/>
        <dsp:cNvSpPr/>
      </dsp:nvSpPr>
      <dsp:spPr>
        <a:xfrm>
          <a:off x="0" y="3397490"/>
          <a:ext cx="9335666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40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i="0" kern="1200" dirty="0"/>
            <a:t>Secure Connectivity</a:t>
          </a:r>
          <a:r>
            <a:rPr lang="en-US" sz="1600" b="0" i="0" kern="1200" dirty="0"/>
            <a:t> to first responders and humanitarian aid actors, enabling secure and resilient communication and data transmission services</a:t>
          </a:r>
          <a:endParaRPr lang="en-150" sz="1600" kern="1200" dirty="0"/>
        </a:p>
      </dsp:txBody>
      <dsp:txXfrm>
        <a:off x="0" y="3397490"/>
        <a:ext cx="9335666" cy="993600"/>
      </dsp:txXfrm>
    </dsp:sp>
    <dsp:sp modelId="{52DF390D-1A5B-4CB7-9EB5-FE39EF9A5291}">
      <dsp:nvSpPr>
        <dsp:cNvPr id="0" name=""/>
        <dsp:cNvSpPr/>
      </dsp:nvSpPr>
      <dsp:spPr>
        <a:xfrm>
          <a:off x="0" y="3944904"/>
          <a:ext cx="9335666" cy="4387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EU Space Surveillance and Tracking</a:t>
          </a:r>
          <a:endParaRPr lang="en-150" sz="20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1418" y="3966322"/>
        <a:ext cx="9292830" cy="395919"/>
      </dsp:txXfrm>
    </dsp:sp>
    <dsp:sp modelId="{43365463-0982-4DC6-A0E9-3027D5115805}">
      <dsp:nvSpPr>
        <dsp:cNvPr id="0" name=""/>
        <dsp:cNvSpPr/>
      </dsp:nvSpPr>
      <dsp:spPr>
        <a:xfrm>
          <a:off x="0" y="4411869"/>
          <a:ext cx="9335666" cy="50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40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Coordination with civil protection and maritime authorities for </a:t>
          </a:r>
          <a:r>
            <a:rPr lang="en-US" sz="16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uncontrolled re-entries</a:t>
          </a:r>
          <a:endParaRPr lang="en-150" sz="1600" b="1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4411869"/>
        <a:ext cx="9335666" cy="502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79AA66-5B7E-47E7-BAE8-513C3F9D2B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A53B0-C9B9-4938-B0CF-8B9943726F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3BEB3-976A-40A6-BFA0-1FABB5FC58D6}" type="datetimeFigureOut">
              <a:rPr lang="LID4096" smtClean="0"/>
              <a:t>06/06/2024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EF7F3-05F5-44E6-93C1-3ABEEB212B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CBAF0-9801-48DB-B840-B9F8EBF80D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B53CE-859E-44D7-8870-A9B7B5A2EF6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076396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D2626-451F-4550-ACE5-3BD3BCC5E9B4}" type="datetimeFigureOut">
              <a:rPr lang="x-none" smtClean="0"/>
              <a:t>6/6/2024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BBC58-D4A7-44C2-A40C-F3147D9A8D9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3899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EuropeanGnssAgency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european-gnss-agency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https://www.youtube.com/user/egnos1" TargetMode="External"/><Relationship Id="rId5" Type="http://schemas.openxmlformats.org/officeDocument/2006/relationships/hyperlink" Target="https://www.instagram.com/space4eu/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hyperlink" Target="http://www.euspa.europa.eu/" TargetMode="External"/><Relationship Id="rId9" Type="http://schemas.openxmlformats.org/officeDocument/2006/relationships/hyperlink" Target="https://twitter.com/EU_GNSS" TargetMode="External"/><Relationship Id="rId1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145558-8246-456E-B8CD-967F661A6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4066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C12994-F954-4CC5-8EB2-187D6F3AEA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206" y="4437008"/>
            <a:ext cx="6546194" cy="888812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rgbClr val="0E4194"/>
                </a:solidFill>
                <a:latin typeface="Exo SemiBold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43214-538D-4338-995B-95C0A0E412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5204" y="5436054"/>
            <a:ext cx="6546193" cy="37749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/ Conference Name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A7B9-92A9-4AC2-8BC2-886EE81D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5205" y="6260362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EF7968EF-8B58-40DD-98E3-1940FC397E50}" type="datetime1">
              <a:rPr lang="x-none" smtClean="0"/>
              <a:pPr/>
              <a:t>6/6/2024</a:t>
            </a:fld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728F9-1C9F-449C-8C6B-24341B714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87" y="4942522"/>
            <a:ext cx="3348433" cy="1317840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391F1B2-943D-4C7F-B700-C80A3FD5BBC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45205" y="5867942"/>
            <a:ext cx="6546192" cy="3651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x-non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5CCAA0-90D6-4408-A0FF-F8A4B40127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365" y="325224"/>
            <a:ext cx="1880702" cy="8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E6618-7400-4716-8CC5-811EB3126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4B5C3-1954-4836-A740-49FB4B6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06619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4006-3564-4BC9-A642-4575A048E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19788-4531-4439-90B5-208E25691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10649-030B-415B-96D1-4A434EC32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7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C0AB09-3DC9-4475-9294-09FA107F7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9E8A8-0CE0-41D3-B10A-28C36CF76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F29E4-149F-44EA-AE5C-A5D7D75F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687164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5804C1-46F6-402A-8004-E70D603F9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70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DE9A-A776-4884-AB73-2CDE3E0F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B0C1-19B7-417E-A421-9DBCD28BF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0450"/>
            <a:ext cx="5181600" cy="35254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0377E-104B-44F9-ADD6-39E7D7C0C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24099"/>
            <a:ext cx="5181600" cy="35433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90937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7D17-E66A-4268-9494-3E059147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3300"/>
            <a:ext cx="77708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0860-6ACE-44FF-976D-C004CDAD1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1933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1E8B0-3A0B-4E90-835C-D0B14C0E4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48025"/>
            <a:ext cx="5157787" cy="26193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048AE-0FC1-4CE2-912F-76D9FF4ED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933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663BD-0D76-4510-BFF0-E36B468DE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48024"/>
            <a:ext cx="5183188" cy="26193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06214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58CA-2FC7-4F33-BAE5-4E2626C3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5" y="990600"/>
            <a:ext cx="6900949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39563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DC5EBA-5F1E-4148-9034-8FB92887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6CBB6-DA50-4DB8-9451-A6B95D094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4F2F3-3A85-426D-BDB0-F4FD7B2C59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37027-D50C-43B2-839B-B44B7CC4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5" y="990600"/>
            <a:ext cx="6900949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90375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DC5EBA-5F1E-4148-9034-8FB928877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6CBB6-DA50-4DB8-9451-A6B95D094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41A4F-7298-4E2D-9729-F7A4389F40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89B139-208C-4B7C-8D06-ECAE8D65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1" y="996352"/>
            <a:ext cx="6900949" cy="12021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3433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C521-E455-4664-8140-A2AA49ED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0599"/>
            <a:ext cx="3932237" cy="11781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E89A1-0815-4810-AA1B-81F0C4F1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324100"/>
            <a:ext cx="6172200" cy="35369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D06A7-20A0-44E2-844E-C07CE5BF0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5448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622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CDDE-439B-4495-9DC1-71B3FAB8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3126"/>
            <a:ext cx="3932237" cy="117613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ECC46-43A1-4334-AEAD-234498055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324100"/>
            <a:ext cx="6172200" cy="3536950"/>
          </a:xfrm>
          <a:solidFill>
            <a:schemeClr val="bg2">
              <a:lumMod val="2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9DAC1-5336-46BD-B674-5233FD07E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5448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335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48EC-5E70-47D4-B103-6821FAFB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E5C98-E6D5-4C2B-A769-8AF417158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22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9162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DC09B-F14B-472E-86FC-BB7DE0B60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141771"/>
            <a:ext cx="12192000" cy="1716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49563-FB13-48C9-AF95-E3BEA493D6E8}"/>
              </a:ext>
            </a:extLst>
          </p:cNvPr>
          <p:cNvSpPr txBox="1"/>
          <p:nvPr userDrawn="1"/>
        </p:nvSpPr>
        <p:spPr>
          <a:xfrm>
            <a:off x="838200" y="5463521"/>
            <a:ext cx="1135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spc="100" baseline="0" dirty="0">
                <a:solidFill>
                  <a:schemeClr val="bg1"/>
                </a:solidFill>
                <a:latin typeface="+mn-lt"/>
              </a:rPr>
              <a:t>EUSPA is hiring!</a:t>
            </a:r>
            <a:endParaRPr lang="x-none" sz="1800" b="0" spc="10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9AB05-DE83-4DFB-9787-33514F617D52}"/>
              </a:ext>
            </a:extLst>
          </p:cNvPr>
          <p:cNvSpPr txBox="1"/>
          <p:nvPr userDrawn="1"/>
        </p:nvSpPr>
        <p:spPr>
          <a:xfrm>
            <a:off x="838200" y="5865116"/>
            <a:ext cx="1135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spc="40" baseline="0" dirty="0">
                <a:solidFill>
                  <a:schemeClr val="bg1"/>
                </a:solidFill>
                <a:latin typeface="+mn-lt"/>
              </a:rPr>
              <a:t>Apply today and help shape the future of #EUSpace!</a:t>
            </a:r>
            <a:endParaRPr lang="x-none" sz="1400" b="0" spc="4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BA745-A349-44DB-B121-31B93B135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975" y="670389"/>
            <a:ext cx="2384255" cy="938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5A8525-F1BC-45C7-9CC9-732D10920A9D}"/>
              </a:ext>
            </a:extLst>
          </p:cNvPr>
          <p:cNvSpPr txBox="1">
            <a:spLocks/>
          </p:cNvSpPr>
          <p:nvPr userDrawn="1"/>
        </p:nvSpPr>
        <p:spPr>
          <a:xfrm>
            <a:off x="3970417" y="3179776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/>
              <a:t>Get in touch with us</a:t>
            </a:r>
            <a:endParaRPr lang="x-none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EB64B9-3D50-4BF2-BB6B-A7178B16DA3F}"/>
              </a:ext>
            </a:extLst>
          </p:cNvPr>
          <p:cNvSpPr txBox="1">
            <a:spLocks/>
          </p:cNvSpPr>
          <p:nvPr userDrawn="1"/>
        </p:nvSpPr>
        <p:spPr>
          <a:xfrm>
            <a:off x="3970417" y="3620214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spc="110" baseline="0" dirty="0">
                <a:solidFill>
                  <a:srgbClr val="0E4194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www.euspa.europa.eu</a:t>
            </a:r>
            <a:endParaRPr lang="x-none" sz="2000" b="1" spc="110" baseline="0" dirty="0">
              <a:solidFill>
                <a:srgbClr val="0E4194"/>
              </a:solidFill>
              <a:latin typeface="+mn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C1EB419-E817-4584-87D0-7B8FFB0A56FB}"/>
              </a:ext>
            </a:extLst>
          </p:cNvPr>
          <p:cNvSpPr txBox="1">
            <a:spLocks/>
          </p:cNvSpPr>
          <p:nvPr userDrawn="1"/>
        </p:nvSpPr>
        <p:spPr>
          <a:xfrm>
            <a:off x="4024109" y="2121249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spc="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Exo Light" pitchFamily="2" charset="0"/>
              </a:rPr>
              <a:t>Linking space to user needs</a:t>
            </a:r>
            <a:endParaRPr lang="x-none" sz="1600" spc="100" baseline="0" dirty="0">
              <a:solidFill>
                <a:schemeClr val="tx1">
                  <a:lumMod val="65000"/>
                  <a:lumOff val="35000"/>
                </a:schemeClr>
              </a:solidFill>
              <a:latin typeface="Exo Light" pitchFamily="2" charset="0"/>
            </a:endParaRPr>
          </a:p>
        </p:txBody>
      </p:sp>
      <p:pic>
        <p:nvPicPr>
          <p:cNvPr id="27" name="Picture 26">
            <a:hlinkClick r:id="rId5"/>
            <a:extLst>
              <a:ext uri="{FF2B5EF4-FFF2-40B4-BE49-F238E27FC236}">
                <a16:creationId xmlns:a16="http://schemas.microsoft.com/office/drawing/2014/main" id="{5DCD0423-0ED1-41A0-AA02-158CE05C13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137" y="4278667"/>
            <a:ext cx="482708" cy="482708"/>
          </a:xfrm>
          <a:prstGeom prst="rect">
            <a:avLst/>
          </a:prstGeom>
        </p:spPr>
      </p:pic>
      <p:pic>
        <p:nvPicPr>
          <p:cNvPr id="28" name="Picture 27">
            <a:hlinkClick r:id="rId7"/>
            <a:extLst>
              <a:ext uri="{FF2B5EF4-FFF2-40B4-BE49-F238E27FC236}">
                <a16:creationId xmlns:a16="http://schemas.microsoft.com/office/drawing/2014/main" id="{A6B9A15E-0BA2-402E-AF69-287F28EF3A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776" y="4255271"/>
            <a:ext cx="482708" cy="482708"/>
          </a:xfrm>
          <a:prstGeom prst="rect">
            <a:avLst/>
          </a:prstGeom>
        </p:spPr>
      </p:pic>
      <p:pic>
        <p:nvPicPr>
          <p:cNvPr id="29" name="Picture 28">
            <a:hlinkClick r:id="rId9"/>
            <a:extLst>
              <a:ext uri="{FF2B5EF4-FFF2-40B4-BE49-F238E27FC236}">
                <a16:creationId xmlns:a16="http://schemas.microsoft.com/office/drawing/2014/main" id="{4EFDE00B-5BBE-4A90-AD11-190CFA9782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953" y="4347166"/>
            <a:ext cx="423166" cy="344021"/>
          </a:xfrm>
          <a:prstGeom prst="rect">
            <a:avLst/>
          </a:prstGeom>
        </p:spPr>
      </p:pic>
      <p:pic>
        <p:nvPicPr>
          <p:cNvPr id="30" name="Picture 29">
            <a:hlinkClick r:id="rId11"/>
            <a:extLst>
              <a:ext uri="{FF2B5EF4-FFF2-40B4-BE49-F238E27FC236}">
                <a16:creationId xmlns:a16="http://schemas.microsoft.com/office/drawing/2014/main" id="{0195C0E3-05EC-45D2-A311-7A66EDBB9D5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062" y="4268197"/>
            <a:ext cx="482709" cy="482709"/>
          </a:xfrm>
          <a:prstGeom prst="rect">
            <a:avLst/>
          </a:prstGeom>
        </p:spPr>
      </p:pic>
      <p:pic>
        <p:nvPicPr>
          <p:cNvPr id="31" name="Picture 30">
            <a:hlinkClick r:id="rId13"/>
            <a:extLst>
              <a:ext uri="{FF2B5EF4-FFF2-40B4-BE49-F238E27FC236}">
                <a16:creationId xmlns:a16="http://schemas.microsoft.com/office/drawing/2014/main" id="{EB4D47A0-C570-49EB-A1D6-095E5E5A91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02" y="4278667"/>
            <a:ext cx="423276" cy="42327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C3532D38-92DB-4C0E-BA7E-AB1D2653B05D}"/>
              </a:ext>
            </a:extLst>
          </p:cNvPr>
          <p:cNvSpPr txBox="1">
            <a:spLocks/>
          </p:cNvSpPr>
          <p:nvPr userDrawn="1"/>
        </p:nvSpPr>
        <p:spPr>
          <a:xfrm>
            <a:off x="7699416" y="4369716"/>
            <a:ext cx="894967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EUSPA</a:t>
            </a:r>
            <a:endParaRPr lang="x-none" sz="12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D4732ED-2D96-46B3-813F-6A9F9EF44215}"/>
              </a:ext>
            </a:extLst>
          </p:cNvPr>
          <p:cNvSpPr txBox="1">
            <a:spLocks/>
          </p:cNvSpPr>
          <p:nvPr userDrawn="1"/>
        </p:nvSpPr>
        <p:spPr>
          <a:xfrm>
            <a:off x="6097600" y="4363106"/>
            <a:ext cx="1145698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@space4eu</a:t>
            </a:r>
            <a:endParaRPr lang="x-none" sz="12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BCBEA2C-B700-4C11-B313-1EA19C52E089}"/>
              </a:ext>
            </a:extLst>
          </p:cNvPr>
          <p:cNvSpPr txBox="1">
            <a:spLocks/>
          </p:cNvSpPr>
          <p:nvPr userDrawn="1"/>
        </p:nvSpPr>
        <p:spPr>
          <a:xfrm>
            <a:off x="4457221" y="4376170"/>
            <a:ext cx="1098352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@EU4Space</a:t>
            </a:r>
            <a:endParaRPr lang="x-none" sz="120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94A1F614-8D0D-4B17-B727-F22395CA9342}"/>
              </a:ext>
            </a:extLst>
          </p:cNvPr>
          <p:cNvSpPr txBox="1">
            <a:spLocks/>
          </p:cNvSpPr>
          <p:nvPr userDrawn="1"/>
        </p:nvSpPr>
        <p:spPr>
          <a:xfrm>
            <a:off x="2950920" y="4360091"/>
            <a:ext cx="1350065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EUSPA</a:t>
            </a:r>
            <a:endParaRPr lang="x-none" sz="120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9CD1DAC-539B-44B4-BB82-1F6457D17217}"/>
              </a:ext>
            </a:extLst>
          </p:cNvPr>
          <p:cNvSpPr txBox="1">
            <a:spLocks/>
          </p:cNvSpPr>
          <p:nvPr userDrawn="1"/>
        </p:nvSpPr>
        <p:spPr>
          <a:xfrm>
            <a:off x="1218585" y="4355738"/>
            <a:ext cx="894967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EU4Space</a:t>
            </a:r>
            <a:endParaRPr lang="x-none" sz="1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F65287F-F04E-4B7E-A244-23B0179596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812" y="4344954"/>
            <a:ext cx="400026" cy="335341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E774BF58-EDAD-49FB-ACBF-A14E5CE258C5}"/>
              </a:ext>
            </a:extLst>
          </p:cNvPr>
          <p:cNvSpPr txBox="1">
            <a:spLocks/>
          </p:cNvSpPr>
          <p:nvPr userDrawn="1"/>
        </p:nvSpPr>
        <p:spPr>
          <a:xfrm>
            <a:off x="9268022" y="4342728"/>
            <a:ext cx="2495353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@EUSPA@social.network.europa.eu</a:t>
            </a:r>
            <a:endParaRPr lang="x-none" sz="1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6E362F-27BE-4427-B176-A87F10EB5EF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61" y="602433"/>
            <a:ext cx="2524073" cy="108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2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F662B-D3E3-384D-A93B-BE31D101A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7B6D1-F5CD-0746-88BF-2711B336A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DDFBE-CA1C-3340-BF6D-74241E1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63D-3748-1647-95F8-C4757EAA5CCF}" type="datetimeFigureOut">
              <a:rPr lang="en-BE" smtClean="0"/>
              <a:t>06/06/2024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22DDB-4349-9C40-A064-78EE16AD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959F-7F72-0D42-AC63-151818E9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13B8-E0AD-5346-B669-6910956CC19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2942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911"/>
            <a:ext cx="4955771" cy="35424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BC510FB-A1EA-41D5-AEE5-D8B82CD059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2324100"/>
            <a:ext cx="4957357" cy="3543300"/>
          </a:xfrm>
          <a:solidFill>
            <a:schemeClr val="bg2">
              <a:lumMod val="2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2506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BC510FB-A1EA-41D5-AEE5-D8B82CD059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3258385"/>
            <a:ext cx="2938129" cy="2597562"/>
          </a:xfrm>
          <a:solidFill>
            <a:schemeClr val="bg2">
              <a:lumMod val="2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B9D39D-E6AB-4A77-A120-736E97C0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12E831-5EB2-4F03-94BD-63E17508ADBC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154908" y="3258385"/>
            <a:ext cx="2938129" cy="2597562"/>
          </a:xfrm>
          <a:solidFill>
            <a:schemeClr val="bg2">
              <a:lumMod val="2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B63126-B278-4EE7-8B08-C3F118B1DB1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56497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C652826-21B2-4912-AD28-B1155771DEB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471616" y="3258385"/>
            <a:ext cx="2938129" cy="2597562"/>
          </a:xfrm>
          <a:solidFill>
            <a:schemeClr val="bg2">
              <a:lumMod val="25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76E87D-CEDE-4E9D-8B8B-F683102A0E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473205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53"/>
            <a:ext cx="10519611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B9D39D-E6AB-4A77-A120-736E97C0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319338"/>
            <a:ext cx="2362189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B63126-B278-4EE7-8B08-C3F118B1DB1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554923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76E87D-CEDE-4E9D-8B8B-F683102A0E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74887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75F4DDA-10E8-4E23-AD28-CDD4CFB0A6A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90021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8DCD0C-1D20-4F2F-8083-B92D46A116C3}"/>
              </a:ext>
            </a:extLst>
          </p:cNvPr>
          <p:cNvSpPr/>
          <p:nvPr userDrawn="1"/>
        </p:nvSpPr>
        <p:spPr>
          <a:xfrm>
            <a:off x="838200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6C23DF-3499-4831-B525-E95261361D4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111250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3F77A2-CF3D-4D65-BCA9-31F5ABBAF8C6}"/>
              </a:ext>
            </a:extLst>
          </p:cNvPr>
          <p:cNvSpPr/>
          <p:nvPr userDrawn="1"/>
        </p:nvSpPr>
        <p:spPr>
          <a:xfrm>
            <a:off x="3553335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2F5B2AB-0FD2-4B44-8C4B-F9B345AE0D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26385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8A3BE3-2A58-4298-BBD8-0EF33B8BC535}"/>
              </a:ext>
            </a:extLst>
          </p:cNvPr>
          <p:cNvSpPr/>
          <p:nvPr userDrawn="1"/>
        </p:nvSpPr>
        <p:spPr>
          <a:xfrm>
            <a:off x="6274887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9CE5858C-E3B0-406D-B2D1-F41C691FC97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47937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214D0BB-4A2B-4C31-9B74-1CA95BB2821A}"/>
              </a:ext>
            </a:extLst>
          </p:cNvPr>
          <p:cNvSpPr/>
          <p:nvPr userDrawn="1"/>
        </p:nvSpPr>
        <p:spPr>
          <a:xfrm>
            <a:off x="8988433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395A2A8D-2657-4E33-9548-AFB74DB0027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61483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282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B23E9-58BC-4102-881C-E68D0CEE5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7686F-D7E3-4B19-9CC8-D8768253A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9705C4-FA1F-4D4F-B49D-6E6FC081D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8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911"/>
            <a:ext cx="10515600" cy="35424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C0AB09-3DC9-4475-9294-09FA107F7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9E8A8-0CE0-41D3-B10A-28C36CF76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9F72AE-D6D5-40FC-AA73-91D214051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8580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4487" y="2310304"/>
            <a:ext cx="4639313" cy="355709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0304"/>
            <a:ext cx="4619017" cy="22373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719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B5C3-1954-4836-A740-49FB4B6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06619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4006-3564-4BC9-A642-4575A048E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41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5673D-84F3-4356-A429-7E8748EE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53"/>
            <a:ext cx="6900949" cy="120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CF2DB-9D68-4A2D-8503-2EEA8B2DC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4911"/>
            <a:ext cx="10515600" cy="3542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75BF7-D759-47AF-9BED-A7852014DEB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AB27CC-B733-4B65-B9FD-DA77CCC17BA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1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719" r:id="rId3"/>
    <p:sldLayoutId id="2147483720" r:id="rId4"/>
    <p:sldLayoutId id="2147483721" r:id="rId5"/>
    <p:sldLayoutId id="2147483715" r:id="rId6"/>
    <p:sldLayoutId id="2147483687" r:id="rId7"/>
    <p:sldLayoutId id="2147483688" r:id="rId8"/>
    <p:sldLayoutId id="2147483651" r:id="rId9"/>
    <p:sldLayoutId id="2147483717" r:id="rId10"/>
    <p:sldLayoutId id="2147483718" r:id="rId11"/>
    <p:sldLayoutId id="2147483652" r:id="rId12"/>
    <p:sldLayoutId id="2147483653" r:id="rId13"/>
    <p:sldLayoutId id="2147483654" r:id="rId14"/>
    <p:sldLayoutId id="2147483655" r:id="rId15"/>
    <p:sldLayoutId id="2147483716" r:id="rId16"/>
    <p:sldLayoutId id="2147483656" r:id="rId17"/>
    <p:sldLayoutId id="2147483657" r:id="rId18"/>
    <p:sldLayoutId id="2147483658" r:id="rId19"/>
    <p:sldLayoutId id="2147483663" r:id="rId20"/>
    <p:sldLayoutId id="214748372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0E4194"/>
          </a:solidFill>
          <a:latin typeface="Exo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64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orient="horz" pos="624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8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microsoft.com/office/2007/relationships/diagramDrawing" Target="../diagrams/drawing4.xml"/><Relationship Id="rId4" Type="http://schemas.openxmlformats.org/officeDocument/2006/relationships/image" Target="../media/image39.pn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B50F-D835-4C1C-ADA0-6005E2E61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206" y="4360950"/>
            <a:ext cx="6546194" cy="966159"/>
          </a:xfrm>
        </p:spPr>
        <p:txBody>
          <a:bodyPr/>
          <a:lstStyle/>
          <a:p>
            <a:r>
              <a:rPr lang="es-ES" sz="3600" dirty="0" err="1"/>
              <a:t>European</a:t>
            </a:r>
            <a:r>
              <a:rPr lang="es-ES" sz="3600" dirty="0"/>
              <a:t> </a:t>
            </a:r>
            <a:r>
              <a:rPr lang="es-ES" sz="3600" dirty="0" err="1"/>
              <a:t>Union</a:t>
            </a:r>
            <a:r>
              <a:rPr lang="es-ES" sz="3600" dirty="0"/>
              <a:t> Agency </a:t>
            </a:r>
            <a:br>
              <a:rPr lang="es-ES" sz="3600" dirty="0"/>
            </a:br>
            <a:r>
              <a:rPr lang="es-ES" sz="3600" dirty="0" err="1"/>
              <a:t>for</a:t>
            </a:r>
            <a:r>
              <a:rPr lang="es-ES" sz="3600" dirty="0"/>
              <a:t>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Space</a:t>
            </a:r>
            <a:r>
              <a:rPr lang="es-ES" sz="3600" dirty="0"/>
              <a:t> Programme</a:t>
            </a:r>
            <a:endParaRPr lang="LID4096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196FD-0CB9-42CA-BB22-DB6C07C4A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204" y="5711313"/>
            <a:ext cx="6546193" cy="841890"/>
          </a:xfrm>
        </p:spPr>
        <p:txBody>
          <a:bodyPr>
            <a:normAutofit/>
          </a:bodyPr>
          <a:lstStyle/>
          <a:p>
            <a:r>
              <a:rPr lang="es-ES" sz="1600" dirty="0"/>
              <a:t>Rodrigo da Costa, Executive Director </a:t>
            </a:r>
          </a:p>
          <a:p>
            <a:r>
              <a:rPr lang="es-ES" sz="1600" dirty="0"/>
              <a:t>14/05/2025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947766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D7CC-3435-4110-A3DD-DC509ACB3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91" y="42897"/>
            <a:ext cx="7773237" cy="1202150"/>
          </a:xfrm>
        </p:spPr>
        <p:txBody>
          <a:bodyPr/>
          <a:lstStyle/>
          <a:p>
            <a:r>
              <a:rPr lang="en-GB" dirty="0"/>
              <a:t>EU Space 2021-2027</a:t>
            </a:r>
            <a:endParaRPr lang="LID4096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D04B126-0822-401F-90CB-BCF8E8376A69}"/>
              </a:ext>
            </a:extLst>
          </p:cNvPr>
          <p:cNvSpPr/>
          <p:nvPr/>
        </p:nvSpPr>
        <p:spPr>
          <a:xfrm>
            <a:off x="4067876" y="2149093"/>
            <a:ext cx="2139258" cy="3718987"/>
          </a:xfrm>
          <a:prstGeom prst="rect">
            <a:avLst/>
          </a:prstGeom>
          <a:solidFill>
            <a:srgbClr val="152E7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0348DB2-B0B5-43C0-B613-E7D328C79F6E}"/>
              </a:ext>
            </a:extLst>
          </p:cNvPr>
          <p:cNvSpPr/>
          <p:nvPr/>
        </p:nvSpPr>
        <p:spPr>
          <a:xfrm>
            <a:off x="4583584" y="3554048"/>
            <a:ext cx="1184941" cy="3277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Copernicus</a:t>
            </a:r>
          </a:p>
        </p:txBody>
      </p:sp>
      <p:sp>
        <p:nvSpPr>
          <p:cNvPr id="73" name="TextBox 36">
            <a:extLst>
              <a:ext uri="{FF2B5EF4-FFF2-40B4-BE49-F238E27FC236}">
                <a16:creationId xmlns:a16="http://schemas.microsoft.com/office/drawing/2014/main" id="{142B2617-AD7D-45EB-B463-CDF101FC0BE9}"/>
              </a:ext>
            </a:extLst>
          </p:cNvPr>
          <p:cNvSpPr txBox="1"/>
          <p:nvPr/>
        </p:nvSpPr>
        <p:spPr>
          <a:xfrm>
            <a:off x="4294355" y="3939571"/>
            <a:ext cx="1760010" cy="142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Earth Observation (EO) </a:t>
            </a:r>
            <a:r>
              <a:rPr lang="en-GB" sz="1300" dirty="0">
                <a:solidFill>
                  <a:prstClr val="white"/>
                </a:solidFill>
                <a:latin typeface="Calibri Light" panose="020F0302020204030204"/>
              </a:rPr>
              <a:t>and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monitoring based on satellite &amp; non-space data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Nr. 1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 provider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 space data and information (16TB/day)</a:t>
            </a:r>
            <a:endParaRPr kumimoji="0" lang="en-GB" sz="13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3358FBF-28D1-4BDB-8A6F-2280CCA1D887}"/>
              </a:ext>
            </a:extLst>
          </p:cNvPr>
          <p:cNvSpPr/>
          <p:nvPr/>
        </p:nvSpPr>
        <p:spPr>
          <a:xfrm>
            <a:off x="4698023" y="2379129"/>
            <a:ext cx="936939" cy="9369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3242D97-D145-4265-BB5D-F8A1601DA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358" y="2685779"/>
            <a:ext cx="763168" cy="36976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45927B7C-3F69-41C3-9295-791E3ACEF343}"/>
              </a:ext>
            </a:extLst>
          </p:cNvPr>
          <p:cNvSpPr>
            <a:spLocks noChangeAspect="1"/>
          </p:cNvSpPr>
          <p:nvPr/>
        </p:nvSpPr>
        <p:spPr>
          <a:xfrm>
            <a:off x="432" y="2149093"/>
            <a:ext cx="2097353" cy="3718988"/>
          </a:xfrm>
          <a:prstGeom prst="rect">
            <a:avLst/>
          </a:prstGeom>
          <a:solidFill>
            <a:srgbClr val="96A6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D51B49E-FF1C-42BB-BF84-F7D1BF8674EE}"/>
              </a:ext>
            </a:extLst>
          </p:cNvPr>
          <p:cNvSpPr/>
          <p:nvPr/>
        </p:nvSpPr>
        <p:spPr>
          <a:xfrm>
            <a:off x="634863" y="3555247"/>
            <a:ext cx="821059" cy="3277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EGNOS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B1D05F4E-2412-4DCD-BE44-EDC2B2AD48B4}"/>
              </a:ext>
            </a:extLst>
          </p:cNvPr>
          <p:cNvSpPr txBox="1"/>
          <p:nvPr/>
        </p:nvSpPr>
        <p:spPr>
          <a:xfrm>
            <a:off x="0" y="3946391"/>
            <a:ext cx="20755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EGNOS “Makes navigation signals more accurate and trustable for Safety-critical applications”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Operational in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480+ airports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&amp; helipads in 26 countries</a:t>
            </a:r>
          </a:p>
          <a:p>
            <a:pPr lvl="0"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3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1300" b="1" dirty="0">
                <a:solidFill>
                  <a:prstClr val="white"/>
                </a:solidFill>
                <a:latin typeface="Calibri Light" panose="020F0302020204030204"/>
              </a:rPr>
              <a:t>97% of new tractors </a:t>
            </a:r>
            <a:r>
              <a:rPr lang="en-US" sz="1300" dirty="0">
                <a:solidFill>
                  <a:prstClr val="white"/>
                </a:solidFill>
                <a:latin typeface="Calibri Light" panose="020F0302020204030204"/>
              </a:rPr>
              <a:t>with GNSS in Europe equipped with EGNOS 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798BC07-349E-443C-9F3A-1DCE9CDE90F7}"/>
              </a:ext>
            </a:extLst>
          </p:cNvPr>
          <p:cNvSpPr/>
          <p:nvPr/>
        </p:nvSpPr>
        <p:spPr>
          <a:xfrm>
            <a:off x="568093" y="2379126"/>
            <a:ext cx="936939" cy="9369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3639306-FF66-4182-9C27-3ED699FA8D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1" y="2759332"/>
            <a:ext cx="582143" cy="19328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B93DD77-E73A-45FD-AD0F-21BF505E7023}"/>
              </a:ext>
            </a:extLst>
          </p:cNvPr>
          <p:cNvSpPr/>
          <p:nvPr/>
        </p:nvSpPr>
        <p:spPr>
          <a:xfrm>
            <a:off x="2093847" y="2149093"/>
            <a:ext cx="2045841" cy="3718987"/>
          </a:xfrm>
          <a:prstGeom prst="rect">
            <a:avLst/>
          </a:prstGeom>
          <a:solidFill>
            <a:srgbClr val="33599D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16F2377-D1ED-4410-8D17-02B60694FAC7}"/>
              </a:ext>
            </a:extLst>
          </p:cNvPr>
          <p:cNvSpPr/>
          <p:nvPr/>
        </p:nvSpPr>
        <p:spPr>
          <a:xfrm>
            <a:off x="2695181" y="3555247"/>
            <a:ext cx="816249" cy="3277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Galileo</a:t>
            </a:r>
          </a:p>
        </p:txBody>
      </p:sp>
      <p:sp>
        <p:nvSpPr>
          <p:cNvPr id="83" name="TextBox 36">
            <a:extLst>
              <a:ext uri="{FF2B5EF4-FFF2-40B4-BE49-F238E27FC236}">
                <a16:creationId xmlns:a16="http://schemas.microsoft.com/office/drawing/2014/main" id="{45E169AB-6A34-40E5-B580-8BF1C543F6AB}"/>
              </a:ext>
            </a:extLst>
          </p:cNvPr>
          <p:cNvSpPr txBox="1"/>
          <p:nvPr/>
        </p:nvSpPr>
        <p:spPr>
          <a:xfrm>
            <a:off x="2253771" y="3946392"/>
            <a:ext cx="1724306" cy="142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Global satellite navigation and positioning system (GNSS)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billion Galileo receivers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worldwide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81B38AF-6836-48E5-9909-272BD1D0EDFD}"/>
              </a:ext>
            </a:extLst>
          </p:cNvPr>
          <p:cNvSpPr/>
          <p:nvPr/>
        </p:nvSpPr>
        <p:spPr>
          <a:xfrm>
            <a:off x="2641138" y="2379128"/>
            <a:ext cx="936939" cy="9369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3DAA120-6932-4B3A-B8E4-8169335E33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004" y="2646540"/>
            <a:ext cx="417024" cy="417024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FCAF8F7-E5E5-4FEE-992F-1476BD29AECD}"/>
              </a:ext>
            </a:extLst>
          </p:cNvPr>
          <p:cNvSpPr/>
          <p:nvPr/>
        </p:nvSpPr>
        <p:spPr>
          <a:xfrm>
            <a:off x="6199895" y="2149093"/>
            <a:ext cx="2040691" cy="3718987"/>
          </a:xfrm>
          <a:prstGeom prst="rect">
            <a:avLst/>
          </a:prstGeom>
          <a:solidFill>
            <a:srgbClr val="576787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FBCAD42-2BA4-4D85-A91A-BB064B7F9184}"/>
              </a:ext>
            </a:extLst>
          </p:cNvPr>
          <p:cNvSpPr/>
          <p:nvPr/>
        </p:nvSpPr>
        <p:spPr>
          <a:xfrm>
            <a:off x="6550884" y="3554048"/>
            <a:ext cx="1363323" cy="3277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GOVSATCOM</a:t>
            </a:r>
          </a:p>
        </p:txBody>
      </p:sp>
      <p:sp>
        <p:nvSpPr>
          <p:cNvPr id="88" name="TextBox 36">
            <a:extLst>
              <a:ext uri="{FF2B5EF4-FFF2-40B4-BE49-F238E27FC236}">
                <a16:creationId xmlns:a16="http://schemas.microsoft.com/office/drawing/2014/main" id="{59C94FEE-BCC1-4A60-A6DC-C0C3092D1C81}"/>
              </a:ext>
            </a:extLst>
          </p:cNvPr>
          <p:cNvSpPr txBox="1"/>
          <p:nvPr/>
        </p:nvSpPr>
        <p:spPr>
          <a:xfrm>
            <a:off x="6368503" y="3947735"/>
            <a:ext cx="1732257" cy="10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Secure satellite communications for EU governmental actors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Rapid support over crisis areas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7E4A5B0-4F78-447D-99BB-DEF8CFDA6A7B}"/>
              </a:ext>
            </a:extLst>
          </p:cNvPr>
          <p:cNvSpPr/>
          <p:nvPr/>
        </p:nvSpPr>
        <p:spPr>
          <a:xfrm>
            <a:off x="6775062" y="2380307"/>
            <a:ext cx="936939" cy="9369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DE527DE-EECB-4448-9B86-A56FB5635F61}"/>
              </a:ext>
            </a:extLst>
          </p:cNvPr>
          <p:cNvSpPr>
            <a:spLocks noChangeAspect="1"/>
          </p:cNvSpPr>
          <p:nvPr/>
        </p:nvSpPr>
        <p:spPr>
          <a:xfrm>
            <a:off x="10253155" y="2149667"/>
            <a:ext cx="1967910" cy="371898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B1DA438-8276-4B55-913B-3A7991EAC220}"/>
              </a:ext>
            </a:extLst>
          </p:cNvPr>
          <p:cNvSpPr>
            <a:spLocks noChangeAspect="1"/>
          </p:cNvSpPr>
          <p:nvPr/>
        </p:nvSpPr>
        <p:spPr>
          <a:xfrm>
            <a:off x="10274037" y="3454372"/>
            <a:ext cx="1903885" cy="5632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1700" b="1" dirty="0">
                <a:solidFill>
                  <a:prstClr val="white"/>
                </a:solidFill>
              </a:rPr>
              <a:t>Space Situational Awareness (SSA)</a:t>
            </a:r>
          </a:p>
        </p:txBody>
      </p:sp>
      <p:sp>
        <p:nvSpPr>
          <p:cNvPr id="93" name="TextBox 36">
            <a:extLst>
              <a:ext uri="{FF2B5EF4-FFF2-40B4-BE49-F238E27FC236}">
                <a16:creationId xmlns:a16="http://schemas.microsoft.com/office/drawing/2014/main" id="{8AC29CB3-70AC-4252-9124-D3C28EE38015}"/>
              </a:ext>
            </a:extLst>
          </p:cNvPr>
          <p:cNvSpPr txBox="1">
            <a:spLocks noChangeAspect="1"/>
          </p:cNvSpPr>
          <p:nvPr/>
        </p:nvSpPr>
        <p:spPr>
          <a:xfrm>
            <a:off x="10305074" y="4190265"/>
            <a:ext cx="1841810" cy="131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300" dirty="0">
                <a:solidFill>
                  <a:prstClr val="white"/>
                </a:solidFill>
                <a:latin typeface="Calibri Light" panose="020F0302020204030204"/>
              </a:rPr>
              <a:t>Space Surveillance and Tracking (SST)</a:t>
            </a:r>
          </a:p>
          <a:p>
            <a:pPr lvl="0"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300" dirty="0">
                <a:solidFill>
                  <a:prstClr val="white"/>
                </a:solidFill>
                <a:latin typeface="Calibri Light" panose="020F0302020204030204"/>
              </a:rPr>
              <a:t>Space Weather Events (SWE)</a:t>
            </a:r>
          </a:p>
          <a:p>
            <a:pPr lvl="0" algn="ctr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300" dirty="0">
                <a:solidFill>
                  <a:prstClr val="white"/>
                </a:solidFill>
                <a:latin typeface="Calibri Light" panose="020F0302020204030204"/>
              </a:rPr>
              <a:t>Near-Earth Objects (NEO)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4DDC440-80FF-48BE-B4D7-86E8919D3133}"/>
              </a:ext>
            </a:extLst>
          </p:cNvPr>
          <p:cNvSpPr>
            <a:spLocks noChangeAspect="1"/>
          </p:cNvSpPr>
          <p:nvPr/>
        </p:nvSpPr>
        <p:spPr>
          <a:xfrm>
            <a:off x="10759223" y="2344059"/>
            <a:ext cx="901249" cy="93765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8BF90FE-9A9A-4E1B-B4AB-5A8A10E0CCEF}"/>
              </a:ext>
            </a:extLst>
          </p:cNvPr>
          <p:cNvSpPr>
            <a:spLocks noChangeAspect="1"/>
          </p:cNvSpPr>
          <p:nvPr/>
        </p:nvSpPr>
        <p:spPr>
          <a:xfrm>
            <a:off x="8350579" y="2358315"/>
            <a:ext cx="942679" cy="9369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D2F50CB-6120-4312-9984-0CD47488834C}"/>
              </a:ext>
            </a:extLst>
          </p:cNvPr>
          <p:cNvSpPr>
            <a:spLocks noChangeAspect="1"/>
          </p:cNvSpPr>
          <p:nvPr/>
        </p:nvSpPr>
        <p:spPr>
          <a:xfrm>
            <a:off x="8220452" y="2149093"/>
            <a:ext cx="2038267" cy="37189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F63142F-F983-4E07-BC73-74272247C9EB}"/>
              </a:ext>
            </a:extLst>
          </p:cNvPr>
          <p:cNvSpPr>
            <a:spLocks noChangeAspect="1"/>
          </p:cNvSpPr>
          <p:nvPr/>
        </p:nvSpPr>
        <p:spPr>
          <a:xfrm>
            <a:off x="8240586" y="3203594"/>
            <a:ext cx="2059149" cy="15219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00100">
              <a:lnSpc>
                <a:spcPct val="90000"/>
              </a:lnSpc>
              <a:spcAft>
                <a:spcPct val="35000"/>
              </a:spcAft>
              <a:defRPr/>
            </a:pPr>
            <a:endParaRPr lang="en-US" sz="1700" b="1" dirty="0">
              <a:solidFill>
                <a:prstClr val="white"/>
              </a:solidFill>
            </a:endParaRPr>
          </a:p>
          <a:p>
            <a:pPr lvl="0"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700" b="1" dirty="0">
                <a:solidFill>
                  <a:prstClr val="white"/>
                </a:solidFill>
              </a:rPr>
              <a:t>IRIS²</a:t>
            </a:r>
          </a:p>
          <a:p>
            <a:pPr lvl="0" algn="ctr" defTabSz="800100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</a:rPr>
              <a:t>Infrastructure for Resilience, Interconnection &amp; </a:t>
            </a:r>
          </a:p>
          <a:p>
            <a:pPr lvl="0" algn="ctr" defTabSz="800100">
              <a:lnSpc>
                <a:spcPct val="90000"/>
              </a:lnSpc>
              <a:defRPr/>
            </a:pPr>
            <a:r>
              <a:rPr lang="en-US" sz="1400" b="1" dirty="0">
                <a:solidFill>
                  <a:prstClr val="white"/>
                </a:solidFill>
              </a:rPr>
              <a:t>Security by Satellites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Box 36">
            <a:extLst>
              <a:ext uri="{FF2B5EF4-FFF2-40B4-BE49-F238E27FC236}">
                <a16:creationId xmlns:a16="http://schemas.microsoft.com/office/drawing/2014/main" id="{34053223-6DC4-4AF2-9CF2-BCC282E1BEF7}"/>
              </a:ext>
            </a:extLst>
          </p:cNvPr>
          <p:cNvSpPr txBox="1">
            <a:spLocks noChangeAspect="1"/>
          </p:cNvSpPr>
          <p:nvPr/>
        </p:nvSpPr>
        <p:spPr>
          <a:xfrm>
            <a:off x="8209326" y="4754316"/>
            <a:ext cx="2021567" cy="131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Sovereign multi-orbit constellation</a:t>
            </a: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300" dirty="0">
                <a:solidFill>
                  <a:prstClr val="white"/>
                </a:solidFill>
                <a:latin typeface="Calibri Light" panose="020F0302020204030204"/>
              </a:rPr>
              <a:t>Cutting-edge technologies focused on government service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6C96CAF-ECA3-4336-843A-1BBF24BFA99E}"/>
              </a:ext>
            </a:extLst>
          </p:cNvPr>
          <p:cNvSpPr>
            <a:spLocks noChangeAspect="1"/>
          </p:cNvSpPr>
          <p:nvPr/>
        </p:nvSpPr>
        <p:spPr>
          <a:xfrm>
            <a:off x="8760561" y="2355745"/>
            <a:ext cx="942679" cy="9369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89F35CE-5F59-4DB7-B8AF-CF572CA125C2}"/>
              </a:ext>
            </a:extLst>
          </p:cNvPr>
          <p:cNvSpPr txBox="1"/>
          <p:nvPr/>
        </p:nvSpPr>
        <p:spPr>
          <a:xfrm>
            <a:off x="8775728" y="2686118"/>
            <a:ext cx="914400" cy="335034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IRIS</a:t>
            </a:r>
            <a:r>
              <a:rPr lang="en-GB" sz="16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AA28B9-2DE8-43F1-8465-9876129D6EAC}"/>
              </a:ext>
            </a:extLst>
          </p:cNvPr>
          <p:cNvSpPr txBox="1"/>
          <p:nvPr/>
        </p:nvSpPr>
        <p:spPr>
          <a:xfrm>
            <a:off x="6786331" y="2713380"/>
            <a:ext cx="914400" cy="33503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GOVSATCOM</a:t>
            </a:r>
            <a:endParaRPr lang="en-GB" sz="12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018A44-384D-4EBD-A01E-C6D3FE7C6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7170" y="2574868"/>
            <a:ext cx="956978" cy="4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0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5CA849-7257-46EF-9625-F38B8020E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EUSPA’s</a:t>
            </a:r>
            <a:r>
              <a:rPr lang="es-ES" dirty="0"/>
              <a:t> </a:t>
            </a:r>
            <a:r>
              <a:rPr lang="es-ES" dirty="0" err="1"/>
              <a:t>mission</a:t>
            </a:r>
            <a:endParaRPr lang="LID4096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A432CE0-CF13-4811-8E1E-65636F1E526B}"/>
              </a:ext>
            </a:extLst>
          </p:cNvPr>
          <p:cNvSpPr txBox="1">
            <a:spLocks/>
          </p:cNvSpPr>
          <p:nvPr/>
        </p:nvSpPr>
        <p:spPr>
          <a:xfrm>
            <a:off x="7351974" y="930707"/>
            <a:ext cx="3021253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E4194"/>
                </a:solidFill>
                <a:latin typeface="Exo SemiBold"/>
              </a:rPr>
              <a:t>Exploitation</a:t>
            </a:r>
            <a:endParaRPr lang="LID4096" sz="2400" dirty="0">
              <a:solidFill>
                <a:srgbClr val="0E4194"/>
              </a:solidFill>
              <a:latin typeface="Exo Semi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F071E0-9630-436C-A9CB-DAEA7EE3967A}"/>
              </a:ext>
            </a:extLst>
          </p:cNvPr>
          <p:cNvGrpSpPr/>
          <p:nvPr/>
        </p:nvGrpSpPr>
        <p:grpSpPr>
          <a:xfrm>
            <a:off x="6431229" y="4913287"/>
            <a:ext cx="4914950" cy="951153"/>
            <a:chOff x="6788641" y="4730561"/>
            <a:chExt cx="4914950" cy="951153"/>
          </a:xfrm>
        </p:grpSpPr>
        <p:pic>
          <p:nvPicPr>
            <p:cNvPr id="19" name="Graphic 18" descr="Users">
              <a:extLst>
                <a:ext uri="{FF2B5EF4-FFF2-40B4-BE49-F238E27FC236}">
                  <a16:creationId xmlns:a16="http://schemas.microsoft.com/office/drawing/2014/main" id="{833DB240-0E56-4F0D-B457-940B8B06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88641" y="4730561"/>
              <a:ext cx="662781" cy="662781"/>
            </a:xfrm>
            <a:prstGeom prst="rect">
              <a:avLst/>
            </a:prstGeom>
          </p:spPr>
        </p:pic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CECD88EA-132A-4B9B-8609-CE014C836647}"/>
                </a:ext>
              </a:extLst>
            </p:cNvPr>
            <p:cNvSpPr txBox="1">
              <a:spLocks/>
            </p:cNvSpPr>
            <p:nvPr/>
          </p:nvSpPr>
          <p:spPr>
            <a:xfrm>
              <a:off x="7710790" y="4770225"/>
              <a:ext cx="3992801" cy="9114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E4194"/>
                  </a:solidFill>
                  <a:effectLst/>
                  <a:uLnTx/>
                  <a:uFillTx/>
                  <a:latin typeface="Exo SemiBold"/>
                </a:rPr>
                <a:t>Utilization</a:t>
              </a:r>
              <a:endParaRPr kumimoji="0" lang="LID4096" sz="2400" b="0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Exo SemiBol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53E9C1-5C26-470E-8C4E-B1ACB1251131}"/>
              </a:ext>
            </a:extLst>
          </p:cNvPr>
          <p:cNvGrpSpPr/>
          <p:nvPr/>
        </p:nvGrpSpPr>
        <p:grpSpPr>
          <a:xfrm>
            <a:off x="6431229" y="2911526"/>
            <a:ext cx="3401915" cy="662781"/>
            <a:chOff x="6788641" y="2968641"/>
            <a:chExt cx="3401915" cy="662781"/>
          </a:xfrm>
        </p:grpSpPr>
        <p:sp>
          <p:nvSpPr>
            <p:cNvPr id="22" name="Content Placeholder 5">
              <a:extLst>
                <a:ext uri="{FF2B5EF4-FFF2-40B4-BE49-F238E27FC236}">
                  <a16:creationId xmlns:a16="http://schemas.microsoft.com/office/drawing/2014/main" id="{11C6E73E-D6D2-4A47-8584-DC09C2494617}"/>
                </a:ext>
              </a:extLst>
            </p:cNvPr>
            <p:cNvSpPr txBox="1">
              <a:spLocks/>
            </p:cNvSpPr>
            <p:nvPr/>
          </p:nvSpPr>
          <p:spPr>
            <a:xfrm>
              <a:off x="7710790" y="3079411"/>
              <a:ext cx="2479766" cy="4910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E4194"/>
                  </a:solidFill>
                  <a:effectLst/>
                  <a:uLnTx/>
                  <a:uFillTx/>
                  <a:latin typeface="Exo SemiBold"/>
                </a:rPr>
                <a:t>Security</a:t>
              </a:r>
              <a:endParaRPr kumimoji="0" lang="LID4096" sz="2400" b="0" i="0" u="none" strike="noStrike" kern="1200" cap="none" spc="0" normalizeH="0" baseline="0" noProof="0" dirty="0">
                <a:ln>
                  <a:noFill/>
                </a:ln>
                <a:solidFill>
                  <a:srgbClr val="0E4194"/>
                </a:solidFill>
                <a:effectLst/>
                <a:uLnTx/>
                <a:uFillTx/>
                <a:latin typeface="Exo SemiBold"/>
              </a:endParaRPr>
            </a:p>
          </p:txBody>
        </p:sp>
        <p:pic>
          <p:nvPicPr>
            <p:cNvPr id="23" name="Graphic 22" descr="Lock">
              <a:extLst>
                <a:ext uri="{FF2B5EF4-FFF2-40B4-BE49-F238E27FC236}">
                  <a16:creationId xmlns:a16="http://schemas.microsoft.com/office/drawing/2014/main" id="{EBA5092B-F637-41E8-9891-305A3EEB9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88641" y="2968641"/>
              <a:ext cx="662781" cy="662781"/>
            </a:xfrm>
            <a:prstGeom prst="rect">
              <a:avLst/>
            </a:prstGeom>
          </p:spPr>
        </p:pic>
      </p:grp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598D25BE-4984-47E2-95E6-4E27E9F8961C}"/>
              </a:ext>
            </a:extLst>
          </p:cNvPr>
          <p:cNvSpPr txBox="1">
            <a:spLocks/>
          </p:cNvSpPr>
          <p:nvPr/>
        </p:nvSpPr>
        <p:spPr>
          <a:xfrm>
            <a:off x="7092606" y="1297851"/>
            <a:ext cx="4261194" cy="1359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Galileo and EGNOS services provision and 24/7 operations – including management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, operation, maintenance, improvement, evolution &amp; protection of infrastructure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GOVSATCOM hub and IRIS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 preparation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Space Surveillance and Tracking Front Desk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LID4096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5B6F1A88-A839-4A2A-80A2-E3EC5DF660D9}"/>
              </a:ext>
            </a:extLst>
          </p:cNvPr>
          <p:cNvSpPr txBox="1">
            <a:spLocks/>
          </p:cNvSpPr>
          <p:nvPr/>
        </p:nvSpPr>
        <p:spPr>
          <a:xfrm>
            <a:off x="7082341" y="3422588"/>
            <a:ext cx="4271460" cy="1002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Security Accreditation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Security Monitoring Center operations (GSMC)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Governmental Service Provision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Key contributor in the implementation EU Space Strategy for Security and </a:t>
            </a: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Defence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1E2EAA8C-E55E-4A75-8CBF-9F45BD272A3D}"/>
              </a:ext>
            </a:extLst>
          </p:cNvPr>
          <p:cNvSpPr txBox="1">
            <a:spLocks/>
          </p:cNvSpPr>
          <p:nvPr/>
        </p:nvSpPr>
        <p:spPr>
          <a:xfrm>
            <a:off x="7098193" y="5393505"/>
            <a:ext cx="4271461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Market development, communications, user uptake, applications, innovation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For Galileo, EGNOS, commercial use of Copernicus, GOVSATCOM, SST, and soon IRIS</a:t>
            </a:r>
            <a:r>
              <a:rPr lang="en-US" sz="1400" baseline="30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ID4096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27" name="Graphic 12" descr="Circular flowchart">
            <a:extLst>
              <a:ext uri="{FF2B5EF4-FFF2-40B4-BE49-F238E27FC236}">
                <a16:creationId xmlns:a16="http://schemas.microsoft.com/office/drawing/2014/main" id="{320FAD17-A716-4334-8B8A-E563E972B3A0}"/>
              </a:ext>
            </a:extLst>
          </p:cNvPr>
          <p:cNvGrpSpPr/>
          <p:nvPr/>
        </p:nvGrpSpPr>
        <p:grpSpPr>
          <a:xfrm>
            <a:off x="6369177" y="750696"/>
            <a:ext cx="784079" cy="784079"/>
            <a:chOff x="6727993" y="1207897"/>
            <a:chExt cx="784079" cy="78407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6C801DF-6240-4727-89D1-1C43E5EEEE84}"/>
                </a:ext>
              </a:extLst>
            </p:cNvPr>
            <p:cNvSpPr/>
            <p:nvPr/>
          </p:nvSpPr>
          <p:spPr>
            <a:xfrm>
              <a:off x="6869776" y="1394601"/>
              <a:ext cx="163350" cy="253192"/>
            </a:xfrm>
            <a:custGeom>
              <a:avLst/>
              <a:gdLst>
                <a:gd name="connsiteX0" fmla="*/ 38637 w 163349"/>
                <a:gd name="connsiteY0" fmla="*/ 246582 h 253192"/>
                <a:gd name="connsiteX1" fmla="*/ 37902 w 163349"/>
                <a:gd name="connsiteY1" fmla="*/ 229838 h 253192"/>
                <a:gd name="connsiteX2" fmla="*/ 159435 w 163349"/>
                <a:gd name="connsiteY2" fmla="*/ 37902 h 253192"/>
                <a:gd name="connsiteX3" fmla="*/ 152492 w 163349"/>
                <a:gd name="connsiteY3" fmla="*/ 5232 h 253192"/>
                <a:gd name="connsiteX4" fmla="*/ 5232 w 163349"/>
                <a:gd name="connsiteY4" fmla="*/ 229838 h 253192"/>
                <a:gd name="connsiteX5" fmla="*/ 6457 w 163349"/>
                <a:gd name="connsiteY5" fmla="*/ 254341 h 253192"/>
                <a:gd name="connsiteX6" fmla="*/ 38637 w 163349"/>
                <a:gd name="connsiteY6" fmla="*/ 246582 h 25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349" h="253192">
                  <a:moveTo>
                    <a:pt x="38637" y="246582"/>
                  </a:moveTo>
                  <a:cubicBezTo>
                    <a:pt x="37902" y="241028"/>
                    <a:pt x="37902" y="235474"/>
                    <a:pt x="37902" y="229838"/>
                  </a:cubicBezTo>
                  <a:cubicBezTo>
                    <a:pt x="37909" y="147747"/>
                    <a:pt x="85230" y="73012"/>
                    <a:pt x="159435" y="37902"/>
                  </a:cubicBezTo>
                  <a:cubicBezTo>
                    <a:pt x="155238" y="27499"/>
                    <a:pt x="152889" y="16443"/>
                    <a:pt x="152492" y="5232"/>
                  </a:cubicBezTo>
                  <a:cubicBezTo>
                    <a:pt x="63090" y="44134"/>
                    <a:pt x="5260" y="132340"/>
                    <a:pt x="5232" y="229838"/>
                  </a:cubicBezTo>
                  <a:cubicBezTo>
                    <a:pt x="5232" y="238169"/>
                    <a:pt x="5641" y="246337"/>
                    <a:pt x="6457" y="254341"/>
                  </a:cubicBezTo>
                  <a:cubicBezTo>
                    <a:pt x="16658" y="249922"/>
                    <a:pt x="27544" y="247298"/>
                    <a:pt x="38637" y="246582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2E4215-9659-45DE-A9B9-D923E808791A}"/>
                </a:ext>
              </a:extLst>
            </p:cNvPr>
            <p:cNvSpPr/>
            <p:nvPr/>
          </p:nvSpPr>
          <p:spPr>
            <a:xfrm>
              <a:off x="7205868" y="1394601"/>
              <a:ext cx="163350" cy="253192"/>
            </a:xfrm>
            <a:custGeom>
              <a:avLst/>
              <a:gdLst>
                <a:gd name="connsiteX0" fmla="*/ 126520 w 163349"/>
                <a:gd name="connsiteY0" fmla="*/ 229838 h 253192"/>
                <a:gd name="connsiteX1" fmla="*/ 125784 w 163349"/>
                <a:gd name="connsiteY1" fmla="*/ 246173 h 253192"/>
                <a:gd name="connsiteX2" fmla="*/ 157964 w 163349"/>
                <a:gd name="connsiteY2" fmla="*/ 254341 h 253192"/>
                <a:gd name="connsiteX3" fmla="*/ 159189 w 163349"/>
                <a:gd name="connsiteY3" fmla="*/ 229838 h 253192"/>
                <a:gd name="connsiteX4" fmla="*/ 12175 w 163349"/>
                <a:gd name="connsiteY4" fmla="*/ 5232 h 253192"/>
                <a:gd name="connsiteX5" fmla="*/ 5232 w 163349"/>
                <a:gd name="connsiteY5" fmla="*/ 37902 h 253192"/>
                <a:gd name="connsiteX6" fmla="*/ 126520 w 163349"/>
                <a:gd name="connsiteY6" fmla="*/ 229838 h 25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349" h="253192">
                  <a:moveTo>
                    <a:pt x="126520" y="229838"/>
                  </a:moveTo>
                  <a:cubicBezTo>
                    <a:pt x="126520" y="235474"/>
                    <a:pt x="126520" y="241028"/>
                    <a:pt x="125784" y="246173"/>
                  </a:cubicBezTo>
                  <a:cubicBezTo>
                    <a:pt x="136902" y="247019"/>
                    <a:pt x="147789" y="249782"/>
                    <a:pt x="157964" y="254341"/>
                  </a:cubicBezTo>
                  <a:cubicBezTo>
                    <a:pt x="158781" y="246173"/>
                    <a:pt x="159189" y="238006"/>
                    <a:pt x="159189" y="229838"/>
                  </a:cubicBezTo>
                  <a:cubicBezTo>
                    <a:pt x="159204" y="132398"/>
                    <a:pt x="101480" y="44208"/>
                    <a:pt x="12175" y="5232"/>
                  </a:cubicBezTo>
                  <a:cubicBezTo>
                    <a:pt x="11778" y="16443"/>
                    <a:pt x="9429" y="27499"/>
                    <a:pt x="5232" y="37902"/>
                  </a:cubicBezTo>
                  <a:cubicBezTo>
                    <a:pt x="79341" y="73083"/>
                    <a:pt x="126558" y="147803"/>
                    <a:pt x="126520" y="229838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E9AA342-1754-4F40-97CB-C13C4CF06BBD}"/>
                </a:ext>
              </a:extLst>
            </p:cNvPr>
            <p:cNvSpPr/>
            <p:nvPr/>
          </p:nvSpPr>
          <p:spPr>
            <a:xfrm>
              <a:off x="6966397" y="1790724"/>
              <a:ext cx="302197" cy="81675"/>
            </a:xfrm>
            <a:custGeom>
              <a:avLst/>
              <a:gdLst>
                <a:gd name="connsiteX0" fmla="*/ 278435 w 302197"/>
                <a:gd name="connsiteY0" fmla="*/ 5232 h 81674"/>
                <a:gd name="connsiteX1" fmla="*/ 28836 w 302197"/>
                <a:gd name="connsiteY1" fmla="*/ 5232 h 81674"/>
                <a:gd name="connsiteX2" fmla="*/ 5232 w 302197"/>
                <a:gd name="connsiteY2" fmla="*/ 28428 h 81674"/>
                <a:gd name="connsiteX3" fmla="*/ 302039 w 302197"/>
                <a:gd name="connsiteY3" fmla="*/ 28428 h 81674"/>
                <a:gd name="connsiteX4" fmla="*/ 278435 w 302197"/>
                <a:gd name="connsiteY4" fmla="*/ 5232 h 81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197" h="81674">
                  <a:moveTo>
                    <a:pt x="278435" y="5232"/>
                  </a:moveTo>
                  <a:cubicBezTo>
                    <a:pt x="204108" y="59572"/>
                    <a:pt x="103163" y="59572"/>
                    <a:pt x="28836" y="5232"/>
                  </a:cubicBezTo>
                  <a:cubicBezTo>
                    <a:pt x="22340" y="14246"/>
                    <a:pt x="14358" y="22090"/>
                    <a:pt x="5232" y="28428"/>
                  </a:cubicBezTo>
                  <a:cubicBezTo>
                    <a:pt x="92837" y="95391"/>
                    <a:pt x="214434" y="95391"/>
                    <a:pt x="302039" y="28428"/>
                  </a:cubicBezTo>
                  <a:cubicBezTo>
                    <a:pt x="292913" y="22090"/>
                    <a:pt x="284931" y="14246"/>
                    <a:pt x="278435" y="5232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442DF2C-27A2-4C5A-B46D-5E4B28962578}"/>
                </a:ext>
              </a:extLst>
            </p:cNvPr>
            <p:cNvSpPr/>
            <p:nvPr/>
          </p:nvSpPr>
          <p:spPr>
            <a:xfrm>
              <a:off x="7049460" y="1325177"/>
              <a:ext cx="138847" cy="138847"/>
            </a:xfrm>
            <a:custGeom>
              <a:avLst/>
              <a:gdLst>
                <a:gd name="connsiteX0" fmla="*/ 135912 w 138847"/>
                <a:gd name="connsiteY0" fmla="*/ 70572 h 138847"/>
                <a:gd name="connsiteX1" fmla="*/ 70572 w 138847"/>
                <a:gd name="connsiteY1" fmla="*/ 135912 h 138847"/>
                <a:gd name="connsiteX2" fmla="*/ 5232 w 138847"/>
                <a:gd name="connsiteY2" fmla="*/ 70572 h 138847"/>
                <a:gd name="connsiteX3" fmla="*/ 70572 w 138847"/>
                <a:gd name="connsiteY3" fmla="*/ 5232 h 138847"/>
                <a:gd name="connsiteX4" fmla="*/ 135912 w 138847"/>
                <a:gd name="connsiteY4" fmla="*/ 70572 h 13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47" h="138847">
                  <a:moveTo>
                    <a:pt x="135912" y="70572"/>
                  </a:moveTo>
                  <a:cubicBezTo>
                    <a:pt x="135912" y="106658"/>
                    <a:pt x="106658" y="135912"/>
                    <a:pt x="70572" y="135912"/>
                  </a:cubicBezTo>
                  <a:cubicBezTo>
                    <a:pt x="34486" y="135912"/>
                    <a:pt x="5232" y="106658"/>
                    <a:pt x="5232" y="70572"/>
                  </a:cubicBezTo>
                  <a:cubicBezTo>
                    <a:pt x="5232" y="34486"/>
                    <a:pt x="34486" y="5232"/>
                    <a:pt x="70572" y="5232"/>
                  </a:cubicBezTo>
                  <a:cubicBezTo>
                    <a:pt x="106658" y="5232"/>
                    <a:pt x="135912" y="34486"/>
                    <a:pt x="135912" y="70572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034AF7-7B38-44DD-B924-9B2D08227622}"/>
                </a:ext>
              </a:extLst>
            </p:cNvPr>
            <p:cNvSpPr/>
            <p:nvPr/>
          </p:nvSpPr>
          <p:spPr>
            <a:xfrm>
              <a:off x="7253648" y="1668212"/>
              <a:ext cx="138847" cy="138847"/>
            </a:xfrm>
            <a:custGeom>
              <a:avLst/>
              <a:gdLst>
                <a:gd name="connsiteX0" fmla="*/ 135912 w 138847"/>
                <a:gd name="connsiteY0" fmla="*/ 70572 h 138847"/>
                <a:gd name="connsiteX1" fmla="*/ 70572 w 138847"/>
                <a:gd name="connsiteY1" fmla="*/ 135912 h 138847"/>
                <a:gd name="connsiteX2" fmla="*/ 5232 w 138847"/>
                <a:gd name="connsiteY2" fmla="*/ 70572 h 138847"/>
                <a:gd name="connsiteX3" fmla="*/ 70572 w 138847"/>
                <a:gd name="connsiteY3" fmla="*/ 5232 h 138847"/>
                <a:gd name="connsiteX4" fmla="*/ 135912 w 138847"/>
                <a:gd name="connsiteY4" fmla="*/ 70572 h 13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47" h="138847">
                  <a:moveTo>
                    <a:pt x="135912" y="70572"/>
                  </a:moveTo>
                  <a:cubicBezTo>
                    <a:pt x="135912" y="106658"/>
                    <a:pt x="106658" y="135912"/>
                    <a:pt x="70572" y="135912"/>
                  </a:cubicBezTo>
                  <a:cubicBezTo>
                    <a:pt x="34486" y="135912"/>
                    <a:pt x="5232" y="106658"/>
                    <a:pt x="5232" y="70572"/>
                  </a:cubicBezTo>
                  <a:cubicBezTo>
                    <a:pt x="5232" y="34486"/>
                    <a:pt x="34486" y="5232"/>
                    <a:pt x="70572" y="5232"/>
                  </a:cubicBezTo>
                  <a:cubicBezTo>
                    <a:pt x="106658" y="5232"/>
                    <a:pt x="135912" y="34486"/>
                    <a:pt x="135912" y="70572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1F503C3-8C2B-405C-BAD1-21F07D4A9617}"/>
                </a:ext>
              </a:extLst>
            </p:cNvPr>
            <p:cNvSpPr/>
            <p:nvPr/>
          </p:nvSpPr>
          <p:spPr>
            <a:xfrm>
              <a:off x="6845273" y="1668212"/>
              <a:ext cx="138847" cy="138847"/>
            </a:xfrm>
            <a:custGeom>
              <a:avLst/>
              <a:gdLst>
                <a:gd name="connsiteX0" fmla="*/ 135912 w 138847"/>
                <a:gd name="connsiteY0" fmla="*/ 70572 h 138847"/>
                <a:gd name="connsiteX1" fmla="*/ 70572 w 138847"/>
                <a:gd name="connsiteY1" fmla="*/ 135912 h 138847"/>
                <a:gd name="connsiteX2" fmla="*/ 5232 w 138847"/>
                <a:gd name="connsiteY2" fmla="*/ 70572 h 138847"/>
                <a:gd name="connsiteX3" fmla="*/ 70572 w 138847"/>
                <a:gd name="connsiteY3" fmla="*/ 5232 h 138847"/>
                <a:gd name="connsiteX4" fmla="*/ 135912 w 138847"/>
                <a:gd name="connsiteY4" fmla="*/ 70572 h 13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47" h="138847">
                  <a:moveTo>
                    <a:pt x="135912" y="70572"/>
                  </a:moveTo>
                  <a:cubicBezTo>
                    <a:pt x="135912" y="106658"/>
                    <a:pt x="106658" y="135912"/>
                    <a:pt x="70572" y="135912"/>
                  </a:cubicBezTo>
                  <a:cubicBezTo>
                    <a:pt x="34486" y="135912"/>
                    <a:pt x="5232" y="106658"/>
                    <a:pt x="5232" y="70572"/>
                  </a:cubicBezTo>
                  <a:cubicBezTo>
                    <a:pt x="5232" y="34486"/>
                    <a:pt x="34486" y="5232"/>
                    <a:pt x="70572" y="5232"/>
                  </a:cubicBezTo>
                  <a:cubicBezTo>
                    <a:pt x="106658" y="5232"/>
                    <a:pt x="135912" y="34486"/>
                    <a:pt x="135912" y="70572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09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077502-1C37-49A9-8A20-C7863E00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380" y="1002053"/>
            <a:ext cx="4774702" cy="1202150"/>
          </a:xfrm>
        </p:spPr>
        <p:txBody>
          <a:bodyPr>
            <a:normAutofit/>
          </a:bodyPr>
          <a:lstStyle/>
          <a:p>
            <a:r>
              <a:rPr lang="es-ES" sz="3200" dirty="0"/>
              <a:t>EUSPA </a:t>
            </a:r>
            <a:r>
              <a:rPr lang="en-GB" sz="3200" dirty="0"/>
              <a:t>contributes to the EU Agenda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F7BC65-9530-4310-ACF1-956DFB606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51546A-9685-4751-8D09-230C69055021}"/>
              </a:ext>
            </a:extLst>
          </p:cNvPr>
          <p:cNvSpPr txBox="1">
            <a:spLocks/>
          </p:cNvSpPr>
          <p:nvPr/>
        </p:nvSpPr>
        <p:spPr>
          <a:xfrm>
            <a:off x="6538632" y="2255959"/>
            <a:ext cx="4832420" cy="37925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0E4194"/>
                </a:solidFill>
                <a:latin typeface="Exo SemiBold"/>
                <a:cs typeface="Times New Roman" panose="02020603050405020304" pitchFamily="18" charset="0"/>
              </a:rPr>
              <a:t>Stronger Europe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Strategic autonomy and non-dependence of Europe in space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sz="11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0E4194"/>
                </a:solidFill>
                <a:latin typeface="Exo SemiBold"/>
                <a:cs typeface="Times New Roman" panose="02020603050405020304" pitchFamily="18" charset="0"/>
              </a:rPr>
              <a:t>Green Deal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EU-space-based applications for sustainable economy, transport, agriculture, biodiversity, energy, smart cities, etc.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sz="11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0E4194"/>
                </a:solidFill>
                <a:latin typeface="Exo SemiBold"/>
                <a:cs typeface="Times New Roman" panose="02020603050405020304" pitchFamily="18" charset="0"/>
              </a:rPr>
              <a:t>Digital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Security of EU Space, uninterrupted high capacity connectivity everywhere, IoT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sz="11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0E4194"/>
                </a:solidFill>
                <a:latin typeface="Exo SemiBold"/>
                <a:cs typeface="Times New Roman" panose="02020603050405020304" pitchFamily="18" charset="0"/>
              </a:rPr>
              <a:t>Resilience</a:t>
            </a:r>
          </a:p>
          <a:p>
            <a:pPr marL="0" lvl="1" indent="0" defTabSz="666750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Innovative space downstream sector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19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B07D-BB9F-2451-D870-E5B47B31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79" y="224492"/>
            <a:ext cx="7928811" cy="1202150"/>
          </a:xfrm>
        </p:spPr>
        <p:txBody>
          <a:bodyPr>
            <a:normAutofit/>
          </a:bodyPr>
          <a:lstStyle/>
          <a:p>
            <a:r>
              <a:rPr lang="en-US" dirty="0"/>
              <a:t>Space and disaster management</a:t>
            </a:r>
            <a:br>
              <a:rPr lang="en-US" dirty="0"/>
            </a:br>
            <a:r>
              <a:rPr lang="en-US" sz="1800" kern="1200" dirty="0"/>
              <a:t>in natural and man-made disasters</a:t>
            </a:r>
            <a:endParaRPr lang="LID4096" dirty="0"/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B70EFC0B-7BA7-A4A4-C63C-382604709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91748"/>
              </p:ext>
            </p:extLst>
          </p:nvPr>
        </p:nvGraphicFramePr>
        <p:xfrm>
          <a:off x="502167" y="1282769"/>
          <a:ext cx="8108433" cy="83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DE5DC15E-F677-61FA-30EC-ABF42D94B36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156" y="2138557"/>
            <a:ext cx="9209658" cy="3489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BBC9815-38D4-E4D1-9F73-3635DF8072F6}"/>
              </a:ext>
            </a:extLst>
          </p:cNvPr>
          <p:cNvGrpSpPr/>
          <p:nvPr/>
        </p:nvGrpSpPr>
        <p:grpSpPr>
          <a:xfrm>
            <a:off x="8769624" y="2231554"/>
            <a:ext cx="3979761" cy="3779467"/>
            <a:chOff x="6936648" y="1437204"/>
            <a:chExt cx="6092924" cy="5448201"/>
          </a:xfrm>
        </p:grpSpPr>
        <p:graphicFrame>
          <p:nvGraphicFramePr>
            <p:cNvPr id="24" name="Diagram 23">
              <a:extLst>
                <a:ext uri="{FF2B5EF4-FFF2-40B4-BE49-F238E27FC236}">
                  <a16:creationId xmlns:a16="http://schemas.microsoft.com/office/drawing/2014/main" id="{A1687541-2DFF-C902-12D8-29286A7BCD45}"/>
                </a:ext>
              </a:extLst>
            </p:cNvPr>
            <p:cNvGraphicFramePr/>
            <p:nvPr/>
          </p:nvGraphicFramePr>
          <p:xfrm>
            <a:off x="6936648" y="2972057"/>
            <a:ext cx="4484685" cy="39133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25" name="Diagram 24">
              <a:extLst>
                <a:ext uri="{FF2B5EF4-FFF2-40B4-BE49-F238E27FC236}">
                  <a16:creationId xmlns:a16="http://schemas.microsoft.com/office/drawing/2014/main" id="{47078DE3-68C4-9C94-95F6-CF0946176E66}"/>
                </a:ext>
              </a:extLst>
            </p:cNvPr>
            <p:cNvGraphicFramePr/>
            <p:nvPr/>
          </p:nvGraphicFramePr>
          <p:xfrm>
            <a:off x="7852333" y="1437204"/>
            <a:ext cx="5177239" cy="47453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AF2ACB7-2DA9-CB75-9589-6E1F7F77EDEB}"/>
              </a:ext>
            </a:extLst>
          </p:cNvPr>
          <p:cNvSpPr/>
          <p:nvPr/>
        </p:nvSpPr>
        <p:spPr>
          <a:xfrm>
            <a:off x="745884" y="5559454"/>
            <a:ext cx="3495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Impact exposure analysis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Hazard monitoring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Asset management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Crisis area assessment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570CC3-385E-BE52-7ADF-8C251BB0A9A2}"/>
              </a:ext>
            </a:extLst>
          </p:cNvPr>
          <p:cNvSpPr/>
          <p:nvPr/>
        </p:nvSpPr>
        <p:spPr>
          <a:xfrm>
            <a:off x="3687232" y="5559454"/>
            <a:ext cx="5676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Health and medicine response &amp; coordination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Post-crisis damage assessment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Restoration of supply chains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Management of refugee camps etc….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0DEA59-7D1A-F8B7-BB81-94D32AB0C139}"/>
              </a:ext>
            </a:extLst>
          </p:cNvPr>
          <p:cNvSpPr/>
          <p:nvPr/>
        </p:nvSpPr>
        <p:spPr>
          <a:xfrm>
            <a:off x="653143" y="5543688"/>
            <a:ext cx="7957457" cy="1200329"/>
          </a:xfrm>
          <a:prstGeom prst="rect">
            <a:avLst/>
          </a:prstGeom>
          <a:noFill/>
          <a:ln w="38100">
            <a:solidFill>
              <a:srgbClr val="008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064732-7F74-BA3A-52AB-41BD531085E2}"/>
              </a:ext>
            </a:extLst>
          </p:cNvPr>
          <p:cNvSpPr txBox="1"/>
          <p:nvPr/>
        </p:nvSpPr>
        <p:spPr>
          <a:xfrm>
            <a:off x="812167" y="5322007"/>
            <a:ext cx="1770435" cy="32362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400" dirty="0">
                <a:solidFill>
                  <a:srgbClr val="0087CC"/>
                </a:solidFill>
                <a:latin typeface="Neo Sans W1G" panose="020B0504030504040204" pitchFamily="34" charset="0"/>
              </a:rPr>
              <a:t>Example applications</a:t>
            </a:r>
            <a:endParaRPr lang="en-150" sz="1400" dirty="0">
              <a:solidFill>
                <a:srgbClr val="0087CC"/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1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9209-772A-4717-A0BD-48C72E59E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97078" cy="1325563"/>
          </a:xfrm>
        </p:spPr>
        <p:txBody>
          <a:bodyPr>
            <a:normAutofit/>
          </a:bodyPr>
          <a:lstStyle/>
          <a:p>
            <a:r>
              <a:rPr lang="en-US" dirty="0"/>
              <a:t>EU Space and disaster management</a:t>
            </a:r>
            <a:br>
              <a:rPr lang="en-US" dirty="0"/>
            </a:br>
            <a:r>
              <a:rPr lang="en-US" sz="1800" kern="1200" dirty="0"/>
              <a:t>in natural and man-made disasters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A5FE4-862E-4A90-82F6-3786765E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2D733E-3264-41AF-819B-F4786F848FED}" type="slidenum">
              <a:rPr lang="x-none" smtClean="0"/>
              <a:pPr/>
              <a:t>6</a:t>
            </a:fld>
            <a:endParaRPr lang="LID4096"/>
          </a:p>
        </p:txBody>
      </p:sp>
      <p:pic>
        <p:nvPicPr>
          <p:cNvPr id="5" name="Imagen 26">
            <a:extLst>
              <a:ext uri="{FF2B5EF4-FFF2-40B4-BE49-F238E27FC236}">
                <a16:creationId xmlns:a16="http://schemas.microsoft.com/office/drawing/2014/main" id="{DC19C442-41C5-4BF3-B126-A795FE73BE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52" y="3323886"/>
            <a:ext cx="1545881" cy="510501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B5091CD4-A4F0-4880-936A-0735A440157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37" y="3237392"/>
            <a:ext cx="694716" cy="6985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 descr="Copernicus ">
            <a:extLst>
              <a:ext uri="{FF2B5EF4-FFF2-40B4-BE49-F238E27FC236}">
                <a16:creationId xmlns:a16="http://schemas.microsoft.com/office/drawing/2014/main" id="{37162DE6-7B23-40E2-B19D-C299806E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36" y="1797491"/>
            <a:ext cx="2234245" cy="9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1C158-7CB0-4AD6-8A99-26642EF2F8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37" y="4658767"/>
            <a:ext cx="2234245" cy="362030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3B1FCC-0241-4074-A6DA-84B06AEAD9D0}"/>
              </a:ext>
            </a:extLst>
          </p:cNvPr>
          <p:cNvGraphicFramePr/>
          <p:nvPr/>
        </p:nvGraphicFramePr>
        <p:xfrm>
          <a:off x="2856333" y="1811266"/>
          <a:ext cx="9335667" cy="534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9C27015-808C-41B7-B716-EB9A2F822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361" y="5995230"/>
            <a:ext cx="1811283" cy="775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CABF57-4C0A-4B46-AF64-A7D4C181A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919" y="5052474"/>
            <a:ext cx="741951" cy="6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07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view of a forest fire&#10;&#10;Description automatically generated">
            <a:extLst>
              <a:ext uri="{FF2B5EF4-FFF2-40B4-BE49-F238E27FC236}">
                <a16:creationId xmlns:a16="http://schemas.microsoft.com/office/drawing/2014/main" id="{2FC18664-FC7B-B65D-5878-B515B8B1B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4" y="161051"/>
            <a:ext cx="505579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07D6D-07DB-C6CD-0345-06DBA0FDD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9" y="3099728"/>
            <a:ext cx="2903814" cy="357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45AD9-1F03-9215-C975-942DE4FF9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29" b="6054"/>
          <a:stretch/>
        </p:blipFill>
        <p:spPr>
          <a:xfrm>
            <a:off x="3342986" y="3396973"/>
            <a:ext cx="2196570" cy="2981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4BA50-66AA-C646-617D-5DCD46C925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28"/>
          <a:stretch/>
        </p:blipFill>
        <p:spPr>
          <a:xfrm>
            <a:off x="6611961" y="3590051"/>
            <a:ext cx="4381554" cy="2686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8BC83F-C526-539A-70C6-EB236566C755}"/>
              </a:ext>
            </a:extLst>
          </p:cNvPr>
          <p:cNvSpPr txBox="1"/>
          <p:nvPr/>
        </p:nvSpPr>
        <p:spPr>
          <a:xfrm>
            <a:off x="6432377" y="6276157"/>
            <a:ext cx="4740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Burnt area delineation</a:t>
            </a:r>
          </a:p>
          <a:p>
            <a:pPr algn="ctr"/>
            <a:r>
              <a:rPr lang="en-US" dirty="0"/>
              <a:t>06/08/2023 - CARRASCAL</a:t>
            </a:r>
            <a:endParaRPr lang="en-1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42C0F4-778D-CEFB-31D9-0419804C3E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91"/>
          <a:stretch/>
        </p:blipFill>
        <p:spPr>
          <a:xfrm>
            <a:off x="6611961" y="257613"/>
            <a:ext cx="3534796" cy="26861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12DF33-ADC1-696A-F9D7-7A2CCAE95F6F}"/>
              </a:ext>
            </a:extLst>
          </p:cNvPr>
          <p:cNvSpPr txBox="1"/>
          <p:nvPr/>
        </p:nvSpPr>
        <p:spPr>
          <a:xfrm>
            <a:off x="6695681" y="2943720"/>
            <a:ext cx="3882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Burnt area delineation</a:t>
            </a:r>
          </a:p>
          <a:p>
            <a:pPr algn="ctr"/>
            <a:r>
              <a:rPr lang="en-150" dirty="0"/>
              <a:t>24/08/2022 </a:t>
            </a:r>
            <a:r>
              <a:rPr lang="en-US" dirty="0"/>
              <a:t>- VILARINHO DE SAMARDA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168305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A363-360B-4072-BD6C-05FE026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74" y="303121"/>
            <a:ext cx="9153088" cy="1202150"/>
          </a:xfrm>
        </p:spPr>
        <p:txBody>
          <a:bodyPr>
            <a:normAutofit/>
          </a:bodyPr>
          <a:lstStyle/>
          <a:p>
            <a:r>
              <a:rPr lang="en-US" b="0" dirty="0"/>
              <a:t>EUSPA Market and User Reports </a:t>
            </a:r>
            <a:br>
              <a:rPr lang="en-US" b="0" dirty="0"/>
            </a:br>
            <a:r>
              <a:rPr lang="en-US" sz="3200" b="0" dirty="0"/>
              <a:t>EO and GNSS and </a:t>
            </a:r>
            <a:r>
              <a:rPr lang="en-US" sz="3200" dirty="0"/>
              <a:t>Secure SATCOM</a:t>
            </a:r>
            <a:endParaRPr lang="LID4096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D567B-0B53-4C8A-AD5D-F870F038FE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91" y="1897387"/>
            <a:ext cx="3782033" cy="265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22ECB-6FD9-481C-92CB-8C42F50D23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407" y="1644241"/>
            <a:ext cx="2570671" cy="2659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3ECFEF-0B5E-424A-BFB8-CF1CB0043B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527" y="4784762"/>
            <a:ext cx="1461962" cy="1461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A137BB-96D1-4C63-94C4-93733B5887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" t="851" r="813"/>
          <a:stretch/>
        </p:blipFill>
        <p:spPr>
          <a:xfrm>
            <a:off x="4356340" y="1911659"/>
            <a:ext cx="4183812" cy="2667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57E6CE-7007-4572-8544-9731EB5D1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59" y="4859055"/>
            <a:ext cx="1285336" cy="128533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AFEEC07-1ED4-4FA4-971A-F49DF7B8C8EC}"/>
              </a:ext>
            </a:extLst>
          </p:cNvPr>
          <p:cNvSpPr txBox="1">
            <a:spLocks/>
          </p:cNvSpPr>
          <p:nvPr/>
        </p:nvSpPr>
        <p:spPr>
          <a:xfrm>
            <a:off x="1934386" y="5164643"/>
            <a:ext cx="4926402" cy="799224"/>
          </a:xfrm>
          <a:prstGeom prst="rect">
            <a:avLst/>
          </a:prstGeom>
          <a:solidFill>
            <a:srgbClr val="E8E9E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Synergies of &gt;180 specific applications fully analysed and categorised</a:t>
            </a:r>
          </a:p>
        </p:txBody>
      </p:sp>
    </p:spTree>
    <p:extLst>
      <p:ext uri="{BB962C8B-B14F-4D97-AF65-F5344CB8AC3E}">
        <p14:creationId xmlns:p14="http://schemas.microsoft.com/office/powerpoint/2010/main" val="71646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00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1600" dirty="0">
            <a:solidFill>
              <a:schemeClr val="tx1">
                <a:lumMod val="65000"/>
                <a:lumOff val="35000"/>
              </a:schemeClr>
            </a:solidFill>
            <a:latin typeface="Neo Sans W1G" panose="020B05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5EF7736-CD15-4543-ABFE-1C6532906D54}" vid="{8A28B580-8424-4892-8B89-5F33C3B2A5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Presentation-widescreen</Template>
  <TotalTime>0</TotalTime>
  <Words>524</Words>
  <Application>Microsoft Office PowerPoint</Application>
  <PresentationFormat>Widescreen</PresentationFormat>
  <Paragraphs>89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Exo Light</vt:lpstr>
      <vt:lpstr>Exo SemiBold</vt:lpstr>
      <vt:lpstr>Neo Sans W1G</vt:lpstr>
      <vt:lpstr>Office Theme</vt:lpstr>
      <vt:lpstr>European Union Agency  for the Space Programme</vt:lpstr>
      <vt:lpstr>EU Space 2021-2027</vt:lpstr>
      <vt:lpstr>EUSPA’s mission</vt:lpstr>
      <vt:lpstr>EUSPA contributes to the EU Agenda</vt:lpstr>
      <vt:lpstr>Space and disaster management in natural and man-made disasters</vt:lpstr>
      <vt:lpstr>EU Space and disaster management in natural and man-made disasters</vt:lpstr>
      <vt:lpstr>PowerPoint Presentation</vt:lpstr>
      <vt:lpstr>EUSPA Market and User Reports  EO and GNSS and Secure SATCOM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2024-06-06T07:01:54Z</dcterms:created>
  <dcterms:modified xsi:type="dcterms:W3CDTF">2024-06-06T07:02:01Z</dcterms:modified>
  <cp:category/>
  <cp:contentStatus/>
</cp:coreProperties>
</file>