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12"/>
  </p:notesMasterIdLst>
  <p:sldIdLst>
    <p:sldId id="256" r:id="rId2"/>
    <p:sldId id="257" r:id="rId3"/>
    <p:sldId id="258" r:id="rId4"/>
    <p:sldId id="259" r:id="rId5"/>
    <p:sldId id="260" r:id="rId6"/>
    <p:sldId id="261" r:id="rId7"/>
    <p:sldId id="264" r:id="rId8"/>
    <p:sldId id="272" r:id="rId9"/>
    <p:sldId id="273" r:id="rId10"/>
    <p:sldId id="274" r:id="rId1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3249"/>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3249"/>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3249"/>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3249"/>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3249"/>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3249"/>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3249"/>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3249"/>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3249"/>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7770C9-4337-F30F-62C7-4B79EAB24A20}" v="118" dt="2024-07-01T17:34:13.213"/>
    <p1510:client id="{80BCA213-D367-3B8A-30DC-C13F363760E5}" v="3" dt="2024-07-01T10:29:39.417"/>
    <p1510:client id="{DFA173C1-1453-7134-76D3-23B736CAD60C}" v="97" dt="2024-07-02T12:21:27.262"/>
    <p1510:client id="{E851CF66-63D2-EA95-127B-8E6F7A761E36}" v="7" dt="2024-07-01T10:28:29.619"/>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3249"/>
      </a:tcTxStyle>
      <a:tcStyle>
        <a:tcBdr>
          <a:left>
            <a:ln w="12700" cap="flat">
              <a:solidFill>
                <a:srgbClr val="FEFFFF"/>
              </a:solidFill>
              <a:prstDash val="solid"/>
              <a:round/>
            </a:ln>
          </a:left>
          <a:right>
            <a:ln w="12700" cap="flat">
              <a:solidFill>
                <a:srgbClr val="FEFFFF"/>
              </a:solidFill>
              <a:prstDash val="solid"/>
              <a:round/>
            </a:ln>
          </a:right>
          <a:top>
            <a:ln w="12700" cap="flat">
              <a:solidFill>
                <a:srgbClr val="FEFFFF"/>
              </a:solidFill>
              <a:prstDash val="solid"/>
              <a:round/>
            </a:ln>
          </a:top>
          <a:bottom>
            <a:ln w="12700" cap="flat">
              <a:solidFill>
                <a:srgbClr val="FEFFFF"/>
              </a:solidFill>
              <a:prstDash val="solid"/>
              <a:round/>
            </a:ln>
          </a:bottom>
          <a:insideH>
            <a:ln w="12700" cap="flat">
              <a:solidFill>
                <a:srgbClr val="FEFFFF"/>
              </a:solidFill>
              <a:prstDash val="solid"/>
              <a:round/>
            </a:ln>
          </a:insideH>
          <a:insideV>
            <a:ln w="12700" cap="flat">
              <a:solidFill>
                <a:srgbClr val="FEFFFF"/>
              </a:solidFill>
              <a:prstDash val="solid"/>
              <a:round/>
            </a:ln>
          </a:insideV>
        </a:tcBdr>
        <a:fill>
          <a:solidFill>
            <a:srgbClr val="CAE3DE"/>
          </a:solidFill>
        </a:fill>
      </a:tcStyle>
    </a:wholeTbl>
    <a:band2H>
      <a:tcTxStyle/>
      <a:tcStyle>
        <a:tcBdr/>
        <a:fill>
          <a:solidFill>
            <a:srgbClr val="E6F1EF"/>
          </a:solidFill>
        </a:fill>
      </a:tcStyle>
    </a:band2H>
    <a:firstCol>
      <a:tcTxStyle b="on" i="off">
        <a:font>
          <a:latin typeface="Arial"/>
          <a:ea typeface="Arial"/>
          <a:cs typeface="Arial"/>
        </a:font>
        <a:srgbClr val="FEFFFF"/>
      </a:tcTxStyle>
      <a:tcStyle>
        <a:tcBdr>
          <a:left>
            <a:ln w="12700" cap="flat">
              <a:solidFill>
                <a:srgbClr val="FEFFFF"/>
              </a:solidFill>
              <a:prstDash val="solid"/>
              <a:round/>
            </a:ln>
          </a:left>
          <a:right>
            <a:ln w="12700" cap="flat">
              <a:solidFill>
                <a:srgbClr val="FEFFFF"/>
              </a:solidFill>
              <a:prstDash val="solid"/>
              <a:round/>
            </a:ln>
          </a:right>
          <a:top>
            <a:ln w="12700" cap="flat">
              <a:solidFill>
                <a:srgbClr val="FEFFFF"/>
              </a:solidFill>
              <a:prstDash val="solid"/>
              <a:round/>
            </a:ln>
          </a:top>
          <a:bottom>
            <a:ln w="12700" cap="flat">
              <a:solidFill>
                <a:srgbClr val="FEFFFF"/>
              </a:solidFill>
              <a:prstDash val="solid"/>
              <a:round/>
            </a:ln>
          </a:bottom>
          <a:insideH>
            <a:ln w="12700" cap="flat">
              <a:solidFill>
                <a:srgbClr val="FEFFFF"/>
              </a:solidFill>
              <a:prstDash val="solid"/>
              <a:round/>
            </a:ln>
          </a:insideH>
          <a:insideV>
            <a:ln w="12700" cap="flat">
              <a:solidFill>
                <a:srgbClr val="FEFFFF"/>
              </a:solidFill>
              <a:prstDash val="solid"/>
              <a:round/>
            </a:ln>
          </a:insideV>
        </a:tcBdr>
        <a:fill>
          <a:solidFill>
            <a:schemeClr val="accent1"/>
          </a:solidFill>
        </a:fill>
      </a:tcStyle>
    </a:firstCol>
    <a:lastRow>
      <a:tcTxStyle b="on" i="off">
        <a:font>
          <a:latin typeface="Arial"/>
          <a:ea typeface="Arial"/>
          <a:cs typeface="Arial"/>
        </a:font>
        <a:srgbClr val="FEFFFF"/>
      </a:tcTxStyle>
      <a:tcStyle>
        <a:tcBdr>
          <a:left>
            <a:ln w="12700" cap="flat">
              <a:solidFill>
                <a:srgbClr val="FEFFFF"/>
              </a:solidFill>
              <a:prstDash val="solid"/>
              <a:round/>
            </a:ln>
          </a:left>
          <a:right>
            <a:ln w="12700" cap="flat">
              <a:solidFill>
                <a:srgbClr val="FEFFFF"/>
              </a:solidFill>
              <a:prstDash val="solid"/>
              <a:round/>
            </a:ln>
          </a:right>
          <a:top>
            <a:ln w="38100" cap="flat">
              <a:solidFill>
                <a:srgbClr val="FEFFFF"/>
              </a:solidFill>
              <a:prstDash val="solid"/>
              <a:round/>
            </a:ln>
          </a:top>
          <a:bottom>
            <a:ln w="12700" cap="flat">
              <a:solidFill>
                <a:srgbClr val="FEFFFF"/>
              </a:solidFill>
              <a:prstDash val="solid"/>
              <a:round/>
            </a:ln>
          </a:bottom>
          <a:insideH>
            <a:ln w="12700" cap="flat">
              <a:solidFill>
                <a:srgbClr val="FEFFFF"/>
              </a:solidFill>
              <a:prstDash val="solid"/>
              <a:round/>
            </a:ln>
          </a:insideH>
          <a:insideV>
            <a:ln w="12700" cap="flat">
              <a:solidFill>
                <a:srgbClr val="FEFFFF"/>
              </a:solidFill>
              <a:prstDash val="solid"/>
              <a:round/>
            </a:ln>
          </a:insideV>
        </a:tcBdr>
        <a:fill>
          <a:solidFill>
            <a:schemeClr val="accent1"/>
          </a:solidFill>
        </a:fill>
      </a:tcStyle>
    </a:lastRow>
    <a:firstRow>
      <a:tcTxStyle b="on" i="off">
        <a:font>
          <a:latin typeface="Arial"/>
          <a:ea typeface="Arial"/>
          <a:cs typeface="Arial"/>
        </a:font>
        <a:srgbClr val="FEFFFF"/>
      </a:tcTxStyle>
      <a:tcStyle>
        <a:tcBdr>
          <a:left>
            <a:ln w="12700" cap="flat">
              <a:solidFill>
                <a:srgbClr val="FEFFFF"/>
              </a:solidFill>
              <a:prstDash val="solid"/>
              <a:round/>
            </a:ln>
          </a:left>
          <a:right>
            <a:ln w="12700" cap="flat">
              <a:solidFill>
                <a:srgbClr val="FEFFFF"/>
              </a:solidFill>
              <a:prstDash val="solid"/>
              <a:round/>
            </a:ln>
          </a:right>
          <a:top>
            <a:ln w="12700" cap="flat">
              <a:solidFill>
                <a:srgbClr val="FEFFFF"/>
              </a:solidFill>
              <a:prstDash val="solid"/>
              <a:round/>
            </a:ln>
          </a:top>
          <a:bottom>
            <a:ln w="38100" cap="flat">
              <a:solidFill>
                <a:srgbClr val="FEFFFF"/>
              </a:solidFill>
              <a:prstDash val="solid"/>
              <a:round/>
            </a:ln>
          </a:bottom>
          <a:insideH>
            <a:ln w="12700" cap="flat">
              <a:solidFill>
                <a:srgbClr val="FEFFFF"/>
              </a:solidFill>
              <a:prstDash val="solid"/>
              <a:round/>
            </a:ln>
          </a:insideH>
          <a:insideV>
            <a:ln w="12700" cap="flat">
              <a:solidFill>
                <a:srgbClr val="FE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3249"/>
      </a:tcTxStyle>
      <a:tcStyle>
        <a:tcBdr>
          <a:left>
            <a:ln w="12700" cap="flat">
              <a:solidFill>
                <a:srgbClr val="FEFFFF"/>
              </a:solidFill>
              <a:prstDash val="solid"/>
              <a:round/>
            </a:ln>
          </a:left>
          <a:right>
            <a:ln w="12700" cap="flat">
              <a:solidFill>
                <a:srgbClr val="FEFFFF"/>
              </a:solidFill>
              <a:prstDash val="solid"/>
              <a:round/>
            </a:ln>
          </a:right>
          <a:top>
            <a:ln w="12700" cap="flat">
              <a:solidFill>
                <a:srgbClr val="FEFFFF"/>
              </a:solidFill>
              <a:prstDash val="solid"/>
              <a:round/>
            </a:ln>
          </a:top>
          <a:bottom>
            <a:ln w="12700" cap="flat">
              <a:solidFill>
                <a:srgbClr val="FEFFFF"/>
              </a:solidFill>
              <a:prstDash val="solid"/>
              <a:round/>
            </a:ln>
          </a:bottom>
          <a:insideH>
            <a:ln w="12700" cap="flat">
              <a:solidFill>
                <a:srgbClr val="FEFFFF"/>
              </a:solidFill>
              <a:prstDash val="solid"/>
              <a:round/>
            </a:ln>
          </a:insideH>
          <a:insideV>
            <a:ln w="12700" cap="flat">
              <a:solidFill>
                <a:srgbClr val="FEFFFF"/>
              </a:solidFill>
              <a:prstDash val="solid"/>
              <a:round/>
            </a:ln>
          </a:insideV>
        </a:tcBdr>
        <a:fill>
          <a:solidFill>
            <a:srgbClr val="FDE2CB"/>
          </a:solidFill>
        </a:fill>
      </a:tcStyle>
    </a:wholeTbl>
    <a:band2H>
      <a:tcTxStyle/>
      <a:tcStyle>
        <a:tcBdr/>
        <a:fill>
          <a:solidFill>
            <a:srgbClr val="FEF1E7"/>
          </a:solidFill>
        </a:fill>
      </a:tcStyle>
    </a:band2H>
    <a:firstCol>
      <a:tcTxStyle b="on" i="off">
        <a:font>
          <a:latin typeface="Arial"/>
          <a:ea typeface="Arial"/>
          <a:cs typeface="Arial"/>
        </a:font>
        <a:srgbClr val="FEFFFF"/>
      </a:tcTxStyle>
      <a:tcStyle>
        <a:tcBdr>
          <a:left>
            <a:ln w="12700" cap="flat">
              <a:solidFill>
                <a:srgbClr val="FEFFFF"/>
              </a:solidFill>
              <a:prstDash val="solid"/>
              <a:round/>
            </a:ln>
          </a:left>
          <a:right>
            <a:ln w="12700" cap="flat">
              <a:solidFill>
                <a:srgbClr val="FEFFFF"/>
              </a:solidFill>
              <a:prstDash val="solid"/>
              <a:round/>
            </a:ln>
          </a:right>
          <a:top>
            <a:ln w="12700" cap="flat">
              <a:solidFill>
                <a:srgbClr val="FEFFFF"/>
              </a:solidFill>
              <a:prstDash val="solid"/>
              <a:round/>
            </a:ln>
          </a:top>
          <a:bottom>
            <a:ln w="12700" cap="flat">
              <a:solidFill>
                <a:srgbClr val="FEFFFF"/>
              </a:solidFill>
              <a:prstDash val="solid"/>
              <a:round/>
            </a:ln>
          </a:bottom>
          <a:insideH>
            <a:ln w="12700" cap="flat">
              <a:solidFill>
                <a:srgbClr val="FEFFFF"/>
              </a:solidFill>
              <a:prstDash val="solid"/>
              <a:round/>
            </a:ln>
          </a:insideH>
          <a:insideV>
            <a:ln w="12700" cap="flat">
              <a:solidFill>
                <a:srgbClr val="FEFFFF"/>
              </a:solidFill>
              <a:prstDash val="solid"/>
              <a:round/>
            </a:ln>
          </a:insideV>
        </a:tcBdr>
        <a:fill>
          <a:solidFill>
            <a:schemeClr val="accent3"/>
          </a:solidFill>
        </a:fill>
      </a:tcStyle>
    </a:firstCol>
    <a:lastRow>
      <a:tcTxStyle b="on" i="off">
        <a:font>
          <a:latin typeface="Arial"/>
          <a:ea typeface="Arial"/>
          <a:cs typeface="Arial"/>
        </a:font>
        <a:srgbClr val="FEFFFF"/>
      </a:tcTxStyle>
      <a:tcStyle>
        <a:tcBdr>
          <a:left>
            <a:ln w="12700" cap="flat">
              <a:solidFill>
                <a:srgbClr val="FEFFFF"/>
              </a:solidFill>
              <a:prstDash val="solid"/>
              <a:round/>
            </a:ln>
          </a:left>
          <a:right>
            <a:ln w="12700" cap="flat">
              <a:solidFill>
                <a:srgbClr val="FEFFFF"/>
              </a:solidFill>
              <a:prstDash val="solid"/>
              <a:round/>
            </a:ln>
          </a:right>
          <a:top>
            <a:ln w="38100" cap="flat">
              <a:solidFill>
                <a:srgbClr val="FEFFFF"/>
              </a:solidFill>
              <a:prstDash val="solid"/>
              <a:round/>
            </a:ln>
          </a:top>
          <a:bottom>
            <a:ln w="12700" cap="flat">
              <a:solidFill>
                <a:srgbClr val="FEFFFF"/>
              </a:solidFill>
              <a:prstDash val="solid"/>
              <a:round/>
            </a:ln>
          </a:bottom>
          <a:insideH>
            <a:ln w="12700" cap="flat">
              <a:solidFill>
                <a:srgbClr val="FEFFFF"/>
              </a:solidFill>
              <a:prstDash val="solid"/>
              <a:round/>
            </a:ln>
          </a:insideH>
          <a:insideV>
            <a:ln w="12700" cap="flat">
              <a:solidFill>
                <a:srgbClr val="FEFFFF"/>
              </a:solidFill>
              <a:prstDash val="solid"/>
              <a:round/>
            </a:ln>
          </a:insideV>
        </a:tcBdr>
        <a:fill>
          <a:solidFill>
            <a:schemeClr val="accent3"/>
          </a:solidFill>
        </a:fill>
      </a:tcStyle>
    </a:lastRow>
    <a:firstRow>
      <a:tcTxStyle b="on" i="off">
        <a:font>
          <a:latin typeface="Arial"/>
          <a:ea typeface="Arial"/>
          <a:cs typeface="Arial"/>
        </a:font>
        <a:srgbClr val="FEFFFF"/>
      </a:tcTxStyle>
      <a:tcStyle>
        <a:tcBdr>
          <a:left>
            <a:ln w="12700" cap="flat">
              <a:solidFill>
                <a:srgbClr val="FEFFFF"/>
              </a:solidFill>
              <a:prstDash val="solid"/>
              <a:round/>
            </a:ln>
          </a:left>
          <a:right>
            <a:ln w="12700" cap="flat">
              <a:solidFill>
                <a:srgbClr val="FEFFFF"/>
              </a:solidFill>
              <a:prstDash val="solid"/>
              <a:round/>
            </a:ln>
          </a:right>
          <a:top>
            <a:ln w="12700" cap="flat">
              <a:solidFill>
                <a:srgbClr val="FEFFFF"/>
              </a:solidFill>
              <a:prstDash val="solid"/>
              <a:round/>
            </a:ln>
          </a:top>
          <a:bottom>
            <a:ln w="38100" cap="flat">
              <a:solidFill>
                <a:srgbClr val="FEFFFF"/>
              </a:solidFill>
              <a:prstDash val="solid"/>
              <a:round/>
            </a:ln>
          </a:bottom>
          <a:insideH>
            <a:ln w="12700" cap="flat">
              <a:solidFill>
                <a:srgbClr val="FEFFFF"/>
              </a:solidFill>
              <a:prstDash val="solid"/>
              <a:round/>
            </a:ln>
          </a:insideH>
          <a:insideV>
            <a:ln w="12700" cap="flat">
              <a:solidFill>
                <a:srgbClr val="FE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3249"/>
      </a:tcTxStyle>
      <a:tcStyle>
        <a:tcBdr>
          <a:left>
            <a:ln w="12700" cap="flat">
              <a:solidFill>
                <a:srgbClr val="FEFFFF"/>
              </a:solidFill>
              <a:prstDash val="solid"/>
              <a:round/>
            </a:ln>
          </a:left>
          <a:right>
            <a:ln w="12700" cap="flat">
              <a:solidFill>
                <a:srgbClr val="FEFFFF"/>
              </a:solidFill>
              <a:prstDash val="solid"/>
              <a:round/>
            </a:ln>
          </a:right>
          <a:top>
            <a:ln w="12700" cap="flat">
              <a:solidFill>
                <a:srgbClr val="FEFFFF"/>
              </a:solidFill>
              <a:prstDash val="solid"/>
              <a:round/>
            </a:ln>
          </a:top>
          <a:bottom>
            <a:ln w="12700" cap="flat">
              <a:solidFill>
                <a:srgbClr val="FEFFFF"/>
              </a:solidFill>
              <a:prstDash val="solid"/>
              <a:round/>
            </a:ln>
          </a:bottom>
          <a:insideH>
            <a:ln w="12700" cap="flat">
              <a:solidFill>
                <a:srgbClr val="FEFFFF"/>
              </a:solidFill>
              <a:prstDash val="solid"/>
              <a:round/>
            </a:ln>
          </a:insideH>
          <a:insideV>
            <a:ln w="12700" cap="flat">
              <a:solidFill>
                <a:srgbClr val="FEFFFF"/>
              </a:solidFill>
              <a:prstDash val="solid"/>
              <a:round/>
            </a:ln>
          </a:insideV>
        </a:tcBdr>
        <a:fill>
          <a:solidFill>
            <a:srgbClr val="F6F6F4"/>
          </a:solidFill>
        </a:fill>
      </a:tcStyle>
    </a:wholeTbl>
    <a:band2H>
      <a:tcTxStyle/>
      <a:tcStyle>
        <a:tcBdr/>
        <a:fill>
          <a:solidFill>
            <a:srgbClr val="FAFBFA"/>
          </a:solidFill>
        </a:fill>
      </a:tcStyle>
    </a:band2H>
    <a:firstCol>
      <a:tcTxStyle b="on" i="off">
        <a:font>
          <a:latin typeface="Arial"/>
          <a:ea typeface="Arial"/>
          <a:cs typeface="Arial"/>
        </a:font>
        <a:srgbClr val="FEFFFF"/>
      </a:tcTxStyle>
      <a:tcStyle>
        <a:tcBdr>
          <a:left>
            <a:ln w="12700" cap="flat">
              <a:solidFill>
                <a:srgbClr val="FEFFFF"/>
              </a:solidFill>
              <a:prstDash val="solid"/>
              <a:round/>
            </a:ln>
          </a:left>
          <a:right>
            <a:ln w="12700" cap="flat">
              <a:solidFill>
                <a:srgbClr val="FEFFFF"/>
              </a:solidFill>
              <a:prstDash val="solid"/>
              <a:round/>
            </a:ln>
          </a:right>
          <a:top>
            <a:ln w="12700" cap="flat">
              <a:solidFill>
                <a:srgbClr val="FEFFFF"/>
              </a:solidFill>
              <a:prstDash val="solid"/>
              <a:round/>
            </a:ln>
          </a:top>
          <a:bottom>
            <a:ln w="12700" cap="flat">
              <a:solidFill>
                <a:srgbClr val="FEFFFF"/>
              </a:solidFill>
              <a:prstDash val="solid"/>
              <a:round/>
            </a:ln>
          </a:bottom>
          <a:insideH>
            <a:ln w="12700" cap="flat">
              <a:solidFill>
                <a:srgbClr val="FEFFFF"/>
              </a:solidFill>
              <a:prstDash val="solid"/>
              <a:round/>
            </a:ln>
          </a:insideH>
          <a:insideV>
            <a:ln w="12700" cap="flat">
              <a:solidFill>
                <a:srgbClr val="FEFFFF"/>
              </a:solidFill>
              <a:prstDash val="solid"/>
              <a:round/>
            </a:ln>
          </a:insideV>
        </a:tcBdr>
        <a:fill>
          <a:solidFill>
            <a:schemeClr val="accent6"/>
          </a:solidFill>
        </a:fill>
      </a:tcStyle>
    </a:firstCol>
    <a:lastRow>
      <a:tcTxStyle b="on" i="off">
        <a:font>
          <a:latin typeface="Arial"/>
          <a:ea typeface="Arial"/>
          <a:cs typeface="Arial"/>
        </a:font>
        <a:srgbClr val="FEFFFF"/>
      </a:tcTxStyle>
      <a:tcStyle>
        <a:tcBdr>
          <a:left>
            <a:ln w="12700" cap="flat">
              <a:solidFill>
                <a:srgbClr val="FEFFFF"/>
              </a:solidFill>
              <a:prstDash val="solid"/>
              <a:round/>
            </a:ln>
          </a:left>
          <a:right>
            <a:ln w="12700" cap="flat">
              <a:solidFill>
                <a:srgbClr val="FEFFFF"/>
              </a:solidFill>
              <a:prstDash val="solid"/>
              <a:round/>
            </a:ln>
          </a:right>
          <a:top>
            <a:ln w="38100" cap="flat">
              <a:solidFill>
                <a:srgbClr val="FEFFFF"/>
              </a:solidFill>
              <a:prstDash val="solid"/>
              <a:round/>
            </a:ln>
          </a:top>
          <a:bottom>
            <a:ln w="12700" cap="flat">
              <a:solidFill>
                <a:srgbClr val="FEFFFF"/>
              </a:solidFill>
              <a:prstDash val="solid"/>
              <a:round/>
            </a:ln>
          </a:bottom>
          <a:insideH>
            <a:ln w="12700" cap="flat">
              <a:solidFill>
                <a:srgbClr val="FEFFFF"/>
              </a:solidFill>
              <a:prstDash val="solid"/>
              <a:round/>
            </a:ln>
          </a:insideH>
          <a:insideV>
            <a:ln w="12700" cap="flat">
              <a:solidFill>
                <a:srgbClr val="FEFFFF"/>
              </a:solidFill>
              <a:prstDash val="solid"/>
              <a:round/>
            </a:ln>
          </a:insideV>
        </a:tcBdr>
        <a:fill>
          <a:solidFill>
            <a:schemeClr val="accent6"/>
          </a:solidFill>
        </a:fill>
      </a:tcStyle>
    </a:lastRow>
    <a:firstRow>
      <a:tcTxStyle b="on" i="off">
        <a:font>
          <a:latin typeface="Arial"/>
          <a:ea typeface="Arial"/>
          <a:cs typeface="Arial"/>
        </a:font>
        <a:srgbClr val="FEFFFF"/>
      </a:tcTxStyle>
      <a:tcStyle>
        <a:tcBdr>
          <a:left>
            <a:ln w="12700" cap="flat">
              <a:solidFill>
                <a:srgbClr val="FEFFFF"/>
              </a:solidFill>
              <a:prstDash val="solid"/>
              <a:round/>
            </a:ln>
          </a:left>
          <a:right>
            <a:ln w="12700" cap="flat">
              <a:solidFill>
                <a:srgbClr val="FEFFFF"/>
              </a:solidFill>
              <a:prstDash val="solid"/>
              <a:round/>
            </a:ln>
          </a:right>
          <a:top>
            <a:ln w="12700" cap="flat">
              <a:solidFill>
                <a:srgbClr val="FEFFFF"/>
              </a:solidFill>
              <a:prstDash val="solid"/>
              <a:round/>
            </a:ln>
          </a:top>
          <a:bottom>
            <a:ln w="38100" cap="flat">
              <a:solidFill>
                <a:srgbClr val="FEFFFF"/>
              </a:solidFill>
              <a:prstDash val="solid"/>
              <a:round/>
            </a:ln>
          </a:bottom>
          <a:insideH>
            <a:ln w="12700" cap="flat">
              <a:solidFill>
                <a:srgbClr val="FEFFFF"/>
              </a:solidFill>
              <a:prstDash val="solid"/>
              <a:round/>
            </a:ln>
          </a:insideH>
          <a:insideV>
            <a:ln w="12700" cap="flat">
              <a:solidFill>
                <a:srgbClr val="FE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324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8"/>
          </a:solidFill>
        </a:fill>
      </a:tcStyle>
    </a:wholeTbl>
    <a:band2H>
      <a:tcTxStyle/>
      <a:tcStyle>
        <a:tcBdr/>
        <a:fill>
          <a:solidFill>
            <a:srgbClr val="FEFFFF"/>
          </a:solidFill>
        </a:fill>
      </a:tcStyle>
    </a:band2H>
    <a:firstCol>
      <a:tcTxStyle b="on" i="off">
        <a:font>
          <a:latin typeface="Arial"/>
          <a:ea typeface="Arial"/>
          <a:cs typeface="Arial"/>
        </a:font>
        <a:srgbClr val="FE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3249"/>
      </a:tcTxStyle>
      <a:tcStyle>
        <a:tcBdr>
          <a:left>
            <a:ln w="12700" cap="flat">
              <a:noFill/>
              <a:miter lim="400000"/>
            </a:ln>
          </a:left>
          <a:right>
            <a:ln w="12700" cap="flat">
              <a:noFill/>
              <a:miter lim="400000"/>
            </a:ln>
          </a:right>
          <a:top>
            <a:ln w="50800" cap="flat">
              <a:solidFill>
                <a:srgbClr val="003249"/>
              </a:solidFill>
              <a:prstDash val="solid"/>
              <a:round/>
            </a:ln>
          </a:top>
          <a:bottom>
            <a:ln w="25400" cap="flat">
              <a:solidFill>
                <a:srgbClr val="003249"/>
              </a:solidFill>
              <a:prstDash val="solid"/>
              <a:round/>
            </a:ln>
          </a:bottom>
          <a:insideH>
            <a:ln w="12700" cap="flat">
              <a:noFill/>
              <a:miter lim="400000"/>
            </a:ln>
          </a:insideH>
          <a:insideV>
            <a:ln w="12700" cap="flat">
              <a:noFill/>
              <a:miter lim="400000"/>
            </a:ln>
          </a:insideV>
        </a:tcBdr>
        <a:fill>
          <a:solidFill>
            <a:srgbClr val="FEFFFF"/>
          </a:solidFill>
        </a:fill>
      </a:tcStyle>
    </a:lastRow>
    <a:firstRow>
      <a:tcTxStyle b="on" i="off">
        <a:font>
          <a:latin typeface="Arial"/>
          <a:ea typeface="Arial"/>
          <a:cs typeface="Arial"/>
        </a:font>
        <a:srgbClr val="FEFFFF"/>
      </a:tcTxStyle>
      <a:tcStyle>
        <a:tcBdr>
          <a:left>
            <a:ln w="12700" cap="flat">
              <a:noFill/>
              <a:miter lim="400000"/>
            </a:ln>
          </a:left>
          <a:right>
            <a:ln w="12700" cap="flat">
              <a:noFill/>
              <a:miter lim="400000"/>
            </a:ln>
          </a:right>
          <a:top>
            <a:ln w="25400" cap="flat">
              <a:solidFill>
                <a:srgbClr val="003249"/>
              </a:solidFill>
              <a:prstDash val="solid"/>
              <a:round/>
            </a:ln>
          </a:top>
          <a:bottom>
            <a:ln w="25400" cap="flat">
              <a:solidFill>
                <a:srgbClr val="003249"/>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3249"/>
      </a:tcTxStyle>
      <a:tcStyle>
        <a:tcBdr>
          <a:left>
            <a:ln w="12700" cap="flat">
              <a:solidFill>
                <a:srgbClr val="FEFFFF"/>
              </a:solidFill>
              <a:prstDash val="solid"/>
              <a:round/>
            </a:ln>
          </a:left>
          <a:right>
            <a:ln w="12700" cap="flat">
              <a:solidFill>
                <a:srgbClr val="FEFFFF"/>
              </a:solidFill>
              <a:prstDash val="solid"/>
              <a:round/>
            </a:ln>
          </a:right>
          <a:top>
            <a:ln w="12700" cap="flat">
              <a:solidFill>
                <a:srgbClr val="FEFFFF"/>
              </a:solidFill>
              <a:prstDash val="solid"/>
              <a:round/>
            </a:ln>
          </a:top>
          <a:bottom>
            <a:ln w="12700" cap="flat">
              <a:solidFill>
                <a:srgbClr val="FEFFFF"/>
              </a:solidFill>
              <a:prstDash val="solid"/>
              <a:round/>
            </a:ln>
          </a:bottom>
          <a:insideH>
            <a:ln w="12700" cap="flat">
              <a:solidFill>
                <a:srgbClr val="FEFFFF"/>
              </a:solidFill>
              <a:prstDash val="solid"/>
              <a:round/>
            </a:ln>
          </a:insideH>
          <a:insideV>
            <a:ln w="12700" cap="flat">
              <a:solidFill>
                <a:srgbClr val="FEFFFF"/>
              </a:solidFill>
              <a:prstDash val="solid"/>
              <a:round/>
            </a:ln>
          </a:insideV>
        </a:tcBdr>
        <a:fill>
          <a:solidFill>
            <a:srgbClr val="CACCCE"/>
          </a:solidFill>
        </a:fill>
      </a:tcStyle>
    </a:wholeTbl>
    <a:band2H>
      <a:tcTxStyle/>
      <a:tcStyle>
        <a:tcBdr/>
        <a:fill>
          <a:solidFill>
            <a:srgbClr val="E6E7E8"/>
          </a:solidFill>
        </a:fill>
      </a:tcStyle>
    </a:band2H>
    <a:firstCol>
      <a:tcTxStyle b="on" i="off">
        <a:font>
          <a:latin typeface="Arial"/>
          <a:ea typeface="Arial"/>
          <a:cs typeface="Arial"/>
        </a:font>
        <a:srgbClr val="FEFFFF"/>
      </a:tcTxStyle>
      <a:tcStyle>
        <a:tcBdr>
          <a:left>
            <a:ln w="12700" cap="flat">
              <a:solidFill>
                <a:srgbClr val="FEFFFF"/>
              </a:solidFill>
              <a:prstDash val="solid"/>
              <a:round/>
            </a:ln>
          </a:left>
          <a:right>
            <a:ln w="12700" cap="flat">
              <a:solidFill>
                <a:srgbClr val="FEFFFF"/>
              </a:solidFill>
              <a:prstDash val="solid"/>
              <a:round/>
            </a:ln>
          </a:right>
          <a:top>
            <a:ln w="12700" cap="flat">
              <a:solidFill>
                <a:srgbClr val="FEFFFF"/>
              </a:solidFill>
              <a:prstDash val="solid"/>
              <a:round/>
            </a:ln>
          </a:top>
          <a:bottom>
            <a:ln w="12700" cap="flat">
              <a:solidFill>
                <a:srgbClr val="FEFFFF"/>
              </a:solidFill>
              <a:prstDash val="solid"/>
              <a:round/>
            </a:ln>
          </a:bottom>
          <a:insideH>
            <a:ln w="12700" cap="flat">
              <a:solidFill>
                <a:srgbClr val="FEFFFF"/>
              </a:solidFill>
              <a:prstDash val="solid"/>
              <a:round/>
            </a:ln>
          </a:insideH>
          <a:insideV>
            <a:ln w="12700" cap="flat">
              <a:solidFill>
                <a:srgbClr val="FEFFFF"/>
              </a:solidFill>
              <a:prstDash val="solid"/>
              <a:round/>
            </a:ln>
          </a:insideV>
        </a:tcBdr>
        <a:fill>
          <a:solidFill>
            <a:srgbClr val="003249"/>
          </a:solidFill>
        </a:fill>
      </a:tcStyle>
    </a:firstCol>
    <a:lastRow>
      <a:tcTxStyle b="on" i="off">
        <a:font>
          <a:latin typeface="Arial"/>
          <a:ea typeface="Arial"/>
          <a:cs typeface="Arial"/>
        </a:font>
        <a:srgbClr val="FEFFFF"/>
      </a:tcTxStyle>
      <a:tcStyle>
        <a:tcBdr>
          <a:left>
            <a:ln w="12700" cap="flat">
              <a:solidFill>
                <a:srgbClr val="FEFFFF"/>
              </a:solidFill>
              <a:prstDash val="solid"/>
              <a:round/>
            </a:ln>
          </a:left>
          <a:right>
            <a:ln w="12700" cap="flat">
              <a:solidFill>
                <a:srgbClr val="FEFFFF"/>
              </a:solidFill>
              <a:prstDash val="solid"/>
              <a:round/>
            </a:ln>
          </a:right>
          <a:top>
            <a:ln w="38100" cap="flat">
              <a:solidFill>
                <a:srgbClr val="FEFFFF"/>
              </a:solidFill>
              <a:prstDash val="solid"/>
              <a:round/>
            </a:ln>
          </a:top>
          <a:bottom>
            <a:ln w="12700" cap="flat">
              <a:solidFill>
                <a:srgbClr val="FEFFFF"/>
              </a:solidFill>
              <a:prstDash val="solid"/>
              <a:round/>
            </a:ln>
          </a:bottom>
          <a:insideH>
            <a:ln w="12700" cap="flat">
              <a:solidFill>
                <a:srgbClr val="FEFFFF"/>
              </a:solidFill>
              <a:prstDash val="solid"/>
              <a:round/>
            </a:ln>
          </a:insideH>
          <a:insideV>
            <a:ln w="12700" cap="flat">
              <a:solidFill>
                <a:srgbClr val="FEFFFF"/>
              </a:solidFill>
              <a:prstDash val="solid"/>
              <a:round/>
            </a:ln>
          </a:insideV>
        </a:tcBdr>
        <a:fill>
          <a:solidFill>
            <a:srgbClr val="003249"/>
          </a:solidFill>
        </a:fill>
      </a:tcStyle>
    </a:lastRow>
    <a:firstRow>
      <a:tcTxStyle b="on" i="off">
        <a:font>
          <a:latin typeface="Arial"/>
          <a:ea typeface="Arial"/>
          <a:cs typeface="Arial"/>
        </a:font>
        <a:srgbClr val="FEFFFF"/>
      </a:tcTxStyle>
      <a:tcStyle>
        <a:tcBdr>
          <a:left>
            <a:ln w="12700" cap="flat">
              <a:solidFill>
                <a:srgbClr val="FEFFFF"/>
              </a:solidFill>
              <a:prstDash val="solid"/>
              <a:round/>
            </a:ln>
          </a:left>
          <a:right>
            <a:ln w="12700" cap="flat">
              <a:solidFill>
                <a:srgbClr val="FEFFFF"/>
              </a:solidFill>
              <a:prstDash val="solid"/>
              <a:round/>
            </a:ln>
          </a:right>
          <a:top>
            <a:ln w="12700" cap="flat">
              <a:solidFill>
                <a:srgbClr val="FEFFFF"/>
              </a:solidFill>
              <a:prstDash val="solid"/>
              <a:round/>
            </a:ln>
          </a:top>
          <a:bottom>
            <a:ln w="38100" cap="flat">
              <a:solidFill>
                <a:srgbClr val="FEFFFF"/>
              </a:solidFill>
              <a:prstDash val="solid"/>
              <a:round/>
            </a:ln>
          </a:bottom>
          <a:insideH>
            <a:ln w="12700" cap="flat">
              <a:solidFill>
                <a:srgbClr val="FEFFFF"/>
              </a:solidFill>
              <a:prstDash val="solid"/>
              <a:round/>
            </a:ln>
          </a:insideH>
          <a:insideV>
            <a:ln w="12700" cap="flat">
              <a:solidFill>
                <a:srgbClr val="FEFFFF"/>
              </a:solidFill>
              <a:prstDash val="solid"/>
              <a:round/>
            </a:ln>
          </a:insideV>
        </a:tcBdr>
        <a:fill>
          <a:solidFill>
            <a:srgbClr val="003249"/>
          </a:solidFill>
        </a:fill>
      </a:tcStyle>
    </a:firstRow>
  </a:tblStyle>
  <a:tblStyle styleId="{2708684C-4D16-4618-839F-0558EEFCDFE6}" styleName="">
    <a:tblBg/>
    <a:wholeTbl>
      <a:tcTxStyle b="off" i="off">
        <a:font>
          <a:latin typeface="Arial"/>
          <a:ea typeface="Arial"/>
          <a:cs typeface="Arial"/>
        </a:font>
        <a:srgbClr val="003249"/>
      </a:tcTxStyle>
      <a:tcStyle>
        <a:tcBdr>
          <a:left>
            <a:ln w="12700" cap="flat">
              <a:solidFill>
                <a:srgbClr val="003249"/>
              </a:solidFill>
              <a:prstDash val="solid"/>
              <a:round/>
            </a:ln>
          </a:left>
          <a:right>
            <a:ln w="12700" cap="flat">
              <a:solidFill>
                <a:srgbClr val="003249"/>
              </a:solidFill>
              <a:prstDash val="solid"/>
              <a:round/>
            </a:ln>
          </a:right>
          <a:top>
            <a:ln w="12700" cap="flat">
              <a:solidFill>
                <a:srgbClr val="003249"/>
              </a:solidFill>
              <a:prstDash val="solid"/>
              <a:round/>
            </a:ln>
          </a:top>
          <a:bottom>
            <a:ln w="12700" cap="flat">
              <a:solidFill>
                <a:srgbClr val="003249"/>
              </a:solidFill>
              <a:prstDash val="solid"/>
              <a:round/>
            </a:ln>
          </a:bottom>
          <a:insideH>
            <a:ln w="12700" cap="flat">
              <a:solidFill>
                <a:srgbClr val="003249"/>
              </a:solidFill>
              <a:prstDash val="solid"/>
              <a:round/>
            </a:ln>
          </a:insideH>
          <a:insideV>
            <a:ln w="12700" cap="flat">
              <a:solidFill>
                <a:srgbClr val="003249"/>
              </a:solidFill>
              <a:prstDash val="solid"/>
              <a:round/>
            </a:ln>
          </a:insideV>
        </a:tcBdr>
        <a:fill>
          <a:solidFill>
            <a:srgbClr val="003249">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3249"/>
      </a:tcTxStyle>
      <a:tcStyle>
        <a:tcBdr>
          <a:left>
            <a:ln w="12700" cap="flat">
              <a:solidFill>
                <a:srgbClr val="003249"/>
              </a:solidFill>
              <a:prstDash val="solid"/>
              <a:round/>
            </a:ln>
          </a:left>
          <a:right>
            <a:ln w="12700" cap="flat">
              <a:solidFill>
                <a:srgbClr val="003249"/>
              </a:solidFill>
              <a:prstDash val="solid"/>
              <a:round/>
            </a:ln>
          </a:right>
          <a:top>
            <a:ln w="12700" cap="flat">
              <a:solidFill>
                <a:srgbClr val="003249"/>
              </a:solidFill>
              <a:prstDash val="solid"/>
              <a:round/>
            </a:ln>
          </a:top>
          <a:bottom>
            <a:ln w="12700" cap="flat">
              <a:solidFill>
                <a:srgbClr val="003249"/>
              </a:solidFill>
              <a:prstDash val="solid"/>
              <a:round/>
            </a:ln>
          </a:bottom>
          <a:insideH>
            <a:ln w="12700" cap="flat">
              <a:solidFill>
                <a:srgbClr val="003249"/>
              </a:solidFill>
              <a:prstDash val="solid"/>
              <a:round/>
            </a:ln>
          </a:insideH>
          <a:insideV>
            <a:ln w="12700" cap="flat">
              <a:solidFill>
                <a:srgbClr val="003249"/>
              </a:solidFill>
              <a:prstDash val="solid"/>
              <a:round/>
            </a:ln>
          </a:insideV>
        </a:tcBdr>
        <a:fill>
          <a:solidFill>
            <a:srgbClr val="003249">
              <a:alpha val="20000"/>
            </a:srgbClr>
          </a:solidFill>
        </a:fill>
      </a:tcStyle>
    </a:firstCol>
    <a:lastRow>
      <a:tcTxStyle b="on" i="off">
        <a:font>
          <a:latin typeface="Arial"/>
          <a:ea typeface="Arial"/>
          <a:cs typeface="Arial"/>
        </a:font>
        <a:srgbClr val="003249"/>
      </a:tcTxStyle>
      <a:tcStyle>
        <a:tcBdr>
          <a:left>
            <a:ln w="12700" cap="flat">
              <a:solidFill>
                <a:srgbClr val="003249"/>
              </a:solidFill>
              <a:prstDash val="solid"/>
              <a:round/>
            </a:ln>
          </a:left>
          <a:right>
            <a:ln w="12700" cap="flat">
              <a:solidFill>
                <a:srgbClr val="003249"/>
              </a:solidFill>
              <a:prstDash val="solid"/>
              <a:round/>
            </a:ln>
          </a:right>
          <a:top>
            <a:ln w="50800" cap="flat">
              <a:solidFill>
                <a:srgbClr val="003249"/>
              </a:solidFill>
              <a:prstDash val="solid"/>
              <a:round/>
            </a:ln>
          </a:top>
          <a:bottom>
            <a:ln w="12700" cap="flat">
              <a:solidFill>
                <a:srgbClr val="003249"/>
              </a:solidFill>
              <a:prstDash val="solid"/>
              <a:round/>
            </a:ln>
          </a:bottom>
          <a:insideH>
            <a:ln w="12700" cap="flat">
              <a:solidFill>
                <a:srgbClr val="003249"/>
              </a:solidFill>
              <a:prstDash val="solid"/>
              <a:round/>
            </a:ln>
          </a:insideH>
          <a:insideV>
            <a:ln w="12700" cap="flat">
              <a:solidFill>
                <a:srgbClr val="003249"/>
              </a:solidFill>
              <a:prstDash val="solid"/>
              <a:round/>
            </a:ln>
          </a:insideV>
        </a:tcBdr>
        <a:fill>
          <a:noFill/>
        </a:fill>
      </a:tcStyle>
    </a:lastRow>
    <a:firstRow>
      <a:tcTxStyle b="on" i="off">
        <a:font>
          <a:latin typeface="Arial"/>
          <a:ea typeface="Arial"/>
          <a:cs typeface="Arial"/>
        </a:font>
        <a:srgbClr val="003249"/>
      </a:tcTxStyle>
      <a:tcStyle>
        <a:tcBdr>
          <a:left>
            <a:ln w="12700" cap="flat">
              <a:solidFill>
                <a:srgbClr val="003249"/>
              </a:solidFill>
              <a:prstDash val="solid"/>
              <a:round/>
            </a:ln>
          </a:left>
          <a:right>
            <a:ln w="12700" cap="flat">
              <a:solidFill>
                <a:srgbClr val="003249"/>
              </a:solidFill>
              <a:prstDash val="solid"/>
              <a:round/>
            </a:ln>
          </a:right>
          <a:top>
            <a:ln w="12700" cap="flat">
              <a:solidFill>
                <a:srgbClr val="003249"/>
              </a:solidFill>
              <a:prstDash val="solid"/>
              <a:round/>
            </a:ln>
          </a:top>
          <a:bottom>
            <a:ln w="25400" cap="flat">
              <a:solidFill>
                <a:srgbClr val="003249"/>
              </a:solidFill>
              <a:prstDash val="solid"/>
              <a:round/>
            </a:ln>
          </a:bottom>
          <a:insideH>
            <a:ln w="12700" cap="flat">
              <a:solidFill>
                <a:srgbClr val="003249"/>
              </a:solidFill>
              <a:prstDash val="solid"/>
              <a:round/>
            </a:ln>
          </a:insideH>
          <a:insideV>
            <a:ln w="12700" cap="flat">
              <a:solidFill>
                <a:srgbClr val="003249"/>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3036" autoAdjust="0"/>
  </p:normalViewPr>
  <p:slideViewPr>
    <p:cSldViewPr snapToGrid="0">
      <p:cViewPr varScale="1">
        <p:scale>
          <a:sx n="35" d="100"/>
          <a:sy n="35" d="100"/>
        </p:scale>
        <p:origin x="184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8/10/relationships/authors" Targe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13" name="Shape 1013"/>
          <p:cNvSpPr>
            <a:spLocks noGrp="1" noRot="1" noChangeAspect="1"/>
          </p:cNvSpPr>
          <p:nvPr>
            <p:ph type="sldImg"/>
          </p:nvPr>
        </p:nvSpPr>
        <p:spPr>
          <a:xfrm>
            <a:off x="1143000" y="685800"/>
            <a:ext cx="4572000" cy="3429000"/>
          </a:xfrm>
          <a:prstGeom prst="rect">
            <a:avLst/>
          </a:prstGeom>
        </p:spPr>
        <p:txBody>
          <a:bodyPr/>
          <a:lstStyle/>
          <a:p>
            <a:endParaRPr/>
          </a:p>
        </p:txBody>
      </p:sp>
      <p:sp>
        <p:nvSpPr>
          <p:cNvPr id="1014" name="Shape 101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eoportal.org/satellite-missions/asbm#missioncapabilitie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Shape 1026"/>
          <p:cNvSpPr>
            <a:spLocks noGrp="1" noRot="1" noChangeAspect="1"/>
          </p:cNvSpPr>
          <p:nvPr>
            <p:ph type="sldImg"/>
          </p:nvPr>
        </p:nvSpPr>
        <p:spPr>
          <a:xfrm>
            <a:off x="381000" y="685800"/>
            <a:ext cx="6096000" cy="3429000"/>
          </a:xfrm>
          <a:prstGeom prst="rect">
            <a:avLst/>
          </a:prstGeom>
        </p:spPr>
        <p:txBody>
          <a:bodyPr/>
          <a:lstStyle/>
          <a:p>
            <a:endParaRPr/>
          </a:p>
        </p:txBody>
      </p:sp>
      <p:sp>
        <p:nvSpPr>
          <p:cNvPr id="1027" name="Shape 1027"/>
          <p:cNvSpPr>
            <a:spLocks noGrp="1"/>
          </p:cNvSpPr>
          <p:nvPr>
            <p:ph type="body" sz="quarter" idx="1"/>
          </p:nvPr>
        </p:nvSpPr>
        <p:spPr>
          <a:prstGeom prst="rect">
            <a:avLst/>
          </a:prstGeom>
        </p:spPr>
        <p:txBody>
          <a:bodyPr/>
          <a:lstStyle/>
          <a:p>
            <a:r>
              <a:rPr dirty="0"/>
              <a:t>A unique Laboratory to quantify our Planet climate</a:t>
            </a:r>
            <a:r>
              <a:rPr lang="en-US" dirty="0"/>
              <a:t> </a:t>
            </a:r>
            <a:endParaRPr dirty="0"/>
          </a:p>
          <a:p>
            <a:r>
              <a:rPr dirty="0"/>
              <a:t>Acceleration of Climate Change in Polar regions</a:t>
            </a:r>
          </a:p>
          <a:p>
            <a:r>
              <a:rPr dirty="0"/>
              <a:t>Melting of sea-ice + Permafrost + Ecosystems change, see Essential Climate Variables (ECVs)</a:t>
            </a:r>
          </a:p>
          <a:p>
            <a:r>
              <a:rPr dirty="0"/>
              <a:t>Regional Change - Global Impact: what Happens in the Arctic does not stay in the Arctic (teleconnections)</a:t>
            </a:r>
          </a:p>
          <a:p>
            <a:endParaRPr dirty="0"/>
          </a:p>
          <a:p>
            <a:r>
              <a:rPr dirty="0"/>
              <a:t>A Strategic Geo-political Environment</a:t>
            </a:r>
          </a:p>
          <a:p>
            <a:r>
              <a:rPr dirty="0"/>
              <a:t>Opening of shorter global shipping routes (due to melting)</a:t>
            </a:r>
          </a:p>
          <a:p>
            <a:r>
              <a:rPr dirty="0"/>
              <a:t>Enhanced exploitation of Natural Resources (e.g. fishery, </a:t>
            </a:r>
            <a:r>
              <a:rPr dirty="0" err="1"/>
              <a:t>Oil&amp;Gas</a:t>
            </a:r>
            <a:r>
              <a:rPr dirty="0"/>
              <a:t>, Minerals)</a:t>
            </a:r>
          </a:p>
          <a:p>
            <a:r>
              <a:rPr dirty="0"/>
              <a:t>Growing maritime transport + tourism</a:t>
            </a:r>
            <a:r>
              <a:rPr lang="en-US" dirty="0"/>
              <a:t> - safety of navigation, need for situational awareness and connectivity.</a:t>
            </a:r>
            <a:endParaRPr dirty="0"/>
          </a:p>
          <a:p>
            <a:r>
              <a:rPr dirty="0"/>
              <a:t>Geopolitical environment / Regional Security</a:t>
            </a:r>
          </a:p>
          <a:p>
            <a:endParaRPr dirty="0"/>
          </a:p>
          <a:p>
            <a:r>
              <a:rPr dirty="0"/>
              <a:t>The Arctic is an emerging theater of strategic importance. Opening sea lines of communication and increased access to Arctic resources are forcing decision makers to address regional challenges. The reemergence of polar power competition, coupled with rapid climate change, is changing the strategic demand for space capabilities within the region.</a:t>
            </a:r>
          </a:p>
          <a:p>
            <a:endParaRPr dirty="0"/>
          </a:p>
          <a:p>
            <a:r>
              <a:rPr dirty="0"/>
              <a:t>Space = unique role to securely monitor and connect such a vast and remote environment,</a:t>
            </a:r>
          </a:p>
          <a:p>
            <a:r>
              <a:rPr dirty="0"/>
              <a:t>-&gt; Space tech supports EU / Arctic policies on climate change, SDGs and Int Cooperation</a:t>
            </a:r>
            <a:r>
              <a:rPr lang="en-US" dirty="0"/>
              <a:t> </a:t>
            </a:r>
          </a:p>
          <a:p>
            <a:r>
              <a:rPr dirty="0"/>
              <a:t>-&gt;</a:t>
            </a:r>
            <a:r>
              <a:rPr lang="en-US" dirty="0"/>
              <a:t> </a:t>
            </a:r>
            <a:r>
              <a:rPr dirty="0"/>
              <a:t> More Space needed due to changing Arctic landscape (e.g. safer tactical / autonomous navigation)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Shape 1047"/>
          <p:cNvSpPr>
            <a:spLocks noGrp="1" noRot="1" noChangeAspect="1"/>
          </p:cNvSpPr>
          <p:nvPr>
            <p:ph type="sldImg"/>
          </p:nvPr>
        </p:nvSpPr>
        <p:spPr>
          <a:xfrm>
            <a:off x="381000" y="685800"/>
            <a:ext cx="6096000" cy="3429000"/>
          </a:xfrm>
          <a:prstGeom prst="rect">
            <a:avLst/>
          </a:prstGeom>
        </p:spPr>
        <p:txBody>
          <a:bodyPr/>
          <a:lstStyle/>
          <a:p>
            <a:endParaRPr/>
          </a:p>
        </p:txBody>
      </p:sp>
      <p:sp>
        <p:nvSpPr>
          <p:cNvPr id="1048" name="Shape 1048"/>
          <p:cNvSpPr>
            <a:spLocks noGrp="1"/>
          </p:cNvSpPr>
          <p:nvPr>
            <p:ph type="body" sz="quarter" idx="1"/>
          </p:nvPr>
        </p:nvSpPr>
        <p:spPr>
          <a:prstGeom prst="rect">
            <a:avLst/>
          </a:prstGeom>
        </p:spPr>
        <p:txBody>
          <a:bodyPr/>
          <a:lstStyle/>
          <a:p>
            <a:r>
              <a:rPr dirty="0" err="1"/>
              <a:t>SatCom</a:t>
            </a:r>
            <a:r>
              <a:rPr dirty="0"/>
              <a:t> Connectivity</a:t>
            </a:r>
          </a:p>
          <a:p>
            <a:r>
              <a:rPr dirty="0"/>
              <a:t>Need for secure connectivity</a:t>
            </a:r>
            <a:r>
              <a:rPr lang="en-US" dirty="0"/>
              <a:t> </a:t>
            </a:r>
            <a:endParaRPr dirty="0"/>
          </a:p>
          <a:p>
            <a:r>
              <a:rPr dirty="0"/>
              <a:t>EU </a:t>
            </a:r>
            <a:r>
              <a:rPr dirty="0" err="1"/>
              <a:t>GovSatCom</a:t>
            </a:r>
            <a:r>
              <a:rPr dirty="0"/>
              <a:t> initiative for “pulling &amp; sharing"</a:t>
            </a:r>
          </a:p>
          <a:p>
            <a:r>
              <a:rPr dirty="0"/>
              <a:t>From low to high bandwidth e.g. Arctic Sat Broadband Mission (ASBM) -&gt; </a:t>
            </a:r>
            <a:r>
              <a:rPr u="sng" dirty="0">
                <a:solidFill>
                  <a:srgbClr val="6DCFF6"/>
                </a:solidFill>
                <a:uFill>
                  <a:solidFill>
                    <a:srgbClr val="6DCFF6"/>
                  </a:solidFill>
                </a:uFill>
                <a:hlinkClick r:id="rId3"/>
              </a:rPr>
              <a:t>https://www.eoportal.org/satellite-missions/asbm#missioncapabilities</a:t>
            </a:r>
          </a:p>
          <a:p>
            <a:r>
              <a:rPr dirty="0"/>
              <a:t>Emergence of “Direct2Device” connecting local communities</a:t>
            </a:r>
            <a:r>
              <a:rPr lang="en-US" dirty="0"/>
              <a:t> </a:t>
            </a:r>
            <a:endParaRPr dirty="0"/>
          </a:p>
          <a:p>
            <a:r>
              <a:rPr dirty="0"/>
              <a:t>+ </a:t>
            </a:r>
            <a:r>
              <a:rPr dirty="0" err="1"/>
              <a:t>Intersat</a:t>
            </a:r>
            <a:r>
              <a:rPr dirty="0"/>
              <a:t> optical links</a:t>
            </a:r>
          </a:p>
          <a:p>
            <a:endParaRPr dirty="0"/>
          </a:p>
          <a:p>
            <a:r>
              <a:rPr dirty="0"/>
              <a:t>Earth Observation (EO)</a:t>
            </a:r>
          </a:p>
          <a:p>
            <a:r>
              <a:rPr dirty="0"/>
              <a:t>Global Monitoring</a:t>
            </a:r>
          </a:p>
          <a:p>
            <a:r>
              <a:rPr dirty="0"/>
              <a:t>EU capabilities: Copernicus (Sentinels) + Contributing missions + Met missions + Earth Explorers (e.g. CryoSat2, Swarm)</a:t>
            </a:r>
          </a:p>
          <a:p>
            <a:r>
              <a:rPr dirty="0"/>
              <a:t>Commercial - New Space (e.g. </a:t>
            </a:r>
            <a:r>
              <a:rPr dirty="0" err="1"/>
              <a:t>IceEye</a:t>
            </a:r>
            <a:r>
              <a:rPr dirty="0"/>
              <a:t>, Spire, Planet, </a:t>
            </a:r>
            <a:r>
              <a:rPr dirty="0" err="1"/>
              <a:t>Ororatech</a:t>
            </a:r>
            <a:r>
              <a:rPr dirty="0"/>
              <a:t>)</a:t>
            </a:r>
          </a:p>
          <a:p>
            <a:r>
              <a:rPr dirty="0"/>
              <a:t>Arctic Weather Satellite! https://www.esa.int/Applications/Observing_the_Earth/Meteorological_missions/Arctic_Weather_Satellite</a:t>
            </a:r>
          </a:p>
          <a:p>
            <a:endParaRPr dirty="0"/>
          </a:p>
          <a:p>
            <a:r>
              <a:rPr dirty="0" err="1"/>
              <a:t>SatNav</a:t>
            </a:r>
            <a:endParaRPr dirty="0"/>
          </a:p>
          <a:p>
            <a:r>
              <a:rPr dirty="0"/>
              <a:t>Positioning. Navigation and timing</a:t>
            </a:r>
          </a:p>
          <a:p>
            <a:r>
              <a:rPr dirty="0"/>
              <a:t>Galileo</a:t>
            </a:r>
          </a:p>
          <a:p>
            <a:r>
              <a:rPr dirty="0"/>
              <a:t>Search &amp; Rescue</a:t>
            </a:r>
          </a:p>
          <a:p>
            <a:r>
              <a:rPr dirty="0"/>
              <a:t>Emergency warning service</a:t>
            </a:r>
            <a:r>
              <a:rPr lang="en-US" dirty="0"/>
              <a:t> – payload that sends messages directly to devices.</a:t>
            </a:r>
            <a:endParaRPr dirty="0"/>
          </a:p>
          <a:p>
            <a:endParaRPr dirty="0"/>
          </a:p>
          <a:p>
            <a:r>
              <a:rPr dirty="0"/>
              <a:t>-&gt; Need for integration of space capabilities to </a:t>
            </a:r>
            <a:r>
              <a:rPr dirty="0" err="1"/>
              <a:t>capitalise</a:t>
            </a:r>
            <a:r>
              <a:rPr dirty="0"/>
              <a:t> on synergies and develop the next generation of space-based solutions, services and business opportunities</a:t>
            </a:r>
            <a:r>
              <a:rPr lang="en-US" dirty="0"/>
              <a:t> </a:t>
            </a:r>
            <a:endParaRPr dirty="0"/>
          </a:p>
          <a:p>
            <a:r>
              <a:rPr dirty="0"/>
              <a:t>-&gt; Need to ensure European sovereignty in the Arctic, e.g. avoid relying exclusively on non-European solutions (e.g. </a:t>
            </a:r>
            <a:r>
              <a:rPr dirty="0" err="1"/>
              <a:t>Starlink</a:t>
            </a:r>
            <a:r>
              <a:rPr dirty="0"/>
              <a:t>, GPS, US new Space)</a:t>
            </a:r>
          </a:p>
          <a:p>
            <a:endParaRPr lang="en-US" dirty="0"/>
          </a:p>
          <a:p>
            <a:r>
              <a:rPr lang="en-US" dirty="0"/>
              <a:t>Antennas, jamming resilience, Dual Use technology are needed even if the may have commercial usage first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 name="Shape 1057"/>
          <p:cNvSpPr>
            <a:spLocks noGrp="1" noRot="1" noChangeAspect="1"/>
          </p:cNvSpPr>
          <p:nvPr>
            <p:ph type="sldImg"/>
          </p:nvPr>
        </p:nvSpPr>
        <p:spPr>
          <a:xfrm>
            <a:off x="381000" y="685800"/>
            <a:ext cx="6096000" cy="3429000"/>
          </a:xfrm>
          <a:prstGeom prst="rect">
            <a:avLst/>
          </a:prstGeom>
        </p:spPr>
        <p:txBody>
          <a:bodyPr/>
          <a:lstStyle/>
          <a:p>
            <a:endParaRPr/>
          </a:p>
        </p:txBody>
      </p:sp>
      <p:sp>
        <p:nvSpPr>
          <p:cNvPr id="1058" name="Shape 1058"/>
          <p:cNvSpPr>
            <a:spLocks noGrp="1"/>
          </p:cNvSpPr>
          <p:nvPr>
            <p:ph type="body" sz="quarter" idx="1"/>
          </p:nvPr>
        </p:nvSpPr>
        <p:spPr>
          <a:prstGeom prst="rect">
            <a:avLst/>
          </a:prstGeom>
        </p:spPr>
        <p:txBody>
          <a:bodyPr/>
          <a:lstStyle/>
          <a:p>
            <a:r>
              <a:t>Civil Security from Space (CSS) Hub</a:t>
            </a:r>
          </a:p>
          <a:p>
            <a:r>
              <a:t>Connecting / Orchestrating a suite of observing systems, such as EO, drones, IoT</a:t>
            </a:r>
            <a:r>
              <a:rPr lang="en-US"/>
              <a:t> </a:t>
            </a:r>
            <a:endParaRPr/>
          </a:p>
          <a:p>
            <a:r>
              <a:t>Rapidly mining big data to extract “actionable” information with AI</a:t>
            </a:r>
            <a:r>
              <a:rPr lang="en-US"/>
              <a:t> with real-time information</a:t>
            </a:r>
            <a:endParaRPr/>
          </a:p>
          <a:p>
            <a:r>
              <a:t>Deliver information &amp; augmented</a:t>
            </a:r>
            <a:r>
              <a:rPr lang="en-US"/>
              <a:t> </a:t>
            </a:r>
            <a:r>
              <a:t> situational awareness to the users, even within the field (e.g. bridging the last-mile gap)</a:t>
            </a:r>
          </a:p>
          <a:p>
            <a:r>
              <a:t>Fostering a “digital market place” to access new generation of space services (</a:t>
            </a:r>
            <a:r>
              <a:rPr err="1"/>
              <a:t>e.g</a:t>
            </a:r>
            <a:r>
              <a:t> EO, SatCom, Nav, …)</a:t>
            </a:r>
          </a:p>
          <a:p>
            <a:r>
              <a:t>Building New Partnership with user communities, int </a:t>
            </a:r>
            <a:r>
              <a:rPr err="1"/>
              <a:t>organisations</a:t>
            </a:r>
            <a:r>
              <a:t> and industry</a:t>
            </a:r>
          </a:p>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Smart Connect</a:t>
            </a:r>
          </a:p>
          <a:p>
            <a:r>
              <a:rPr lang="en-US" dirty="0">
                <a:solidFill>
                  <a:srgbClr val="000000"/>
                </a:solidFill>
                <a:latin typeface="Calibri"/>
                <a:cs typeface="Calibri"/>
              </a:rPr>
              <a:t>Cosmos</a:t>
            </a:r>
          </a:p>
          <a:p>
            <a:endParaRPr lang="en-US" dirty="0">
              <a:solidFill>
                <a:srgbClr val="000000"/>
              </a:solidFill>
              <a:latin typeface="Calibri"/>
              <a:cs typeface="Calibri"/>
            </a:endParaRPr>
          </a:p>
          <a:p>
            <a:r>
              <a:rPr lang="en-US" dirty="0">
                <a:solidFill>
                  <a:srgbClr val="000000"/>
                </a:solidFill>
                <a:latin typeface="Calibri"/>
                <a:cs typeface="Calibri"/>
              </a:rPr>
              <a:t>Norway could join</a:t>
            </a:r>
          </a:p>
          <a:p>
            <a:r>
              <a:rPr lang="en-US" dirty="0" err="1">
                <a:solidFill>
                  <a:srgbClr val="000000"/>
                </a:solidFill>
                <a:latin typeface="Calibri"/>
                <a:cs typeface="Calibri"/>
              </a:rPr>
              <a:t>KuvaSpace</a:t>
            </a:r>
            <a:r>
              <a:rPr lang="en-US" dirty="0">
                <a:solidFill>
                  <a:srgbClr val="000000"/>
                </a:solidFill>
                <a:latin typeface="Calibri"/>
                <a:cs typeface="Calibri"/>
              </a:rPr>
              <a:t> - Finland</a:t>
            </a:r>
          </a:p>
          <a:p>
            <a:r>
              <a:rPr lang="en-US" dirty="0">
                <a:solidFill>
                  <a:srgbClr val="000000"/>
                </a:solidFill>
                <a:latin typeface="Calibri"/>
                <a:cs typeface="Calibri"/>
              </a:rPr>
              <a:t>Polish Hub - </a:t>
            </a:r>
            <a:r>
              <a:rPr lang="en-US" dirty="0" err="1">
                <a:solidFill>
                  <a:srgbClr val="000000"/>
                </a:solidFill>
                <a:latin typeface="Calibri"/>
                <a:cs typeface="Calibri"/>
              </a:rPr>
              <a:t>IceEye</a:t>
            </a:r>
            <a:endParaRPr lang="en-US" dirty="0">
              <a:solidFill>
                <a:srgbClr val="000000"/>
              </a:solidFill>
              <a:latin typeface="Calibri"/>
              <a:cs typeface="Calibri"/>
            </a:endParaRPr>
          </a:p>
          <a:p>
            <a:endParaRPr lang="en-US" dirty="0">
              <a:solidFill>
                <a:srgbClr val="000000"/>
              </a:solidFill>
              <a:latin typeface="Calibri"/>
              <a:cs typeface="Calibri"/>
            </a:endParaRPr>
          </a:p>
          <a:p>
            <a:r>
              <a:rPr lang="en-US" dirty="0">
                <a:solidFill>
                  <a:srgbClr val="000000"/>
                </a:solidFill>
                <a:latin typeface="Calibri"/>
                <a:cs typeface="Calibri"/>
              </a:rPr>
              <a:t>Epic Blue – Belgium</a:t>
            </a:r>
          </a:p>
          <a:p>
            <a:r>
              <a:rPr lang="en-US" dirty="0">
                <a:solidFill>
                  <a:srgbClr val="000000"/>
                </a:solidFill>
                <a:latin typeface="Calibri"/>
                <a:cs typeface="Calibri"/>
              </a:rPr>
              <a:t>Wearable for triangulations</a:t>
            </a:r>
          </a:p>
          <a:p>
            <a:endParaRPr lang="en-US" dirty="0">
              <a:solidFill>
                <a:srgbClr val="000000"/>
              </a:solidFill>
              <a:latin typeface="Calibri"/>
              <a:cs typeface="Calibri"/>
            </a:endParaRPr>
          </a:p>
          <a:p>
            <a:endParaRPr lang="en-US" dirty="0">
              <a:solidFill>
                <a:srgbClr val="000000"/>
              </a:solidFill>
              <a:latin typeface="Calibri"/>
              <a:cs typeface="Calibri"/>
            </a:endParaRPr>
          </a:p>
          <a:p>
            <a:r>
              <a:rPr lang="en-US" dirty="0">
                <a:solidFill>
                  <a:srgbClr val="000000"/>
                </a:solidFill>
                <a:latin typeface="Calibri"/>
                <a:cs typeface="Calibri"/>
              </a:rPr>
              <a:t>Pb of bandwidth in the middle of fires</a:t>
            </a:r>
          </a:p>
        </p:txBody>
      </p:sp>
    </p:spTree>
    <p:extLst>
      <p:ext uri="{BB962C8B-B14F-4D97-AF65-F5344CB8AC3E}">
        <p14:creationId xmlns:p14="http://schemas.microsoft.com/office/powerpoint/2010/main" val="3094446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5" name="Shape 1305"/>
          <p:cNvSpPr>
            <a:spLocks noGrp="1" noRot="1" noChangeAspect="1"/>
          </p:cNvSpPr>
          <p:nvPr>
            <p:ph type="sldImg"/>
          </p:nvPr>
        </p:nvSpPr>
        <p:spPr>
          <a:xfrm>
            <a:off x="381000" y="685800"/>
            <a:ext cx="6096000" cy="3429000"/>
          </a:xfrm>
          <a:prstGeom prst="rect">
            <a:avLst/>
          </a:prstGeom>
        </p:spPr>
        <p:txBody>
          <a:bodyPr/>
          <a:lstStyle/>
          <a:p>
            <a:endParaRPr/>
          </a:p>
        </p:txBody>
      </p:sp>
      <p:sp>
        <p:nvSpPr>
          <p:cNvPr id="1306" name="Shape 1306"/>
          <p:cNvSpPr>
            <a:spLocks noGrp="1"/>
          </p:cNvSpPr>
          <p:nvPr>
            <p:ph type="body" sz="quarter" idx="1"/>
          </p:nvPr>
        </p:nvSpPr>
        <p:spPr>
          <a:prstGeom prst="rect">
            <a:avLst/>
          </a:prstGeom>
        </p:spPr>
        <p:txBody>
          <a:bodyPr/>
          <a:lstStyle/>
          <a:p>
            <a:pPr>
              <a:spcBef>
                <a:spcPts val="600"/>
              </a:spcBef>
              <a:defRPr sz="1800"/>
            </a:pPr>
            <a:r>
              <a:t>IRIS2 is a game changer and will impact the whole EU Industry </a:t>
            </a:r>
            <a:br/>
            <a:r>
              <a:t>European and Future leadership through Interplanetary connectivity (Moonlight / SolarNet</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12.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3.jpeg"/><Relationship Id="rId5" Type="http://schemas.openxmlformats.org/officeDocument/2006/relationships/image" Target="../media/image4.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4.png"/><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4.png"/><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3.jpe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5.jpe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3.jpe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6.jpe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2.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2" Type="http://schemas.openxmlformats.org/officeDocument/2006/relationships/image" Target="../media/image1.png"/><Relationship Id="rId16" Type="http://schemas.openxmlformats.org/officeDocument/2006/relationships/image" Target="../media/image29.png"/><Relationship Id="rId20" Type="http://schemas.openxmlformats.org/officeDocument/2006/relationships/image" Target="../media/image33.png"/><Relationship Id="rId29"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png"/><Relationship Id="rId24" Type="http://schemas.openxmlformats.org/officeDocument/2006/relationships/image" Target="../media/image37.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41.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png"/><Relationship Id="rId30"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4.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22.png"/><Relationship Id="rId18" Type="http://schemas.openxmlformats.org/officeDocument/2006/relationships/image" Target="../media/image52.png"/><Relationship Id="rId26" Type="http://schemas.openxmlformats.org/officeDocument/2006/relationships/image" Target="../media/image60.png"/><Relationship Id="rId3" Type="http://schemas.openxmlformats.org/officeDocument/2006/relationships/image" Target="../media/image1.png"/><Relationship Id="rId21" Type="http://schemas.openxmlformats.org/officeDocument/2006/relationships/image" Target="../media/image55.png"/><Relationship Id="rId7" Type="http://schemas.openxmlformats.org/officeDocument/2006/relationships/image" Target="../media/image43.png"/><Relationship Id="rId12" Type="http://schemas.openxmlformats.org/officeDocument/2006/relationships/image" Target="../media/image47.png"/><Relationship Id="rId17" Type="http://schemas.openxmlformats.org/officeDocument/2006/relationships/image" Target="../media/image51.png"/><Relationship Id="rId25" Type="http://schemas.openxmlformats.org/officeDocument/2006/relationships/image" Target="../media/image59.png"/><Relationship Id="rId2" Type="http://schemas.openxmlformats.org/officeDocument/2006/relationships/image" Target="../media/image9.jpeg"/><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image" Target="../media/image63.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17.png"/><Relationship Id="rId24" Type="http://schemas.openxmlformats.org/officeDocument/2006/relationships/image" Target="../media/image58.png"/><Relationship Id="rId5" Type="http://schemas.openxmlformats.org/officeDocument/2006/relationships/image" Target="../media/image6.pn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2.png"/><Relationship Id="rId10" Type="http://schemas.openxmlformats.org/officeDocument/2006/relationships/image" Target="../media/image46.png"/><Relationship Id="rId19" Type="http://schemas.openxmlformats.org/officeDocument/2006/relationships/image" Target="../media/image53.png"/><Relationship Id="rId31" Type="http://schemas.openxmlformats.org/officeDocument/2006/relationships/image" Target="../media/image65.png"/><Relationship Id="rId4" Type="http://schemas.openxmlformats.org/officeDocument/2006/relationships/image" Target="../media/image5.png"/><Relationship Id="rId9" Type="http://schemas.openxmlformats.org/officeDocument/2006/relationships/image" Target="../media/image45.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6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4.png"/><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13" Type="http://schemas.openxmlformats.org/officeDocument/2006/relationships/image" Target="../media/image22.png"/><Relationship Id="rId18" Type="http://schemas.openxmlformats.org/officeDocument/2006/relationships/image" Target="../media/image27.png"/><Relationship Id="rId26" Type="http://schemas.openxmlformats.org/officeDocument/2006/relationships/image" Target="../media/image35.png"/><Relationship Id="rId3" Type="http://schemas.openxmlformats.org/officeDocument/2006/relationships/image" Target="../media/image5.png"/><Relationship Id="rId21" Type="http://schemas.openxmlformats.org/officeDocument/2006/relationships/image" Target="../media/image30.png"/><Relationship Id="rId7" Type="http://schemas.openxmlformats.org/officeDocument/2006/relationships/image" Target="../media/image67.png"/><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4.png"/><Relationship Id="rId33" Type="http://schemas.openxmlformats.org/officeDocument/2006/relationships/image" Target="../media/image69.png"/><Relationship Id="rId2" Type="http://schemas.openxmlformats.org/officeDocument/2006/relationships/image" Target="../media/image1.png"/><Relationship Id="rId16" Type="http://schemas.openxmlformats.org/officeDocument/2006/relationships/image" Target="../media/image25.png"/><Relationship Id="rId20" Type="http://schemas.openxmlformats.org/officeDocument/2006/relationships/image" Target="../media/image29.png"/><Relationship Id="rId29" Type="http://schemas.openxmlformats.org/officeDocument/2006/relationships/image" Target="../media/image38.png"/><Relationship Id="rId1" Type="http://schemas.openxmlformats.org/officeDocument/2006/relationships/slideMaster" Target="../slideMasters/slideMaster1.xml"/><Relationship Id="rId6" Type="http://schemas.openxmlformats.org/officeDocument/2006/relationships/image" Target="../media/image66.png"/><Relationship Id="rId11" Type="http://schemas.openxmlformats.org/officeDocument/2006/relationships/image" Target="../media/image20.png"/><Relationship Id="rId24" Type="http://schemas.openxmlformats.org/officeDocument/2006/relationships/image" Target="../media/image68.png"/><Relationship Id="rId32" Type="http://schemas.openxmlformats.org/officeDocument/2006/relationships/image" Target="../media/image41.png"/><Relationship Id="rId5" Type="http://schemas.openxmlformats.org/officeDocument/2006/relationships/image" Target="../media/image4.png"/><Relationship Id="rId15" Type="http://schemas.openxmlformats.org/officeDocument/2006/relationships/image" Target="../media/image24.png"/><Relationship Id="rId23" Type="http://schemas.openxmlformats.org/officeDocument/2006/relationships/image" Target="../media/image32.png"/><Relationship Id="rId28" Type="http://schemas.openxmlformats.org/officeDocument/2006/relationships/image" Target="../media/image37.png"/><Relationship Id="rId10" Type="http://schemas.openxmlformats.org/officeDocument/2006/relationships/image" Target="../media/image19.png"/><Relationship Id="rId19" Type="http://schemas.openxmlformats.org/officeDocument/2006/relationships/image" Target="../media/image28.png"/><Relationship Id="rId31" Type="http://schemas.openxmlformats.org/officeDocument/2006/relationships/image" Target="../media/image40.png"/><Relationship Id="rId4" Type="http://schemas.openxmlformats.org/officeDocument/2006/relationships/image" Target="../media/image6.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 Id="rId27" Type="http://schemas.openxmlformats.org/officeDocument/2006/relationships/image" Target="../media/image36.png"/><Relationship Id="rId30" Type="http://schemas.openxmlformats.org/officeDocument/2006/relationships/image" Target="../media/image39.png"/><Relationship Id="rId8" Type="http://schemas.openxmlformats.org/officeDocument/2006/relationships/image" Target="../media/image1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1_Primary 1 - text">
    <p:spTree>
      <p:nvGrpSpPr>
        <p:cNvPr id="1" name=""/>
        <p:cNvGrpSpPr/>
        <p:nvPr/>
      </p:nvGrpSpPr>
      <p:grpSpPr>
        <a:xfrm>
          <a:off x="0" y="0"/>
          <a:ext cx="0" cy="0"/>
          <a:chOff x="0" y="0"/>
          <a:chExt cx="0" cy="0"/>
        </a:xfrm>
      </p:grpSpPr>
      <p:pic>
        <p:nvPicPr>
          <p:cNvPr id="15" name="Picture 33" descr="Picture 33"/>
          <p:cNvPicPr>
            <a:picLocks noChangeAspect="1"/>
          </p:cNvPicPr>
          <p:nvPr/>
        </p:nvPicPr>
        <p:blipFill>
          <a:blip r:embed="rId2"/>
          <a:stretch>
            <a:fillRect/>
          </a:stretch>
        </p:blipFill>
        <p:spPr>
          <a:xfrm>
            <a:off x="0" y="0"/>
            <a:ext cx="12193200" cy="6858676"/>
          </a:xfrm>
          <a:prstGeom prst="rect">
            <a:avLst/>
          </a:prstGeom>
          <a:ln w="12700">
            <a:miter lim="400000"/>
          </a:ln>
        </p:spPr>
      </p:pic>
      <p:pic>
        <p:nvPicPr>
          <p:cNvPr id="16"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17" name="Slide Number"/>
          <p:cNvSpPr txBox="1">
            <a:spLocks noGrp="1"/>
          </p:cNvSpPr>
          <p:nvPr>
            <p:ph type="sldNum" sz="quarter" idx="2"/>
          </p:nvPr>
        </p:nvSpPr>
        <p:spPr>
          <a:xfrm>
            <a:off x="11847122" y="6250106"/>
            <a:ext cx="153964" cy="135547"/>
          </a:xfrm>
          <a:prstGeom prst="rect">
            <a:avLst/>
          </a:prstGeom>
        </p:spPr>
        <p:txBody>
          <a:bodyPr lIns="0" tIns="0" rIns="0" bIns="0" anchor="t"/>
          <a:lstStyle>
            <a:lvl1pPr>
              <a:spcBef>
                <a:spcPts val="600"/>
              </a:spcBef>
              <a:defRPr sz="1000">
                <a:solidFill>
                  <a:srgbClr val="FEFFFF"/>
                </a:solidFill>
                <a:effectLst>
                  <a:outerShdw blurRad="50800" dist="38100" dir="2700000" rotWithShape="0">
                    <a:srgbClr val="000000">
                      <a:alpha val="40000"/>
                    </a:srgbClr>
                  </a:outerShdw>
                </a:effectLst>
                <a:latin typeface="Arial"/>
                <a:ea typeface="Arial"/>
                <a:cs typeface="Arial"/>
                <a:sym typeface="Arial"/>
              </a:defRPr>
            </a:lvl1pPr>
          </a:lstStyle>
          <a:p>
            <a:fld id="{86CB4B4D-7CA3-9044-876B-883B54F8677D}" type="slidenum">
              <a:t>‹#›</a:t>
            </a:fld>
            <a:endParaRPr/>
          </a:p>
        </p:txBody>
      </p:sp>
      <p:pic>
        <p:nvPicPr>
          <p:cNvPr id="18" name="Picture 5" descr="Picture 5"/>
          <p:cNvPicPr>
            <a:picLocks noChangeAspect="1"/>
          </p:cNvPicPr>
          <p:nvPr/>
        </p:nvPicPr>
        <p:blipFill>
          <a:blip r:embed="rId4"/>
          <a:stretch>
            <a:fillRect/>
          </a:stretch>
        </p:blipFill>
        <p:spPr>
          <a:xfrm>
            <a:off x="10342799" y="6584399"/>
            <a:ext cx="1641397" cy="104401"/>
          </a:xfrm>
          <a:prstGeom prst="rect">
            <a:avLst/>
          </a:prstGeom>
          <a:ln w="12700">
            <a:miter lim="400000"/>
          </a:ln>
        </p:spPr>
      </p:pic>
      <p:pic>
        <p:nvPicPr>
          <p:cNvPr id="19" name="Picture 4" descr="Picture 4"/>
          <p:cNvPicPr>
            <a:picLocks noChangeAspect="1"/>
          </p:cNvPicPr>
          <p:nvPr/>
        </p:nvPicPr>
        <p:blipFill>
          <a:blip r:embed="rId5"/>
          <a:stretch>
            <a:fillRect/>
          </a:stretch>
        </p:blipFill>
        <p:spPr>
          <a:xfrm>
            <a:off x="-6567" y="6438900"/>
            <a:ext cx="10185401" cy="419100"/>
          </a:xfrm>
          <a:prstGeom prst="rect">
            <a:avLst/>
          </a:prstGeom>
          <a:ln w="12700">
            <a:miter lim="400000"/>
          </a:ln>
        </p:spPr>
      </p:pic>
      <p:sp>
        <p:nvSpPr>
          <p:cNvPr id="20" name="CLICK TO EDIT MASTER TITLE STYLE"/>
          <p:cNvSpPr txBox="1">
            <a:spLocks noGrp="1"/>
          </p:cNvSpPr>
          <p:nvPr>
            <p:ph type="title" hasCustomPrompt="1"/>
          </p:nvPr>
        </p:nvSpPr>
        <p:spPr>
          <a:prstGeom prst="rect">
            <a:avLst/>
          </a:prstGeom>
        </p:spPr>
        <p:txBody>
          <a:bodyPr/>
          <a:lstStyle/>
          <a:p>
            <a:r>
              <a:t>CLICK TO EDIT MASTER TITLE STYLE</a:t>
            </a:r>
          </a:p>
        </p:txBody>
      </p:sp>
      <p:sp>
        <p:nvSpPr>
          <p:cNvPr id="21" name="Body Level One…"/>
          <p:cNvSpPr txBox="1">
            <a:spLocks noGrp="1"/>
          </p:cNvSpPr>
          <p:nvPr>
            <p:ph type="body" idx="1"/>
          </p:nvPr>
        </p:nvSpPr>
        <p:spPr>
          <a:xfrm>
            <a:off x="218261" y="882191"/>
            <a:ext cx="11763663" cy="5534969"/>
          </a:xfrm>
          <a:prstGeom prst="rect">
            <a:avLst/>
          </a:prstGeom>
        </p:spPr>
        <p:txBody>
          <a:bodyPr>
            <a:normAutofit/>
          </a:bodyPr>
          <a:lstStyle>
            <a:lvl1pPr>
              <a:defRPr>
                <a:solidFill>
                  <a:srgbClr val="FEFFFF"/>
                </a:solidFill>
              </a:defRPr>
            </a:lvl1pPr>
            <a:lvl2pPr>
              <a:defRPr>
                <a:solidFill>
                  <a:srgbClr val="FEFFFF"/>
                </a:solidFill>
              </a:defRPr>
            </a:lvl2pPr>
            <a:lvl3pPr>
              <a:defRPr>
                <a:solidFill>
                  <a:srgbClr val="FEFFFF"/>
                </a:solidFill>
              </a:defRPr>
            </a:lvl3pPr>
            <a:lvl4pPr>
              <a:defRPr>
                <a:solidFill>
                  <a:srgbClr val="FEFFFF"/>
                </a:solidFill>
              </a:defRPr>
            </a:lvl4pPr>
            <a:lvl5pPr>
              <a:defRPr>
                <a:solidFill>
                  <a:srgbClr val="FEFFFF"/>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148" name="Picture 33" descr="Picture 33"/>
          <p:cNvPicPr>
            <a:picLocks noChangeAspect="1"/>
          </p:cNvPicPr>
          <p:nvPr/>
        </p:nvPicPr>
        <p:blipFill>
          <a:blip r:embed="rId2"/>
          <a:stretch>
            <a:fillRect/>
          </a:stretch>
        </p:blipFill>
        <p:spPr>
          <a:xfrm>
            <a:off x="0" y="0"/>
            <a:ext cx="12193200" cy="6858676"/>
          </a:xfrm>
          <a:prstGeom prst="rect">
            <a:avLst/>
          </a:prstGeom>
          <a:ln w="12700">
            <a:miter lim="400000"/>
          </a:ln>
        </p:spPr>
      </p:pic>
      <p:pic>
        <p:nvPicPr>
          <p:cNvPr id="149"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150" name="Slide Number"/>
          <p:cNvSpPr txBox="1">
            <a:spLocks noGrp="1"/>
          </p:cNvSpPr>
          <p:nvPr>
            <p:ph type="sldNum" sz="quarter" idx="2"/>
          </p:nvPr>
        </p:nvSpPr>
        <p:spPr>
          <a:xfrm>
            <a:off x="11847122" y="6250106"/>
            <a:ext cx="153964" cy="135547"/>
          </a:xfrm>
          <a:prstGeom prst="rect">
            <a:avLst/>
          </a:prstGeom>
        </p:spPr>
        <p:txBody>
          <a:bodyPr lIns="0" tIns="0" rIns="0" bIns="0" anchor="t"/>
          <a:lstStyle>
            <a:lvl1pPr>
              <a:spcBef>
                <a:spcPts val="600"/>
              </a:spcBef>
              <a:defRPr sz="1000">
                <a:solidFill>
                  <a:srgbClr val="FEFFFF"/>
                </a:solidFill>
                <a:effectLst>
                  <a:outerShdw blurRad="50800" dist="38100" dir="2700000" rotWithShape="0">
                    <a:srgbClr val="000000">
                      <a:alpha val="40000"/>
                    </a:srgbClr>
                  </a:outerShdw>
                </a:effectLst>
                <a:latin typeface="Arial"/>
                <a:ea typeface="Arial"/>
                <a:cs typeface="Arial"/>
                <a:sym typeface="Arial"/>
              </a:defRPr>
            </a:lvl1pPr>
          </a:lstStyle>
          <a:p>
            <a:fld id="{86CB4B4D-7CA3-9044-876B-883B54F8677D}" type="slidenum">
              <a:t>‹#›</a:t>
            </a:fld>
            <a:endParaRPr/>
          </a:p>
        </p:txBody>
      </p:sp>
      <p:pic>
        <p:nvPicPr>
          <p:cNvPr id="151" name="Picture 5" descr="Picture 5"/>
          <p:cNvPicPr>
            <a:picLocks noChangeAspect="1"/>
          </p:cNvPicPr>
          <p:nvPr/>
        </p:nvPicPr>
        <p:blipFill>
          <a:blip r:embed="rId4"/>
          <a:stretch>
            <a:fillRect/>
          </a:stretch>
        </p:blipFill>
        <p:spPr>
          <a:xfrm>
            <a:off x="10342799" y="6584399"/>
            <a:ext cx="1641397" cy="104401"/>
          </a:xfrm>
          <a:prstGeom prst="rect">
            <a:avLst/>
          </a:prstGeom>
          <a:ln w="12700">
            <a:miter lim="400000"/>
          </a:ln>
        </p:spPr>
      </p:pic>
      <p:pic>
        <p:nvPicPr>
          <p:cNvPr id="152" name="Picture 4" descr="Picture 4"/>
          <p:cNvPicPr>
            <a:picLocks noChangeAspect="1"/>
          </p:cNvPicPr>
          <p:nvPr/>
        </p:nvPicPr>
        <p:blipFill>
          <a:blip r:embed="rId5"/>
          <a:stretch>
            <a:fillRect/>
          </a:stretch>
        </p:blipFill>
        <p:spPr>
          <a:xfrm>
            <a:off x="-6567" y="6438900"/>
            <a:ext cx="10185401" cy="419100"/>
          </a:xfrm>
          <a:prstGeom prst="rect">
            <a:avLst/>
          </a:prstGeom>
          <a:ln w="12700">
            <a:miter lim="400000"/>
          </a:ln>
        </p:spPr>
      </p:pic>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6_Title and Content">
    <p:spTree>
      <p:nvGrpSpPr>
        <p:cNvPr id="1" name=""/>
        <p:cNvGrpSpPr/>
        <p:nvPr/>
      </p:nvGrpSpPr>
      <p:grpSpPr>
        <a:xfrm>
          <a:off x="0" y="0"/>
          <a:ext cx="0" cy="0"/>
          <a:chOff x="0" y="0"/>
          <a:chExt cx="0" cy="0"/>
        </a:xfrm>
      </p:grpSpPr>
      <p:pic>
        <p:nvPicPr>
          <p:cNvPr id="159" name="Picture 33" descr="Picture 33"/>
          <p:cNvPicPr>
            <a:picLocks noChangeAspect="1"/>
          </p:cNvPicPr>
          <p:nvPr/>
        </p:nvPicPr>
        <p:blipFill>
          <a:blip r:embed="rId2"/>
          <a:stretch>
            <a:fillRect/>
          </a:stretch>
        </p:blipFill>
        <p:spPr>
          <a:xfrm>
            <a:off x="0" y="0"/>
            <a:ext cx="12193200" cy="6858676"/>
          </a:xfrm>
          <a:prstGeom prst="rect">
            <a:avLst/>
          </a:prstGeom>
          <a:ln w="12700">
            <a:miter lim="400000"/>
          </a:ln>
        </p:spPr>
      </p:pic>
      <p:pic>
        <p:nvPicPr>
          <p:cNvPr id="160"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161" name="Slide Number"/>
          <p:cNvSpPr txBox="1">
            <a:spLocks noGrp="1"/>
          </p:cNvSpPr>
          <p:nvPr>
            <p:ph type="sldNum" sz="quarter" idx="2"/>
          </p:nvPr>
        </p:nvSpPr>
        <p:spPr>
          <a:xfrm>
            <a:off x="11847122" y="6250106"/>
            <a:ext cx="153964" cy="135547"/>
          </a:xfrm>
          <a:prstGeom prst="rect">
            <a:avLst/>
          </a:prstGeom>
        </p:spPr>
        <p:txBody>
          <a:bodyPr lIns="0" tIns="0" rIns="0" bIns="0" anchor="t"/>
          <a:lstStyle>
            <a:lvl1pPr>
              <a:spcBef>
                <a:spcPts val="600"/>
              </a:spcBef>
              <a:defRPr sz="1000">
                <a:solidFill>
                  <a:srgbClr val="FEFFFF"/>
                </a:solidFill>
                <a:effectLst>
                  <a:outerShdw blurRad="50800" dist="38100" dir="2700000" rotWithShape="0">
                    <a:srgbClr val="000000">
                      <a:alpha val="40000"/>
                    </a:srgbClr>
                  </a:outerShdw>
                </a:effectLst>
                <a:latin typeface="Arial"/>
                <a:ea typeface="Arial"/>
                <a:cs typeface="Arial"/>
                <a:sym typeface="Arial"/>
              </a:defRPr>
            </a:lvl1pPr>
          </a:lstStyle>
          <a:p>
            <a:fld id="{86CB4B4D-7CA3-9044-876B-883B54F8677D}" type="slidenum">
              <a:t>‹#›</a:t>
            </a:fld>
            <a:endParaRPr/>
          </a:p>
        </p:txBody>
      </p:sp>
      <p:pic>
        <p:nvPicPr>
          <p:cNvPr id="162" name="Picture 5" descr="Picture 5"/>
          <p:cNvPicPr>
            <a:picLocks noChangeAspect="1"/>
          </p:cNvPicPr>
          <p:nvPr/>
        </p:nvPicPr>
        <p:blipFill>
          <a:blip r:embed="rId4"/>
          <a:stretch>
            <a:fillRect/>
          </a:stretch>
        </p:blipFill>
        <p:spPr>
          <a:xfrm>
            <a:off x="10342799" y="6584399"/>
            <a:ext cx="1641397" cy="104401"/>
          </a:xfrm>
          <a:prstGeom prst="rect">
            <a:avLst/>
          </a:prstGeom>
          <a:ln w="12700">
            <a:miter lim="400000"/>
          </a:ln>
        </p:spPr>
      </p:pic>
      <p:pic>
        <p:nvPicPr>
          <p:cNvPr id="163" name="Picture 4" descr="Picture 4"/>
          <p:cNvPicPr>
            <a:picLocks noChangeAspect="1"/>
          </p:cNvPicPr>
          <p:nvPr/>
        </p:nvPicPr>
        <p:blipFill>
          <a:blip r:embed="rId5"/>
          <a:stretch>
            <a:fillRect/>
          </a:stretch>
        </p:blipFill>
        <p:spPr>
          <a:xfrm>
            <a:off x="-6567" y="6438900"/>
            <a:ext cx="10185401" cy="419100"/>
          </a:xfrm>
          <a:prstGeom prst="rect">
            <a:avLst/>
          </a:prstGeom>
          <a:ln w="12700">
            <a:miter lim="400000"/>
          </a:ln>
        </p:spPr>
      </p:pic>
      <p:sp>
        <p:nvSpPr>
          <p:cNvPr id="164" name="Body Level One…"/>
          <p:cNvSpPr txBox="1">
            <a:spLocks noGrp="1"/>
          </p:cNvSpPr>
          <p:nvPr>
            <p:ph type="body" idx="1"/>
          </p:nvPr>
        </p:nvSpPr>
        <p:spPr>
          <a:xfrm>
            <a:off x="218261" y="882191"/>
            <a:ext cx="11763663" cy="5534969"/>
          </a:xfrm>
          <a:prstGeom prst="rect">
            <a:avLst/>
          </a:prstGeom>
        </p:spPr>
        <p:txBody>
          <a:bodyPr>
            <a:normAutofit/>
          </a:bodyPr>
          <a:lstStyle>
            <a:lvl1pPr indent="-685800"/>
          </a:lstStyle>
          <a:p>
            <a:r>
              <a:t>Body Level One</a:t>
            </a:r>
          </a:p>
          <a:p>
            <a:pPr lvl="1"/>
            <a:r>
              <a:t>Body Level Two</a:t>
            </a:r>
          </a:p>
          <a:p>
            <a:pPr lvl="2"/>
            <a:r>
              <a:t>Body Level Three</a:t>
            </a:r>
          </a:p>
          <a:p>
            <a:pPr lvl="3"/>
            <a:r>
              <a:t>Body Level Four</a:t>
            </a:r>
          </a:p>
          <a:p>
            <a:pPr lvl="4"/>
            <a:r>
              <a:t>Body Level Five</a:t>
            </a:r>
          </a:p>
        </p:txBody>
      </p:sp>
      <p:pic>
        <p:nvPicPr>
          <p:cNvPr id="165" name="Picture 31" descr="Picture 31"/>
          <p:cNvPicPr>
            <a:picLocks noChangeAspect="1"/>
          </p:cNvPicPr>
          <p:nvPr/>
        </p:nvPicPr>
        <p:blipFill>
          <a:blip r:embed="rId3"/>
          <a:stretch>
            <a:fillRect/>
          </a:stretch>
        </p:blipFill>
        <p:spPr>
          <a:xfrm>
            <a:off x="10331488" y="-216085"/>
            <a:ext cx="2093893" cy="1314001"/>
          </a:xfrm>
          <a:prstGeom prst="rect">
            <a:avLst/>
          </a:prstGeom>
          <a:ln w="12700">
            <a:miter lim="400000"/>
          </a:ln>
        </p:spPr>
      </p:pic>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3_DARK8">
    <p:spTree>
      <p:nvGrpSpPr>
        <p:cNvPr id="1" name=""/>
        <p:cNvGrpSpPr/>
        <p:nvPr/>
      </p:nvGrpSpPr>
      <p:grpSpPr>
        <a:xfrm>
          <a:off x="0" y="0"/>
          <a:ext cx="0" cy="0"/>
          <a:chOff x="0" y="0"/>
          <a:chExt cx="0" cy="0"/>
        </a:xfrm>
      </p:grpSpPr>
      <p:pic>
        <p:nvPicPr>
          <p:cNvPr id="172" name="Picture 33" descr="Picture 33"/>
          <p:cNvPicPr>
            <a:picLocks noChangeAspect="1"/>
          </p:cNvPicPr>
          <p:nvPr/>
        </p:nvPicPr>
        <p:blipFill>
          <a:blip r:embed="rId2"/>
          <a:stretch>
            <a:fillRect/>
          </a:stretch>
        </p:blipFill>
        <p:spPr>
          <a:xfrm>
            <a:off x="0" y="0"/>
            <a:ext cx="12193200" cy="6858676"/>
          </a:xfrm>
          <a:prstGeom prst="rect">
            <a:avLst/>
          </a:prstGeom>
          <a:ln w="12700">
            <a:miter lim="400000"/>
          </a:ln>
        </p:spPr>
      </p:pic>
      <p:pic>
        <p:nvPicPr>
          <p:cNvPr id="173"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174" name="Slide Number"/>
          <p:cNvSpPr txBox="1">
            <a:spLocks noGrp="1"/>
          </p:cNvSpPr>
          <p:nvPr>
            <p:ph type="sldNum" sz="quarter" idx="2"/>
          </p:nvPr>
        </p:nvSpPr>
        <p:spPr>
          <a:xfrm>
            <a:off x="11847122" y="6250106"/>
            <a:ext cx="153964" cy="135547"/>
          </a:xfrm>
          <a:prstGeom prst="rect">
            <a:avLst/>
          </a:prstGeom>
        </p:spPr>
        <p:txBody>
          <a:bodyPr lIns="0" tIns="0" rIns="0" bIns="0" anchor="t"/>
          <a:lstStyle>
            <a:lvl1pPr>
              <a:spcBef>
                <a:spcPts val="600"/>
              </a:spcBef>
              <a:defRPr sz="1000">
                <a:solidFill>
                  <a:srgbClr val="FEFFFF"/>
                </a:solidFill>
                <a:effectLst>
                  <a:outerShdw blurRad="50800" dist="38100" dir="2700000" rotWithShape="0">
                    <a:srgbClr val="000000">
                      <a:alpha val="40000"/>
                    </a:srgbClr>
                  </a:outerShdw>
                </a:effectLst>
                <a:latin typeface="Arial"/>
                <a:ea typeface="Arial"/>
                <a:cs typeface="Arial"/>
                <a:sym typeface="Arial"/>
              </a:defRPr>
            </a:lvl1pPr>
          </a:lstStyle>
          <a:p>
            <a:fld id="{86CB4B4D-7CA3-9044-876B-883B54F8677D}" type="slidenum">
              <a:t>‹#›</a:t>
            </a:fld>
            <a:endParaRPr/>
          </a:p>
        </p:txBody>
      </p:sp>
      <p:pic>
        <p:nvPicPr>
          <p:cNvPr id="175" name="Picture 5" descr="Picture 5"/>
          <p:cNvPicPr>
            <a:picLocks noChangeAspect="1"/>
          </p:cNvPicPr>
          <p:nvPr/>
        </p:nvPicPr>
        <p:blipFill>
          <a:blip r:embed="rId4"/>
          <a:stretch>
            <a:fillRect/>
          </a:stretch>
        </p:blipFill>
        <p:spPr>
          <a:xfrm>
            <a:off x="10342799" y="6584399"/>
            <a:ext cx="1641397" cy="104401"/>
          </a:xfrm>
          <a:prstGeom prst="rect">
            <a:avLst/>
          </a:prstGeom>
          <a:ln w="12700">
            <a:miter lim="400000"/>
          </a:ln>
        </p:spPr>
      </p:pic>
      <p:pic>
        <p:nvPicPr>
          <p:cNvPr id="176" name="Picture 4" descr="Picture 4"/>
          <p:cNvPicPr>
            <a:picLocks noChangeAspect="1"/>
          </p:cNvPicPr>
          <p:nvPr/>
        </p:nvPicPr>
        <p:blipFill>
          <a:blip r:embed="rId5"/>
          <a:stretch>
            <a:fillRect/>
          </a:stretch>
        </p:blipFill>
        <p:spPr>
          <a:xfrm>
            <a:off x="-6567" y="6438900"/>
            <a:ext cx="10185401" cy="419100"/>
          </a:xfrm>
          <a:prstGeom prst="rect">
            <a:avLst/>
          </a:prstGeom>
          <a:ln w="12700">
            <a:miter lim="400000"/>
          </a:ln>
        </p:spPr>
      </p:pic>
      <p:sp>
        <p:nvSpPr>
          <p:cNvPr id="177" name="Straight Connector 60"/>
          <p:cNvSpPr/>
          <p:nvPr/>
        </p:nvSpPr>
        <p:spPr>
          <a:xfrm>
            <a:off x="218261" y="882192"/>
            <a:ext cx="11768402" cy="1"/>
          </a:xfrm>
          <a:prstGeom prst="line">
            <a:avLst/>
          </a:prstGeom>
          <a:ln>
            <a:solidFill>
              <a:srgbClr val="FEFFFF"/>
            </a:solidFill>
          </a:ln>
        </p:spPr>
        <p:txBody>
          <a:bodyPr lIns="45719" rIns="45719"/>
          <a:lstStyle/>
          <a:p>
            <a:endParaRPr/>
          </a:p>
        </p:txBody>
      </p:sp>
      <p:pic>
        <p:nvPicPr>
          <p:cNvPr id="178" name="Picture 58" descr="Picture 58"/>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179" name="Text Box 38"/>
          <p:cNvSpPr txBox="1"/>
          <p:nvPr/>
        </p:nvSpPr>
        <p:spPr>
          <a:xfrm>
            <a:off x="8205938" y="6247436"/>
            <a:ext cx="3751496" cy="127001"/>
          </a:xfrm>
          <a:prstGeom prst="rect">
            <a:avLst/>
          </a:prstGeom>
          <a:ln w="12700">
            <a:miter lim="400000"/>
          </a:ln>
        </p:spPr>
        <p:txBody>
          <a:bodyPr lIns="0" tIns="0" rIns="0" bIns="0">
            <a:spAutoFit/>
          </a:bodyPr>
          <a:lstStyle/>
          <a:p>
            <a:pPr lvl="2" algn="r">
              <a:spcBef>
                <a:spcPts val="400"/>
              </a:spcBef>
              <a:defRPr sz="800">
                <a:solidFill>
                  <a:srgbClr val="8197A6"/>
                </a:solidFill>
              </a:defRPr>
            </a:pPr>
            <a:endParaRPr/>
          </a:p>
        </p:txBody>
      </p:sp>
      <p:sp>
        <p:nvSpPr>
          <p:cNvPr id="180" name="Straight Connector 64"/>
          <p:cNvSpPr/>
          <p:nvPr/>
        </p:nvSpPr>
        <p:spPr>
          <a:xfrm>
            <a:off x="221435" y="6422971"/>
            <a:ext cx="11736000" cy="1"/>
          </a:xfrm>
          <a:prstGeom prst="line">
            <a:avLst/>
          </a:prstGeom>
          <a:ln>
            <a:solidFill>
              <a:srgbClr val="FEFFFF"/>
            </a:solidFill>
          </a:ln>
        </p:spPr>
        <p:txBody>
          <a:bodyPr lIns="45719" rIns="45719"/>
          <a:lstStyle/>
          <a:p>
            <a:endParaRPr/>
          </a:p>
        </p:txBody>
      </p:sp>
      <p:sp>
        <p:nvSpPr>
          <p:cNvPr id="181" name="Body Level One…"/>
          <p:cNvSpPr txBox="1">
            <a:spLocks noGrp="1"/>
          </p:cNvSpPr>
          <p:nvPr>
            <p:ph type="body" sz="half" idx="1"/>
          </p:nvPr>
        </p:nvSpPr>
        <p:spPr>
          <a:xfrm>
            <a:off x="218260" y="1673225"/>
            <a:ext cx="5788845" cy="43180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82" name="CLICK TO EDIT MASTER TITLE STYLE"/>
          <p:cNvSpPr txBox="1">
            <a:spLocks noGrp="1"/>
          </p:cNvSpPr>
          <p:nvPr>
            <p:ph type="title" hasCustomPrompt="1"/>
          </p:nvPr>
        </p:nvSpPr>
        <p:spPr>
          <a:xfrm>
            <a:off x="218260" y="157323"/>
            <a:ext cx="10113229" cy="554000"/>
          </a:xfrm>
          <a:prstGeom prst="rect">
            <a:avLst/>
          </a:prstGeom>
        </p:spPr>
        <p:txBody>
          <a:bodyPr/>
          <a:lstStyle/>
          <a:p>
            <a:r>
              <a:t>CLICK TO EDIT MASTER TITLE STYLE</a:t>
            </a:r>
          </a:p>
        </p:txBody>
      </p:sp>
      <p:pic>
        <p:nvPicPr>
          <p:cNvPr id="183" name="Picture 93" descr="Picture 93"/>
          <p:cNvPicPr>
            <a:picLocks noChangeAspect="1"/>
          </p:cNvPicPr>
          <p:nvPr/>
        </p:nvPicPr>
        <p:blipFill>
          <a:blip r:embed="rId6"/>
          <a:stretch>
            <a:fillRect/>
          </a:stretch>
        </p:blipFill>
        <p:spPr>
          <a:xfrm>
            <a:off x="10343244" y="6585917"/>
            <a:ext cx="1636921" cy="105919"/>
          </a:xfrm>
          <a:prstGeom prst="rect">
            <a:avLst/>
          </a:prstGeom>
          <a:ln w="12700">
            <a:miter lim="400000"/>
          </a:ln>
        </p:spPr>
      </p:pic>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5_Title Slide">
    <p:spTree>
      <p:nvGrpSpPr>
        <p:cNvPr id="1" name=""/>
        <p:cNvGrpSpPr/>
        <p:nvPr/>
      </p:nvGrpSpPr>
      <p:grpSpPr>
        <a:xfrm>
          <a:off x="0" y="0"/>
          <a:ext cx="0" cy="0"/>
          <a:chOff x="0" y="0"/>
          <a:chExt cx="0" cy="0"/>
        </a:xfrm>
      </p:grpSpPr>
      <p:pic>
        <p:nvPicPr>
          <p:cNvPr id="190" name="Picture 36" descr="Picture 36"/>
          <p:cNvPicPr>
            <a:picLocks noChangeAspect="1"/>
          </p:cNvPicPr>
          <p:nvPr/>
        </p:nvPicPr>
        <p:blipFill>
          <a:blip r:embed="rId2"/>
          <a:stretch>
            <a:fillRect/>
          </a:stretch>
        </p:blipFill>
        <p:spPr>
          <a:xfrm>
            <a:off x="0" y="0"/>
            <a:ext cx="12193200" cy="6858676"/>
          </a:xfrm>
          <a:prstGeom prst="rect">
            <a:avLst/>
          </a:prstGeom>
          <a:ln w="12700">
            <a:miter lim="400000"/>
          </a:ln>
        </p:spPr>
      </p:pic>
      <p:pic>
        <p:nvPicPr>
          <p:cNvPr id="191" name="Picture 90" descr="Picture 90"/>
          <p:cNvPicPr>
            <a:picLocks noChangeAspect="1"/>
          </p:cNvPicPr>
          <p:nvPr/>
        </p:nvPicPr>
        <p:blipFill>
          <a:blip r:embed="rId3"/>
          <a:stretch>
            <a:fillRect/>
          </a:stretch>
        </p:blipFill>
        <p:spPr>
          <a:xfrm>
            <a:off x="10701869" y="121922"/>
            <a:ext cx="1409714" cy="555416"/>
          </a:xfrm>
          <a:prstGeom prst="rect">
            <a:avLst/>
          </a:prstGeom>
          <a:ln w="12700">
            <a:miter lim="400000"/>
          </a:ln>
        </p:spPr>
      </p:pic>
      <p:pic>
        <p:nvPicPr>
          <p:cNvPr id="192" name="Picture 59" descr="Picture 59"/>
          <p:cNvPicPr>
            <a:picLocks noChangeAspect="1"/>
          </p:cNvPicPr>
          <p:nvPr/>
        </p:nvPicPr>
        <p:blipFill>
          <a:blip r:embed="rId4"/>
          <a:stretch>
            <a:fillRect/>
          </a:stretch>
        </p:blipFill>
        <p:spPr>
          <a:xfrm>
            <a:off x="10343244" y="6585917"/>
            <a:ext cx="1636921" cy="105919"/>
          </a:xfrm>
          <a:prstGeom prst="rect">
            <a:avLst/>
          </a:prstGeom>
          <a:ln w="12700">
            <a:miter lim="400000"/>
          </a:ln>
        </p:spPr>
      </p:pic>
      <p:pic>
        <p:nvPicPr>
          <p:cNvPr id="193" name="Picture 1" descr="Picture 1"/>
          <p:cNvPicPr>
            <a:picLocks noChangeAspect="1"/>
          </p:cNvPicPr>
          <p:nvPr/>
        </p:nvPicPr>
        <p:blipFill>
          <a:blip r:embed="rId5"/>
          <a:stretch>
            <a:fillRect/>
          </a:stretch>
        </p:blipFill>
        <p:spPr>
          <a:xfrm>
            <a:off x="-6567" y="6438900"/>
            <a:ext cx="10185401" cy="419100"/>
          </a:xfrm>
          <a:prstGeom prst="rect">
            <a:avLst/>
          </a:prstGeom>
          <a:ln w="12700">
            <a:miter lim="400000"/>
          </a:ln>
        </p:spPr>
      </p:pic>
      <p:sp>
        <p:nvSpPr>
          <p:cNvPr id="1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3_CLEAR3">
    <p:spTree>
      <p:nvGrpSpPr>
        <p:cNvPr id="1" name=""/>
        <p:cNvGrpSpPr/>
        <p:nvPr/>
      </p:nvGrpSpPr>
      <p:grpSpPr>
        <a:xfrm>
          <a:off x="0" y="0"/>
          <a:ext cx="0" cy="0"/>
          <a:chOff x="0" y="0"/>
          <a:chExt cx="0" cy="0"/>
        </a:xfrm>
      </p:grpSpPr>
      <p:pic>
        <p:nvPicPr>
          <p:cNvPr id="201" name="Picture 33" descr="Picture 33"/>
          <p:cNvPicPr>
            <a:picLocks noChangeAspect="1"/>
          </p:cNvPicPr>
          <p:nvPr/>
        </p:nvPicPr>
        <p:blipFill>
          <a:blip r:embed="rId2"/>
          <a:stretch>
            <a:fillRect/>
          </a:stretch>
        </p:blipFill>
        <p:spPr>
          <a:xfrm>
            <a:off x="0" y="0"/>
            <a:ext cx="12193200" cy="6858676"/>
          </a:xfrm>
          <a:prstGeom prst="rect">
            <a:avLst/>
          </a:prstGeom>
          <a:ln w="12700">
            <a:miter lim="400000"/>
          </a:ln>
        </p:spPr>
      </p:pic>
      <p:pic>
        <p:nvPicPr>
          <p:cNvPr id="202"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203" name="Slide Number"/>
          <p:cNvSpPr txBox="1">
            <a:spLocks noGrp="1"/>
          </p:cNvSpPr>
          <p:nvPr>
            <p:ph type="sldNum" sz="quarter" idx="2"/>
          </p:nvPr>
        </p:nvSpPr>
        <p:spPr>
          <a:xfrm>
            <a:off x="11847122" y="6250106"/>
            <a:ext cx="153964" cy="135547"/>
          </a:xfrm>
          <a:prstGeom prst="rect">
            <a:avLst/>
          </a:prstGeom>
        </p:spPr>
        <p:txBody>
          <a:bodyPr lIns="0" tIns="0" rIns="0" bIns="0" anchor="t"/>
          <a:lstStyle>
            <a:lvl1pPr>
              <a:spcBef>
                <a:spcPts val="600"/>
              </a:spcBef>
              <a:defRPr sz="1000">
                <a:solidFill>
                  <a:srgbClr val="FEFFFF"/>
                </a:solidFill>
                <a:effectLst>
                  <a:outerShdw blurRad="50800" dist="38100" dir="2700000" rotWithShape="0">
                    <a:srgbClr val="000000">
                      <a:alpha val="40000"/>
                    </a:srgbClr>
                  </a:outerShdw>
                </a:effectLst>
                <a:latin typeface="Arial"/>
                <a:ea typeface="Arial"/>
                <a:cs typeface="Arial"/>
                <a:sym typeface="Arial"/>
              </a:defRPr>
            </a:lvl1pPr>
          </a:lstStyle>
          <a:p>
            <a:fld id="{86CB4B4D-7CA3-9044-876B-883B54F8677D}" type="slidenum">
              <a:t>‹#›</a:t>
            </a:fld>
            <a:endParaRPr/>
          </a:p>
        </p:txBody>
      </p:sp>
      <p:pic>
        <p:nvPicPr>
          <p:cNvPr id="204" name="Picture 5" descr="Picture 5"/>
          <p:cNvPicPr>
            <a:picLocks noChangeAspect="1"/>
          </p:cNvPicPr>
          <p:nvPr/>
        </p:nvPicPr>
        <p:blipFill>
          <a:blip r:embed="rId4"/>
          <a:stretch>
            <a:fillRect/>
          </a:stretch>
        </p:blipFill>
        <p:spPr>
          <a:xfrm>
            <a:off x="10342799" y="6584399"/>
            <a:ext cx="1641397" cy="104401"/>
          </a:xfrm>
          <a:prstGeom prst="rect">
            <a:avLst/>
          </a:prstGeom>
          <a:ln w="12700">
            <a:miter lim="400000"/>
          </a:ln>
        </p:spPr>
      </p:pic>
      <p:pic>
        <p:nvPicPr>
          <p:cNvPr id="205" name="Picture 4" descr="Picture 4"/>
          <p:cNvPicPr>
            <a:picLocks noChangeAspect="1"/>
          </p:cNvPicPr>
          <p:nvPr/>
        </p:nvPicPr>
        <p:blipFill>
          <a:blip r:embed="rId5"/>
          <a:stretch>
            <a:fillRect/>
          </a:stretch>
        </p:blipFill>
        <p:spPr>
          <a:xfrm>
            <a:off x="-6567" y="6438900"/>
            <a:ext cx="10185401" cy="419100"/>
          </a:xfrm>
          <a:prstGeom prst="rect">
            <a:avLst/>
          </a:prstGeom>
          <a:ln w="12700">
            <a:miter lim="400000"/>
          </a:ln>
        </p:spPr>
      </p:pic>
      <p:sp>
        <p:nvSpPr>
          <p:cNvPr id="206" name="CLICK TO EDIT MASTER TITLE STYLE"/>
          <p:cNvSpPr txBox="1">
            <a:spLocks noGrp="1"/>
          </p:cNvSpPr>
          <p:nvPr>
            <p:ph type="title" hasCustomPrompt="1"/>
          </p:nvPr>
        </p:nvSpPr>
        <p:spPr>
          <a:prstGeom prst="rect">
            <a:avLst/>
          </a:prstGeom>
        </p:spPr>
        <p:txBody>
          <a:bodyPr/>
          <a:lstStyle/>
          <a:p>
            <a:r>
              <a:t>CLICK TO EDIT MASTER TITLE STYLE</a:t>
            </a:r>
          </a:p>
        </p:txBody>
      </p:sp>
      <p:sp>
        <p:nvSpPr>
          <p:cNvPr id="207" name="Body Level One…"/>
          <p:cNvSpPr txBox="1">
            <a:spLocks noGrp="1"/>
          </p:cNvSpPr>
          <p:nvPr>
            <p:ph type="body" idx="1"/>
          </p:nvPr>
        </p:nvSpPr>
        <p:spPr>
          <a:xfrm>
            <a:off x="219000" y="882192"/>
            <a:ext cx="11732719" cy="5328001"/>
          </a:xfrm>
          <a:prstGeom prst="rect">
            <a:avLst/>
          </a:prstGeom>
        </p:spPr>
        <p:txBody>
          <a:bodyPr>
            <a:normAutofit/>
          </a:bodyPr>
          <a:lstStyle>
            <a:lvl1pPr>
              <a:defRPr sz="1700"/>
            </a:lvl1pPr>
            <a:lvl2pPr>
              <a:defRPr sz="1700"/>
            </a:lvl2pPr>
            <a:lvl3pPr>
              <a:defRPr sz="1700"/>
            </a:lvl3pPr>
            <a:lvl4pPr>
              <a:defRPr sz="1700"/>
            </a:lvl4pPr>
            <a:lvl5pPr>
              <a:defRPr sz="1700"/>
            </a:lvl5pPr>
          </a:lstStyle>
          <a:p>
            <a:r>
              <a:t>Body Level One</a:t>
            </a:r>
          </a:p>
          <a:p>
            <a:pPr lvl="1"/>
            <a:r>
              <a:t>Body Level Two</a:t>
            </a:r>
          </a:p>
          <a:p>
            <a:pPr lvl="2"/>
            <a:r>
              <a:t>Body Level Three</a:t>
            </a:r>
          </a:p>
          <a:p>
            <a:pPr lvl="3"/>
            <a:r>
              <a:t>Body Level Four</a:t>
            </a:r>
          </a:p>
          <a:p>
            <a:pPr lvl="4"/>
            <a:r>
              <a:t>Body Level Five</a:t>
            </a:r>
          </a:p>
        </p:txBody>
      </p:sp>
      <p:sp>
        <p:nvSpPr>
          <p:cNvPr id="208" name="Straight Connector 7"/>
          <p:cNvSpPr/>
          <p:nvPr/>
        </p:nvSpPr>
        <p:spPr>
          <a:xfrm>
            <a:off x="220830" y="6422971"/>
            <a:ext cx="11703998" cy="1"/>
          </a:xfrm>
          <a:prstGeom prst="line">
            <a:avLst/>
          </a:prstGeom>
          <a:ln>
            <a:solidFill>
              <a:srgbClr val="003249"/>
            </a:solidFill>
          </a:ln>
        </p:spPr>
        <p:txBody>
          <a:bodyPr lIns="45719" rIns="45719"/>
          <a:lstStyle/>
          <a:p>
            <a:endParaRPr/>
          </a:p>
        </p:txBody>
      </p:sp>
      <p:sp>
        <p:nvSpPr>
          <p:cNvPr id="209" name="Straight Connector 8"/>
          <p:cNvSpPr/>
          <p:nvPr/>
        </p:nvSpPr>
        <p:spPr>
          <a:xfrm>
            <a:off x="217666" y="882192"/>
            <a:ext cx="11736310" cy="1"/>
          </a:xfrm>
          <a:prstGeom prst="line">
            <a:avLst/>
          </a:prstGeom>
          <a:ln>
            <a:solidFill>
              <a:srgbClr val="003249"/>
            </a:solidFill>
          </a:ln>
        </p:spPr>
        <p:txBody>
          <a:bodyPr lIns="45719" rIns="45719"/>
          <a:lstStyle/>
          <a:p>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Content page - dark">
    <p:spTree>
      <p:nvGrpSpPr>
        <p:cNvPr id="1" name=""/>
        <p:cNvGrpSpPr/>
        <p:nvPr/>
      </p:nvGrpSpPr>
      <p:grpSpPr>
        <a:xfrm>
          <a:off x="0" y="0"/>
          <a:ext cx="0" cy="0"/>
          <a:chOff x="0" y="0"/>
          <a:chExt cx="0" cy="0"/>
        </a:xfrm>
      </p:grpSpPr>
      <p:pic>
        <p:nvPicPr>
          <p:cNvPr id="216" name="Picture 33" descr="Picture 33"/>
          <p:cNvPicPr>
            <a:picLocks noChangeAspect="1"/>
          </p:cNvPicPr>
          <p:nvPr/>
        </p:nvPicPr>
        <p:blipFill>
          <a:blip r:embed="rId2"/>
          <a:stretch>
            <a:fillRect/>
          </a:stretch>
        </p:blipFill>
        <p:spPr>
          <a:xfrm>
            <a:off x="0" y="0"/>
            <a:ext cx="12193200" cy="6858676"/>
          </a:xfrm>
          <a:prstGeom prst="rect">
            <a:avLst/>
          </a:prstGeom>
          <a:ln w="12700">
            <a:miter lim="400000"/>
          </a:ln>
        </p:spPr>
      </p:pic>
      <p:pic>
        <p:nvPicPr>
          <p:cNvPr id="217"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218" name="Slide Number"/>
          <p:cNvSpPr txBox="1">
            <a:spLocks noGrp="1"/>
          </p:cNvSpPr>
          <p:nvPr>
            <p:ph type="sldNum" sz="quarter" idx="2"/>
          </p:nvPr>
        </p:nvSpPr>
        <p:spPr>
          <a:xfrm>
            <a:off x="11847122" y="6250106"/>
            <a:ext cx="153964" cy="135547"/>
          </a:xfrm>
          <a:prstGeom prst="rect">
            <a:avLst/>
          </a:prstGeom>
        </p:spPr>
        <p:txBody>
          <a:bodyPr lIns="0" tIns="0" rIns="0" bIns="0" anchor="t"/>
          <a:lstStyle>
            <a:lvl1pPr>
              <a:spcBef>
                <a:spcPts val="600"/>
              </a:spcBef>
              <a:defRPr sz="1000">
                <a:solidFill>
                  <a:srgbClr val="FEFFFF"/>
                </a:solidFill>
                <a:effectLst>
                  <a:outerShdw blurRad="50800" dist="38100" dir="2700000" rotWithShape="0">
                    <a:srgbClr val="000000">
                      <a:alpha val="40000"/>
                    </a:srgbClr>
                  </a:outerShdw>
                </a:effectLst>
                <a:latin typeface="Arial"/>
                <a:ea typeface="Arial"/>
                <a:cs typeface="Arial"/>
                <a:sym typeface="Arial"/>
              </a:defRPr>
            </a:lvl1pPr>
          </a:lstStyle>
          <a:p>
            <a:fld id="{86CB4B4D-7CA3-9044-876B-883B54F8677D}" type="slidenum">
              <a:t>‹#›</a:t>
            </a:fld>
            <a:endParaRPr/>
          </a:p>
        </p:txBody>
      </p:sp>
      <p:pic>
        <p:nvPicPr>
          <p:cNvPr id="219" name="Picture 5" descr="Picture 5"/>
          <p:cNvPicPr>
            <a:picLocks noChangeAspect="1"/>
          </p:cNvPicPr>
          <p:nvPr/>
        </p:nvPicPr>
        <p:blipFill>
          <a:blip r:embed="rId4"/>
          <a:stretch>
            <a:fillRect/>
          </a:stretch>
        </p:blipFill>
        <p:spPr>
          <a:xfrm>
            <a:off x="10342799" y="6584399"/>
            <a:ext cx="1641397" cy="104401"/>
          </a:xfrm>
          <a:prstGeom prst="rect">
            <a:avLst/>
          </a:prstGeom>
          <a:ln w="12700">
            <a:miter lim="400000"/>
          </a:ln>
        </p:spPr>
      </p:pic>
      <p:pic>
        <p:nvPicPr>
          <p:cNvPr id="220" name="Picture 4" descr="Picture 4"/>
          <p:cNvPicPr>
            <a:picLocks noChangeAspect="1"/>
          </p:cNvPicPr>
          <p:nvPr/>
        </p:nvPicPr>
        <p:blipFill>
          <a:blip r:embed="rId5"/>
          <a:stretch>
            <a:fillRect/>
          </a:stretch>
        </p:blipFill>
        <p:spPr>
          <a:xfrm>
            <a:off x="-6567" y="6438900"/>
            <a:ext cx="10185401" cy="419100"/>
          </a:xfrm>
          <a:prstGeom prst="rect">
            <a:avLst/>
          </a:prstGeom>
          <a:ln w="12700">
            <a:miter lim="400000"/>
          </a:ln>
        </p:spPr>
      </p:pic>
      <p:pic>
        <p:nvPicPr>
          <p:cNvPr id="221" name="Immagine 3" descr="Immagine 3"/>
          <p:cNvPicPr>
            <a:picLocks noChangeAspect="1"/>
          </p:cNvPicPr>
          <p:nvPr/>
        </p:nvPicPr>
        <p:blipFill>
          <a:blip r:embed="rId6"/>
          <a:srcRect t="14993"/>
          <a:stretch>
            <a:fillRect/>
          </a:stretch>
        </p:blipFill>
        <p:spPr>
          <a:xfrm>
            <a:off x="0" y="0"/>
            <a:ext cx="12192000" cy="6865398"/>
          </a:xfrm>
          <a:prstGeom prst="rect">
            <a:avLst/>
          </a:prstGeom>
          <a:ln w="12700">
            <a:miter lim="400000"/>
          </a:ln>
        </p:spPr>
      </p:pic>
      <p:sp>
        <p:nvSpPr>
          <p:cNvPr id="222" name="INSERT SLIDE TITLE HERE"/>
          <p:cNvSpPr txBox="1">
            <a:spLocks noGrp="1"/>
          </p:cNvSpPr>
          <p:nvPr>
            <p:ph type="title" hasCustomPrompt="1"/>
          </p:nvPr>
        </p:nvSpPr>
        <p:spPr>
          <a:xfrm>
            <a:off x="216424" y="236216"/>
            <a:ext cx="10108851" cy="563780"/>
          </a:xfrm>
          <a:prstGeom prst="rect">
            <a:avLst/>
          </a:prstGeom>
        </p:spPr>
        <p:txBody>
          <a:bodyPr/>
          <a:lstStyle/>
          <a:p>
            <a:r>
              <a:t>INSERT SLIDE TITLE HERE</a:t>
            </a:r>
          </a:p>
        </p:txBody>
      </p:sp>
      <p:sp>
        <p:nvSpPr>
          <p:cNvPr id="223" name="Straight Connector 64"/>
          <p:cNvSpPr/>
          <p:nvPr/>
        </p:nvSpPr>
        <p:spPr>
          <a:xfrm>
            <a:off x="221435" y="6422971"/>
            <a:ext cx="11736000" cy="1"/>
          </a:xfrm>
          <a:prstGeom prst="line">
            <a:avLst/>
          </a:prstGeom>
          <a:ln>
            <a:solidFill>
              <a:srgbClr val="003249"/>
            </a:solidFill>
          </a:ln>
        </p:spPr>
        <p:txBody>
          <a:bodyPr lIns="45719" rIns="45719"/>
          <a:lstStyle/>
          <a:p>
            <a:endParaRPr/>
          </a:p>
        </p:txBody>
      </p:sp>
      <p:sp>
        <p:nvSpPr>
          <p:cNvPr id="224" name="TextBox 115"/>
          <p:cNvSpPr txBox="1"/>
          <p:nvPr/>
        </p:nvSpPr>
        <p:spPr>
          <a:xfrm>
            <a:off x="168102" y="6202583"/>
            <a:ext cx="2372084" cy="20241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lvl1pPr>
              <a:defRPr sz="800">
                <a:solidFill>
                  <a:schemeClr val="accent5"/>
                </a:solidFill>
              </a:defRPr>
            </a:lvl1pPr>
          </a:lstStyle>
          <a:p>
            <a:r>
              <a:t>ESA UNCLASSIFIED – For ESA Official Use Only </a:t>
            </a:r>
          </a:p>
        </p:txBody>
      </p:sp>
      <p:pic>
        <p:nvPicPr>
          <p:cNvPr id="225" name="Picture 37" descr="Picture 37"/>
          <p:cNvPicPr>
            <a:picLocks noChangeAspect="1"/>
          </p:cNvPicPr>
          <p:nvPr/>
        </p:nvPicPr>
        <p:blipFill>
          <a:blip r:embed="rId7"/>
          <a:stretch>
            <a:fillRect/>
          </a:stretch>
        </p:blipFill>
        <p:spPr>
          <a:xfrm>
            <a:off x="10343244" y="6585917"/>
            <a:ext cx="1636921" cy="105919"/>
          </a:xfrm>
          <a:prstGeom prst="rect">
            <a:avLst/>
          </a:prstGeom>
          <a:ln w="12700">
            <a:miter lim="400000"/>
          </a:ln>
        </p:spPr>
      </p:pic>
      <p:sp>
        <p:nvSpPr>
          <p:cNvPr id="226" name="Body Level One…"/>
          <p:cNvSpPr txBox="1">
            <a:spLocks noGrp="1"/>
          </p:cNvSpPr>
          <p:nvPr>
            <p:ph type="body" idx="1" hasCustomPrompt="1"/>
          </p:nvPr>
        </p:nvSpPr>
        <p:spPr>
          <a:xfrm>
            <a:off x="212954" y="1157549"/>
            <a:ext cx="11741151" cy="4907863"/>
          </a:xfrm>
          <a:prstGeom prst="rect">
            <a:avLst/>
          </a:prstGeom>
        </p:spPr>
        <p:txBody>
          <a:bodyPr>
            <a:normAutofit/>
          </a:bodyPr>
          <a:lstStyle>
            <a:lvl1pPr>
              <a:defRPr>
                <a:solidFill>
                  <a:srgbClr val="FEFFFF"/>
                </a:solidFill>
              </a:defRPr>
            </a:lvl1pPr>
            <a:lvl2pPr>
              <a:defRPr>
                <a:solidFill>
                  <a:srgbClr val="FEFFFF"/>
                </a:solidFill>
              </a:defRPr>
            </a:lvl2pPr>
            <a:lvl3pPr>
              <a:defRPr>
                <a:solidFill>
                  <a:srgbClr val="FEFFFF"/>
                </a:solidFill>
              </a:defRPr>
            </a:lvl3pPr>
            <a:lvl4pPr>
              <a:defRPr>
                <a:solidFill>
                  <a:srgbClr val="FEFFFF"/>
                </a:solidFill>
              </a:defRPr>
            </a:lvl4pPr>
            <a:lvl5pPr>
              <a:defRPr>
                <a:solidFill>
                  <a:srgbClr val="FEFFFF"/>
                </a:solidFill>
              </a:defRPr>
            </a:lvl5pPr>
          </a:lstStyle>
          <a:p>
            <a:r>
              <a:t>Insert content here</a:t>
            </a:r>
          </a:p>
          <a:p>
            <a:pPr lvl="1"/>
            <a:endParaRPr/>
          </a:p>
          <a:p>
            <a:pPr lvl="2"/>
            <a:endParaRPr/>
          </a:p>
          <a:p>
            <a:pPr lvl="3"/>
            <a:endParaRPr/>
          </a:p>
          <a:p>
            <a:pPr lvl="4"/>
            <a:endParaRPr/>
          </a:p>
        </p:txBody>
      </p:sp>
      <p:sp>
        <p:nvSpPr>
          <p:cNvPr id="227" name="Text Box 38"/>
          <p:cNvSpPr txBox="1"/>
          <p:nvPr/>
        </p:nvSpPr>
        <p:spPr>
          <a:xfrm>
            <a:off x="8205938" y="6247436"/>
            <a:ext cx="3751496" cy="127001"/>
          </a:xfrm>
          <a:prstGeom prst="rect">
            <a:avLst/>
          </a:prstGeom>
          <a:ln w="12700">
            <a:miter lim="400000"/>
          </a:ln>
        </p:spPr>
        <p:txBody>
          <a:bodyPr lIns="0" tIns="0" rIns="0" bIns="0">
            <a:spAutoFit/>
          </a:bodyPr>
          <a:lstStyle/>
          <a:p>
            <a:pPr lvl="2" algn="r">
              <a:spcBef>
                <a:spcPts val="400"/>
              </a:spcBef>
              <a:defRPr sz="800">
                <a:solidFill>
                  <a:srgbClr val="CCD5DB"/>
                </a:solidFill>
              </a:defRPr>
            </a:pPr>
            <a:endParaRPr/>
          </a:p>
        </p:txBody>
      </p:sp>
      <p:pic>
        <p:nvPicPr>
          <p:cNvPr id="228" name="Picture 5" descr="Picture 5"/>
          <p:cNvPicPr>
            <a:picLocks noChangeAspect="1"/>
          </p:cNvPicPr>
          <p:nvPr/>
        </p:nvPicPr>
        <p:blipFill>
          <a:blip r:embed="rId8"/>
          <a:stretch>
            <a:fillRect/>
          </a:stretch>
        </p:blipFill>
        <p:spPr>
          <a:xfrm>
            <a:off x="10343244" y="6585917"/>
            <a:ext cx="1636921" cy="105919"/>
          </a:xfrm>
          <a:prstGeom prst="rect">
            <a:avLst/>
          </a:prstGeom>
          <a:ln w="12700">
            <a:miter lim="400000"/>
          </a:ln>
        </p:spPr>
      </p:pic>
      <p:sp>
        <p:nvSpPr>
          <p:cNvPr id="229" name="Straight Connector 64"/>
          <p:cNvSpPr/>
          <p:nvPr/>
        </p:nvSpPr>
        <p:spPr>
          <a:xfrm>
            <a:off x="221435" y="6422971"/>
            <a:ext cx="11736000" cy="1"/>
          </a:xfrm>
          <a:prstGeom prst="line">
            <a:avLst/>
          </a:prstGeom>
          <a:ln>
            <a:solidFill>
              <a:srgbClr val="FEFFFF"/>
            </a:solidFill>
          </a:ln>
        </p:spPr>
        <p:txBody>
          <a:bodyPr lIns="45719" rIns="45719"/>
          <a:lstStyle/>
          <a:p>
            <a:endParaRPr/>
          </a:p>
        </p:txBody>
      </p:sp>
      <p:pic>
        <p:nvPicPr>
          <p:cNvPr id="230" name="Immagine 5" descr="Immagine 5"/>
          <p:cNvPicPr>
            <a:picLocks noChangeAspect="1"/>
          </p:cNvPicPr>
          <p:nvPr/>
        </p:nvPicPr>
        <p:blipFill>
          <a:blip r:embed="rId9"/>
          <a:srcRect b="89693"/>
          <a:stretch>
            <a:fillRect/>
          </a:stretch>
        </p:blipFill>
        <p:spPr>
          <a:xfrm>
            <a:off x="-2" y="0"/>
            <a:ext cx="12192001" cy="859630"/>
          </a:xfrm>
          <a:prstGeom prst="rect">
            <a:avLst/>
          </a:prstGeom>
          <a:ln w="12700">
            <a:miter lim="400000"/>
          </a:ln>
        </p:spPr>
      </p:pic>
      <p:pic>
        <p:nvPicPr>
          <p:cNvPr id="231" name="Picture 17" descr="Picture 17"/>
          <p:cNvPicPr>
            <a:picLocks noChangeAspect="1"/>
          </p:cNvPicPr>
          <p:nvPr/>
        </p:nvPicPr>
        <p:blipFill>
          <a:blip r:embed="rId3"/>
          <a:stretch>
            <a:fillRect/>
          </a:stretch>
        </p:blipFill>
        <p:spPr>
          <a:xfrm>
            <a:off x="10331488" y="-216085"/>
            <a:ext cx="2093893" cy="1314001"/>
          </a:xfrm>
          <a:prstGeom prst="rect">
            <a:avLst/>
          </a:prstGeom>
          <a:ln w="12700">
            <a:miter lim="400000"/>
          </a:ln>
        </p:spPr>
      </p:pic>
      <p:pic>
        <p:nvPicPr>
          <p:cNvPr id="232" name="Picture 18" descr="Picture 18"/>
          <p:cNvPicPr>
            <a:picLocks noChangeAspect="1"/>
          </p:cNvPicPr>
          <p:nvPr/>
        </p:nvPicPr>
        <p:blipFill>
          <a:blip r:embed="rId5"/>
          <a:stretch>
            <a:fillRect/>
          </a:stretch>
        </p:blipFill>
        <p:spPr>
          <a:xfrm>
            <a:off x="-6567" y="6438900"/>
            <a:ext cx="10185401" cy="419100"/>
          </a:xfrm>
          <a:prstGeom prst="rect">
            <a:avLst/>
          </a:prstGeom>
          <a:ln w="12700">
            <a:miter lim="400000"/>
          </a:ln>
        </p:spPr>
      </p:pic>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COVER1">
    <p:spTree>
      <p:nvGrpSpPr>
        <p:cNvPr id="1" name=""/>
        <p:cNvGrpSpPr/>
        <p:nvPr/>
      </p:nvGrpSpPr>
      <p:grpSpPr>
        <a:xfrm>
          <a:off x="0" y="0"/>
          <a:ext cx="0" cy="0"/>
          <a:chOff x="0" y="0"/>
          <a:chExt cx="0" cy="0"/>
        </a:xfrm>
      </p:grpSpPr>
      <p:pic>
        <p:nvPicPr>
          <p:cNvPr id="239" name="Picture 33" descr="Picture 33"/>
          <p:cNvPicPr>
            <a:picLocks noChangeAspect="1"/>
          </p:cNvPicPr>
          <p:nvPr/>
        </p:nvPicPr>
        <p:blipFill>
          <a:blip r:embed="rId2"/>
          <a:stretch>
            <a:fillRect/>
          </a:stretch>
        </p:blipFill>
        <p:spPr>
          <a:xfrm>
            <a:off x="0" y="0"/>
            <a:ext cx="12193200" cy="6858676"/>
          </a:xfrm>
          <a:prstGeom prst="rect">
            <a:avLst/>
          </a:prstGeom>
          <a:ln w="12700">
            <a:miter lim="400000"/>
          </a:ln>
        </p:spPr>
      </p:pic>
      <p:pic>
        <p:nvPicPr>
          <p:cNvPr id="240"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241" name="Slide Number"/>
          <p:cNvSpPr txBox="1">
            <a:spLocks noGrp="1"/>
          </p:cNvSpPr>
          <p:nvPr>
            <p:ph type="sldNum" sz="quarter" idx="2"/>
          </p:nvPr>
        </p:nvSpPr>
        <p:spPr>
          <a:xfrm>
            <a:off x="11847122" y="6250106"/>
            <a:ext cx="153964" cy="135547"/>
          </a:xfrm>
          <a:prstGeom prst="rect">
            <a:avLst/>
          </a:prstGeom>
        </p:spPr>
        <p:txBody>
          <a:bodyPr lIns="0" tIns="0" rIns="0" bIns="0" anchor="t"/>
          <a:lstStyle>
            <a:lvl1pPr>
              <a:spcBef>
                <a:spcPts val="600"/>
              </a:spcBef>
              <a:defRPr sz="1000">
                <a:solidFill>
                  <a:srgbClr val="FEFFFF"/>
                </a:solidFill>
                <a:effectLst>
                  <a:outerShdw blurRad="50800" dist="38100" dir="2700000" rotWithShape="0">
                    <a:srgbClr val="000000">
                      <a:alpha val="40000"/>
                    </a:srgbClr>
                  </a:outerShdw>
                </a:effectLst>
                <a:latin typeface="Arial"/>
                <a:ea typeface="Arial"/>
                <a:cs typeface="Arial"/>
                <a:sym typeface="Arial"/>
              </a:defRPr>
            </a:lvl1pPr>
          </a:lstStyle>
          <a:p>
            <a:fld id="{86CB4B4D-7CA3-9044-876B-883B54F8677D}" type="slidenum">
              <a:t>‹#›</a:t>
            </a:fld>
            <a:endParaRPr/>
          </a:p>
        </p:txBody>
      </p:sp>
      <p:pic>
        <p:nvPicPr>
          <p:cNvPr id="242" name="Picture 5" descr="Picture 5"/>
          <p:cNvPicPr>
            <a:picLocks noChangeAspect="1"/>
          </p:cNvPicPr>
          <p:nvPr/>
        </p:nvPicPr>
        <p:blipFill>
          <a:blip r:embed="rId4"/>
          <a:stretch>
            <a:fillRect/>
          </a:stretch>
        </p:blipFill>
        <p:spPr>
          <a:xfrm>
            <a:off x="10342799" y="6584399"/>
            <a:ext cx="1641397" cy="104401"/>
          </a:xfrm>
          <a:prstGeom prst="rect">
            <a:avLst/>
          </a:prstGeom>
          <a:ln w="12700">
            <a:miter lim="400000"/>
          </a:ln>
        </p:spPr>
      </p:pic>
      <p:pic>
        <p:nvPicPr>
          <p:cNvPr id="243" name="Picture 4" descr="Picture 4"/>
          <p:cNvPicPr>
            <a:picLocks noChangeAspect="1"/>
          </p:cNvPicPr>
          <p:nvPr/>
        </p:nvPicPr>
        <p:blipFill>
          <a:blip r:embed="rId5"/>
          <a:stretch>
            <a:fillRect/>
          </a:stretch>
        </p:blipFill>
        <p:spPr>
          <a:xfrm>
            <a:off x="-6567" y="6438900"/>
            <a:ext cx="10185401" cy="419100"/>
          </a:xfrm>
          <a:prstGeom prst="rect">
            <a:avLst/>
          </a:prstGeom>
          <a:ln w="12700">
            <a:miter lim="400000"/>
          </a:ln>
        </p:spPr>
      </p:pic>
      <p:pic>
        <p:nvPicPr>
          <p:cNvPr id="244" name="Picture 169" descr="Picture 169"/>
          <p:cNvPicPr>
            <a:picLocks noChangeAspect="1"/>
          </p:cNvPicPr>
          <p:nvPr/>
        </p:nvPicPr>
        <p:blipFill>
          <a:blip r:embed="rId6"/>
          <a:stretch>
            <a:fillRect/>
          </a:stretch>
        </p:blipFill>
        <p:spPr>
          <a:xfrm>
            <a:off x="0" y="0"/>
            <a:ext cx="12192000" cy="6858000"/>
          </a:xfrm>
          <a:prstGeom prst="rect">
            <a:avLst/>
          </a:prstGeom>
          <a:ln w="12700">
            <a:miter lim="400000"/>
          </a:ln>
        </p:spPr>
      </p:pic>
      <p:sp>
        <p:nvSpPr>
          <p:cNvPr id="245" name="Rectangle 8"/>
          <p:cNvSpPr/>
          <p:nvPr/>
        </p:nvSpPr>
        <p:spPr>
          <a:xfrm>
            <a:off x="-18138" y="-2"/>
            <a:ext cx="12210137" cy="6858001"/>
          </a:xfrm>
          <a:prstGeom prst="rect">
            <a:avLst/>
          </a:prstGeom>
          <a:gradFill>
            <a:gsLst>
              <a:gs pos="0">
                <a:srgbClr val="003249">
                  <a:alpha val="85000"/>
                </a:srgbClr>
              </a:gs>
              <a:gs pos="50000">
                <a:srgbClr val="003249">
                  <a:alpha val="0"/>
                </a:srgbClr>
              </a:gs>
              <a:gs pos="100000">
                <a:srgbClr val="003249">
                  <a:alpha val="85000"/>
                </a:srgbClr>
              </a:gs>
            </a:gsLst>
            <a:lin ang="5400000"/>
          </a:gradFill>
          <a:ln w="12700">
            <a:miter lim="400000"/>
          </a:ln>
        </p:spPr>
        <p:txBody>
          <a:bodyPr lIns="0" tIns="0" rIns="0" bIns="0" anchor="ctr"/>
          <a:lstStyle/>
          <a:p>
            <a:pPr algn="ctr">
              <a:defRPr>
                <a:solidFill>
                  <a:srgbClr val="FEFFFF"/>
                </a:solidFill>
              </a:defRPr>
            </a:pPr>
            <a:endParaRPr/>
          </a:p>
        </p:txBody>
      </p:sp>
      <p:pic>
        <p:nvPicPr>
          <p:cNvPr id="246" name="Picture 58" descr="Picture 58"/>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247" name="Straight Connector 152"/>
          <p:cNvSpPr/>
          <p:nvPr/>
        </p:nvSpPr>
        <p:spPr>
          <a:xfrm>
            <a:off x="219687" y="4078968"/>
            <a:ext cx="11737748" cy="1"/>
          </a:xfrm>
          <a:prstGeom prst="line">
            <a:avLst/>
          </a:prstGeom>
          <a:ln>
            <a:solidFill>
              <a:srgbClr val="FEFFFF"/>
            </a:solidFill>
          </a:ln>
        </p:spPr>
        <p:txBody>
          <a:bodyPr lIns="45719" rIns="45719"/>
          <a:lstStyle/>
          <a:p>
            <a:endParaRPr/>
          </a:p>
        </p:txBody>
      </p:sp>
      <p:sp>
        <p:nvSpPr>
          <p:cNvPr id="248" name="CLICK TO EDIT MASTER TITLE STYLE"/>
          <p:cNvSpPr txBox="1">
            <a:spLocks noGrp="1"/>
          </p:cNvSpPr>
          <p:nvPr>
            <p:ph type="title" hasCustomPrompt="1"/>
          </p:nvPr>
        </p:nvSpPr>
        <p:spPr>
          <a:xfrm>
            <a:off x="216424" y="3509438"/>
            <a:ext cx="11741011" cy="563780"/>
          </a:xfrm>
          <a:prstGeom prst="rect">
            <a:avLst/>
          </a:prstGeom>
        </p:spPr>
        <p:txBody>
          <a:bodyPr anchor="b"/>
          <a:lstStyle>
            <a:lvl1pPr>
              <a:defRPr sz="4000"/>
            </a:lvl1pPr>
          </a:lstStyle>
          <a:p>
            <a:r>
              <a:t>CLICK TO EDIT MASTER TITLE STYLE</a:t>
            </a:r>
          </a:p>
        </p:txBody>
      </p:sp>
      <p:sp>
        <p:nvSpPr>
          <p:cNvPr id="249" name="Body Level One…"/>
          <p:cNvSpPr txBox="1">
            <a:spLocks noGrp="1"/>
          </p:cNvSpPr>
          <p:nvPr>
            <p:ph type="body" sz="quarter" idx="1" hasCustomPrompt="1"/>
          </p:nvPr>
        </p:nvSpPr>
        <p:spPr>
          <a:xfrm>
            <a:off x="9365005" y="5091757"/>
            <a:ext cx="2594804" cy="1315442"/>
          </a:xfrm>
          <a:prstGeom prst="rect">
            <a:avLst/>
          </a:prstGeom>
        </p:spPr>
        <p:txBody>
          <a:bodyPr lIns="0" tIns="0" rIns="0" bIns="0" anchor="ctr">
            <a:normAutofit/>
          </a:bodyPr>
          <a:lstStyle>
            <a:lvl1pPr algn="r">
              <a:lnSpc>
                <a:spcPct val="150000"/>
              </a:lnSpc>
              <a:spcBef>
                <a:spcPts val="200"/>
              </a:spcBef>
              <a:defRPr sz="1200">
                <a:solidFill>
                  <a:srgbClr val="FEFFFF"/>
                </a:solidFill>
              </a:defRPr>
            </a:lvl1pPr>
            <a:lvl2pPr algn="r">
              <a:lnSpc>
                <a:spcPct val="150000"/>
              </a:lnSpc>
              <a:spcBef>
                <a:spcPts val="200"/>
              </a:spcBef>
              <a:defRPr sz="1200">
                <a:solidFill>
                  <a:srgbClr val="FEFFFF"/>
                </a:solidFill>
              </a:defRPr>
            </a:lvl2pPr>
            <a:lvl3pPr algn="r">
              <a:lnSpc>
                <a:spcPct val="150000"/>
              </a:lnSpc>
              <a:spcBef>
                <a:spcPts val="200"/>
              </a:spcBef>
              <a:defRPr sz="1200">
                <a:solidFill>
                  <a:srgbClr val="FEFFFF"/>
                </a:solidFill>
              </a:defRPr>
            </a:lvl3pPr>
            <a:lvl4pPr algn="r">
              <a:lnSpc>
                <a:spcPct val="150000"/>
              </a:lnSpc>
              <a:spcBef>
                <a:spcPts val="200"/>
              </a:spcBef>
              <a:defRPr sz="1200">
                <a:solidFill>
                  <a:srgbClr val="FEFFFF"/>
                </a:solidFill>
              </a:defRPr>
            </a:lvl4pPr>
            <a:lvl5pPr algn="r">
              <a:lnSpc>
                <a:spcPct val="150000"/>
              </a:lnSpc>
              <a:spcBef>
                <a:spcPts val="200"/>
              </a:spcBef>
              <a:defRPr sz="1200">
                <a:solidFill>
                  <a:srgbClr val="FEFFFF"/>
                </a:solidFill>
              </a:defRPr>
            </a:lvl5pPr>
          </a:lstStyle>
          <a:p>
            <a:r>
              <a:t>Name Surname</a:t>
            </a:r>
          </a:p>
          <a:p>
            <a:pPr lvl="1"/>
            <a:endParaRPr/>
          </a:p>
          <a:p>
            <a:pPr lvl="2"/>
            <a:endParaRPr/>
          </a:p>
          <a:p>
            <a:pPr lvl="3"/>
            <a:endParaRPr/>
          </a:p>
          <a:p>
            <a:pPr lvl="4"/>
            <a:endParaRPr/>
          </a:p>
        </p:txBody>
      </p:sp>
      <p:sp>
        <p:nvSpPr>
          <p:cNvPr id="250" name="Straight Connector 64"/>
          <p:cNvSpPr/>
          <p:nvPr/>
        </p:nvSpPr>
        <p:spPr>
          <a:xfrm>
            <a:off x="221435" y="6422971"/>
            <a:ext cx="11736000" cy="1"/>
          </a:xfrm>
          <a:prstGeom prst="line">
            <a:avLst/>
          </a:prstGeom>
          <a:ln>
            <a:solidFill>
              <a:srgbClr val="FEFFFF"/>
            </a:solidFill>
          </a:ln>
        </p:spPr>
        <p:txBody>
          <a:bodyPr lIns="45719" rIns="45719"/>
          <a:lstStyle/>
          <a:p>
            <a:endParaRPr/>
          </a:p>
        </p:txBody>
      </p:sp>
      <p:pic>
        <p:nvPicPr>
          <p:cNvPr id="251" name="Picture 91" descr="Picture 91"/>
          <p:cNvPicPr>
            <a:picLocks noChangeAspect="1"/>
          </p:cNvPicPr>
          <p:nvPr/>
        </p:nvPicPr>
        <p:blipFill>
          <a:blip r:embed="rId7"/>
          <a:stretch>
            <a:fillRect/>
          </a:stretch>
        </p:blipFill>
        <p:spPr>
          <a:xfrm>
            <a:off x="10343244" y="6585917"/>
            <a:ext cx="1636921" cy="105919"/>
          </a:xfrm>
          <a:prstGeom prst="rect">
            <a:avLst/>
          </a:prstGeom>
          <a:ln w="12700">
            <a:miter lim="400000"/>
          </a:ln>
        </p:spPr>
      </p:pic>
      <p:sp>
        <p:nvSpPr>
          <p:cNvPr id="252" name="Text Box 58"/>
          <p:cNvSpPr txBox="1"/>
          <p:nvPr/>
        </p:nvSpPr>
        <p:spPr>
          <a:xfrm>
            <a:off x="213480" y="6245524"/>
            <a:ext cx="6615515"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spcBef>
                <a:spcPts val="400"/>
              </a:spcBef>
              <a:defRPr sz="800">
                <a:solidFill>
                  <a:srgbClr val="8197A6"/>
                </a:solidFill>
              </a:defRPr>
            </a:lvl1pPr>
          </a:lstStyle>
          <a:p>
            <a:r>
              <a:t>ESA UNCLASSIFIED - For ESA Official Use Only</a:t>
            </a:r>
          </a:p>
        </p:txBody>
      </p:sp>
      <p:pic>
        <p:nvPicPr>
          <p:cNvPr id="253" name="Picture 1" descr="Picture 1"/>
          <p:cNvPicPr>
            <a:picLocks noChangeAspect="1"/>
          </p:cNvPicPr>
          <p:nvPr/>
        </p:nvPicPr>
        <p:blipFill>
          <a:blip r:embed="rId5"/>
          <a:stretch>
            <a:fillRect/>
          </a:stretch>
        </p:blipFill>
        <p:spPr>
          <a:xfrm>
            <a:off x="3689" y="6454954"/>
            <a:ext cx="9956801" cy="405131"/>
          </a:xfrm>
          <a:prstGeom prst="rect">
            <a:avLst/>
          </a:prstGeom>
          <a:ln w="12700">
            <a:miter lim="400000"/>
          </a:ln>
        </p:spPr>
      </p:pic>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Primary 1 - tex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60"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261" name="Slide Number"/>
          <p:cNvSpPr txBox="1">
            <a:spLocks noGrp="1"/>
          </p:cNvSpPr>
          <p:nvPr>
            <p:ph type="sldNum" sz="quarter" idx="2"/>
          </p:nvPr>
        </p:nvSpPr>
        <p:spPr>
          <a:xfrm>
            <a:off x="11847122" y="6250106"/>
            <a:ext cx="153964" cy="135547"/>
          </a:xfrm>
          <a:prstGeom prst="rect">
            <a:avLst/>
          </a:prstGeom>
        </p:spPr>
        <p:txBody>
          <a:bodyPr lIns="0" tIns="0" rIns="0" bIns="0" anchor="t"/>
          <a:lstStyle>
            <a:lvl1pPr>
              <a:spcBef>
                <a:spcPts val="600"/>
              </a:spcBef>
              <a:defRPr sz="1000">
                <a:solidFill>
                  <a:srgbClr val="FEFFFF"/>
                </a:solidFill>
                <a:effectLst>
                  <a:outerShdw blurRad="50800" dist="38100" dir="2700000" rotWithShape="0">
                    <a:srgbClr val="000000">
                      <a:alpha val="40000"/>
                    </a:srgbClr>
                  </a:outerShdw>
                </a:effectLst>
                <a:latin typeface="Arial"/>
                <a:ea typeface="Arial"/>
                <a:cs typeface="Arial"/>
                <a:sym typeface="Arial"/>
              </a:defRPr>
            </a:lvl1pPr>
          </a:lstStyle>
          <a:p>
            <a:fld id="{86CB4B4D-7CA3-9044-876B-883B54F8677D}" type="slidenum">
              <a:t>‹#›</a:t>
            </a:fld>
            <a:endParaRPr/>
          </a:p>
        </p:txBody>
      </p:sp>
      <p:pic>
        <p:nvPicPr>
          <p:cNvPr id="262" name="Picture 5" descr="Picture 5"/>
          <p:cNvPicPr>
            <a:picLocks noChangeAspect="1"/>
          </p:cNvPicPr>
          <p:nvPr/>
        </p:nvPicPr>
        <p:blipFill>
          <a:blip r:embed="rId4"/>
          <a:stretch>
            <a:fillRect/>
          </a:stretch>
        </p:blipFill>
        <p:spPr>
          <a:xfrm>
            <a:off x="10342799" y="6584399"/>
            <a:ext cx="1641397" cy="104401"/>
          </a:xfrm>
          <a:prstGeom prst="rect">
            <a:avLst/>
          </a:prstGeom>
          <a:ln w="12700">
            <a:miter lim="400000"/>
          </a:ln>
        </p:spPr>
      </p:pic>
      <p:pic>
        <p:nvPicPr>
          <p:cNvPr id="263" name="Picture 4" descr="Picture 4"/>
          <p:cNvPicPr>
            <a:picLocks noChangeAspect="1"/>
          </p:cNvPicPr>
          <p:nvPr/>
        </p:nvPicPr>
        <p:blipFill>
          <a:blip r:embed="rId5"/>
          <a:stretch>
            <a:fillRect/>
          </a:stretch>
        </p:blipFill>
        <p:spPr>
          <a:xfrm>
            <a:off x="-6567" y="6438900"/>
            <a:ext cx="10185401" cy="419100"/>
          </a:xfrm>
          <a:prstGeom prst="rect">
            <a:avLst/>
          </a:prstGeom>
          <a:ln w="12700">
            <a:miter lim="400000"/>
          </a:ln>
        </p:spPr>
      </p:pic>
      <p:sp>
        <p:nvSpPr>
          <p:cNvPr id="264" name="CLICK TO EDIT MASTER TITLE STYLE"/>
          <p:cNvSpPr txBox="1">
            <a:spLocks noGrp="1"/>
          </p:cNvSpPr>
          <p:nvPr>
            <p:ph type="title" hasCustomPrompt="1"/>
          </p:nvPr>
        </p:nvSpPr>
        <p:spPr>
          <a:prstGeom prst="rect">
            <a:avLst/>
          </a:prstGeom>
        </p:spPr>
        <p:txBody>
          <a:bodyPr/>
          <a:lstStyle/>
          <a:p>
            <a:r>
              <a:t>CLICK TO EDIT MASTER TITLE STYLE</a:t>
            </a:r>
          </a:p>
        </p:txBody>
      </p:sp>
      <p:sp>
        <p:nvSpPr>
          <p:cNvPr id="265" name="Body Level One…"/>
          <p:cNvSpPr txBox="1">
            <a:spLocks noGrp="1"/>
          </p:cNvSpPr>
          <p:nvPr>
            <p:ph type="body" idx="1"/>
          </p:nvPr>
        </p:nvSpPr>
        <p:spPr>
          <a:xfrm>
            <a:off x="218261" y="882191"/>
            <a:ext cx="11763663" cy="5534969"/>
          </a:xfrm>
          <a:prstGeom prst="rect">
            <a:avLst/>
          </a:prstGeom>
        </p:spPr>
        <p:txBody>
          <a:bodyPr>
            <a:normAutofit/>
          </a:bodyPr>
          <a:lstStyle>
            <a:lvl1pPr>
              <a:defRPr>
                <a:solidFill>
                  <a:srgbClr val="FEFFFF"/>
                </a:solidFill>
              </a:defRPr>
            </a:lvl1pPr>
            <a:lvl2pPr>
              <a:defRPr>
                <a:solidFill>
                  <a:srgbClr val="FEFFFF"/>
                </a:solidFill>
              </a:defRPr>
            </a:lvl2pPr>
            <a:lvl3pPr>
              <a:defRPr>
                <a:solidFill>
                  <a:srgbClr val="FEFFFF"/>
                </a:solidFill>
              </a:defRPr>
            </a:lvl3pPr>
            <a:lvl4pPr>
              <a:defRPr>
                <a:solidFill>
                  <a:srgbClr val="FEFFFF"/>
                </a:solidFill>
              </a:defRPr>
            </a:lvl4pPr>
            <a:lvl5pPr>
              <a:defRPr>
                <a:solidFill>
                  <a:srgbClr val="FEFFFF"/>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5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72"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273" name="Slide Number"/>
          <p:cNvSpPr txBox="1">
            <a:spLocks noGrp="1"/>
          </p:cNvSpPr>
          <p:nvPr>
            <p:ph type="sldNum" sz="quarter" idx="2"/>
          </p:nvPr>
        </p:nvSpPr>
        <p:spPr>
          <a:xfrm>
            <a:off x="11847122" y="6250106"/>
            <a:ext cx="153964" cy="135547"/>
          </a:xfrm>
          <a:prstGeom prst="rect">
            <a:avLst/>
          </a:prstGeom>
        </p:spPr>
        <p:txBody>
          <a:bodyPr lIns="0" tIns="0" rIns="0" bIns="0" anchor="t"/>
          <a:lstStyle>
            <a:lvl1pPr>
              <a:spcBef>
                <a:spcPts val="600"/>
              </a:spcBef>
              <a:defRPr sz="1000">
                <a:solidFill>
                  <a:srgbClr val="FEFFFF"/>
                </a:solidFill>
                <a:effectLst>
                  <a:outerShdw blurRad="50800" dist="38100" dir="2700000" rotWithShape="0">
                    <a:srgbClr val="000000">
                      <a:alpha val="40000"/>
                    </a:srgbClr>
                  </a:outerShdw>
                </a:effectLst>
                <a:latin typeface="Arial"/>
                <a:ea typeface="Arial"/>
                <a:cs typeface="Arial"/>
                <a:sym typeface="Arial"/>
              </a:defRPr>
            </a:lvl1pPr>
          </a:lstStyle>
          <a:p>
            <a:fld id="{86CB4B4D-7CA3-9044-876B-883B54F8677D}" type="slidenum">
              <a:t>‹#›</a:t>
            </a:fld>
            <a:endParaRPr/>
          </a:p>
        </p:txBody>
      </p:sp>
      <p:pic>
        <p:nvPicPr>
          <p:cNvPr id="274" name="Picture 5" descr="Picture 5"/>
          <p:cNvPicPr>
            <a:picLocks noChangeAspect="1"/>
          </p:cNvPicPr>
          <p:nvPr/>
        </p:nvPicPr>
        <p:blipFill>
          <a:blip r:embed="rId4"/>
          <a:stretch>
            <a:fillRect/>
          </a:stretch>
        </p:blipFill>
        <p:spPr>
          <a:xfrm>
            <a:off x="10342799" y="6584399"/>
            <a:ext cx="1641397" cy="104401"/>
          </a:xfrm>
          <a:prstGeom prst="rect">
            <a:avLst/>
          </a:prstGeom>
          <a:ln w="12700">
            <a:miter lim="400000"/>
          </a:ln>
        </p:spPr>
      </p:pic>
      <p:pic>
        <p:nvPicPr>
          <p:cNvPr id="275" name="Picture 4" descr="Picture 4"/>
          <p:cNvPicPr>
            <a:picLocks noChangeAspect="1"/>
          </p:cNvPicPr>
          <p:nvPr/>
        </p:nvPicPr>
        <p:blipFill>
          <a:blip r:embed="rId5"/>
          <a:stretch>
            <a:fillRect/>
          </a:stretch>
        </p:blipFill>
        <p:spPr>
          <a:xfrm>
            <a:off x="-6567" y="6438900"/>
            <a:ext cx="10185401" cy="419100"/>
          </a:xfrm>
          <a:prstGeom prst="rect">
            <a:avLst/>
          </a:prstGeom>
          <a:ln w="12700">
            <a:miter lim="400000"/>
          </a:ln>
        </p:spPr>
      </p:pic>
      <p:sp>
        <p:nvSpPr>
          <p:cNvPr id="276" name="Body Level One…"/>
          <p:cNvSpPr txBox="1">
            <a:spLocks noGrp="1"/>
          </p:cNvSpPr>
          <p:nvPr>
            <p:ph type="body" idx="1"/>
          </p:nvPr>
        </p:nvSpPr>
        <p:spPr>
          <a:xfrm>
            <a:off x="218261" y="882191"/>
            <a:ext cx="11763663" cy="5534969"/>
          </a:xfrm>
          <a:prstGeom prst="rect">
            <a:avLst/>
          </a:prstGeom>
        </p:spPr>
        <p:txBody>
          <a:bodyPr>
            <a:normAutofit/>
          </a:bodyPr>
          <a:lstStyle>
            <a:lvl1pPr indent="-685800"/>
          </a:lstStyle>
          <a:p>
            <a:r>
              <a:t>Body Level One</a:t>
            </a:r>
          </a:p>
          <a:p>
            <a:pPr lvl="1"/>
            <a:r>
              <a:t>Body Level Two</a:t>
            </a:r>
          </a:p>
          <a:p>
            <a:pPr lvl="2"/>
            <a:r>
              <a:t>Body Level Three</a:t>
            </a:r>
          </a:p>
          <a:p>
            <a:pPr lvl="3"/>
            <a:r>
              <a:t>Body Level Four</a:t>
            </a:r>
          </a:p>
          <a:p>
            <a:pPr lvl="4"/>
            <a:r>
              <a:t>Body Level Five</a:t>
            </a:r>
          </a:p>
        </p:txBody>
      </p:sp>
      <p:pic>
        <p:nvPicPr>
          <p:cNvPr id="277" name="Picture 31" descr="Picture 31"/>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278" name="CLICK TO EDIT MASTER TITLE STYLE"/>
          <p:cNvSpPr txBox="1">
            <a:spLocks noGrp="1"/>
          </p:cNvSpPr>
          <p:nvPr>
            <p:ph type="title" hasCustomPrompt="1"/>
          </p:nvPr>
        </p:nvSpPr>
        <p:spPr>
          <a:prstGeom prst="rect">
            <a:avLst/>
          </a:prstGeom>
        </p:spPr>
        <p:txBody>
          <a:bodyPr/>
          <a:lstStyle/>
          <a:p>
            <a:r>
              <a:t>CLICK TO EDIT MASTER TITLE STYLE</a:t>
            </a: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4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85" name="CLICK TO EDIT MASTER TITLE STYLE"/>
          <p:cNvSpPr txBox="1">
            <a:spLocks noGrp="1"/>
          </p:cNvSpPr>
          <p:nvPr>
            <p:ph type="title" hasCustomPrompt="1"/>
          </p:nvPr>
        </p:nvSpPr>
        <p:spPr>
          <a:prstGeom prst="rect">
            <a:avLst/>
          </a:prstGeom>
        </p:spPr>
        <p:txBody>
          <a:bodyPr/>
          <a:lstStyle/>
          <a:p>
            <a:r>
              <a:t>CLICK TO EDIT MASTER TITLE STYLE</a:t>
            </a:r>
          </a:p>
        </p:txBody>
      </p:sp>
      <p:sp>
        <p:nvSpPr>
          <p:cNvPr id="2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7_DARK6">
    <p:spTree>
      <p:nvGrpSpPr>
        <p:cNvPr id="1" name=""/>
        <p:cNvGrpSpPr/>
        <p:nvPr/>
      </p:nvGrpSpPr>
      <p:grpSpPr>
        <a:xfrm>
          <a:off x="0" y="0"/>
          <a:ext cx="0" cy="0"/>
          <a:chOff x="0" y="0"/>
          <a:chExt cx="0" cy="0"/>
        </a:xfrm>
      </p:grpSpPr>
      <p:pic>
        <p:nvPicPr>
          <p:cNvPr id="28" name="Picture 33" descr="Picture 33"/>
          <p:cNvPicPr>
            <a:picLocks noChangeAspect="1"/>
          </p:cNvPicPr>
          <p:nvPr/>
        </p:nvPicPr>
        <p:blipFill>
          <a:blip r:embed="rId2"/>
          <a:stretch>
            <a:fillRect/>
          </a:stretch>
        </p:blipFill>
        <p:spPr>
          <a:xfrm>
            <a:off x="0" y="0"/>
            <a:ext cx="12193200" cy="6858676"/>
          </a:xfrm>
          <a:prstGeom prst="rect">
            <a:avLst/>
          </a:prstGeom>
          <a:ln w="12700">
            <a:miter lim="400000"/>
          </a:ln>
        </p:spPr>
      </p:pic>
      <p:pic>
        <p:nvPicPr>
          <p:cNvPr id="29"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30" name="Slide Number"/>
          <p:cNvSpPr txBox="1">
            <a:spLocks noGrp="1"/>
          </p:cNvSpPr>
          <p:nvPr>
            <p:ph type="sldNum" sz="quarter" idx="2"/>
          </p:nvPr>
        </p:nvSpPr>
        <p:spPr>
          <a:xfrm>
            <a:off x="11847122" y="6250106"/>
            <a:ext cx="153964" cy="135547"/>
          </a:xfrm>
          <a:prstGeom prst="rect">
            <a:avLst/>
          </a:prstGeom>
        </p:spPr>
        <p:txBody>
          <a:bodyPr lIns="0" tIns="0" rIns="0" bIns="0" anchor="t"/>
          <a:lstStyle>
            <a:lvl1pPr>
              <a:spcBef>
                <a:spcPts val="600"/>
              </a:spcBef>
              <a:defRPr sz="1000">
                <a:solidFill>
                  <a:srgbClr val="FEFFFF"/>
                </a:solidFill>
                <a:effectLst>
                  <a:outerShdw blurRad="50800" dist="38100" dir="2700000" rotWithShape="0">
                    <a:srgbClr val="000000">
                      <a:alpha val="40000"/>
                    </a:srgbClr>
                  </a:outerShdw>
                </a:effectLst>
                <a:latin typeface="Arial"/>
                <a:ea typeface="Arial"/>
                <a:cs typeface="Arial"/>
                <a:sym typeface="Arial"/>
              </a:defRPr>
            </a:lvl1pPr>
          </a:lstStyle>
          <a:p>
            <a:fld id="{86CB4B4D-7CA3-9044-876B-883B54F8677D}" type="slidenum">
              <a:t>‹#›</a:t>
            </a:fld>
            <a:endParaRPr/>
          </a:p>
        </p:txBody>
      </p:sp>
      <p:pic>
        <p:nvPicPr>
          <p:cNvPr id="31" name="Picture 5" descr="Picture 5"/>
          <p:cNvPicPr>
            <a:picLocks noChangeAspect="1"/>
          </p:cNvPicPr>
          <p:nvPr/>
        </p:nvPicPr>
        <p:blipFill>
          <a:blip r:embed="rId4"/>
          <a:stretch>
            <a:fillRect/>
          </a:stretch>
        </p:blipFill>
        <p:spPr>
          <a:xfrm>
            <a:off x="10342799" y="6584399"/>
            <a:ext cx="1641397" cy="104401"/>
          </a:xfrm>
          <a:prstGeom prst="rect">
            <a:avLst/>
          </a:prstGeom>
          <a:ln w="12700">
            <a:miter lim="400000"/>
          </a:ln>
        </p:spPr>
      </p:pic>
      <p:pic>
        <p:nvPicPr>
          <p:cNvPr id="32" name="Picture 4" descr="Picture 4"/>
          <p:cNvPicPr>
            <a:picLocks noChangeAspect="1"/>
          </p:cNvPicPr>
          <p:nvPr/>
        </p:nvPicPr>
        <p:blipFill>
          <a:blip r:embed="rId5"/>
          <a:stretch>
            <a:fillRect/>
          </a:stretch>
        </p:blipFill>
        <p:spPr>
          <a:xfrm>
            <a:off x="-6567" y="6438900"/>
            <a:ext cx="10185401" cy="419100"/>
          </a:xfrm>
          <a:prstGeom prst="rect">
            <a:avLst/>
          </a:prstGeom>
          <a:ln w="12700">
            <a:miter lim="400000"/>
          </a:ln>
        </p:spPr>
      </p:pic>
      <p:sp>
        <p:nvSpPr>
          <p:cNvPr id="33" name="CLICK TO EDIT MASTER TITLE STYLE"/>
          <p:cNvSpPr txBox="1">
            <a:spLocks noGrp="1"/>
          </p:cNvSpPr>
          <p:nvPr>
            <p:ph type="title" hasCustomPrompt="1"/>
          </p:nvPr>
        </p:nvSpPr>
        <p:spPr>
          <a:prstGeom prst="rect">
            <a:avLst/>
          </a:prstGeom>
        </p:spPr>
        <p:txBody>
          <a:bodyPr/>
          <a:lstStyle/>
          <a:p>
            <a:r>
              <a:t>CLICK TO EDIT MASTER TITLE STYLE</a:t>
            </a:r>
          </a:p>
        </p:txBody>
      </p:sp>
      <p:sp>
        <p:nvSpPr>
          <p:cNvPr id="34" name="Body Level One…"/>
          <p:cNvSpPr txBox="1">
            <a:spLocks noGrp="1"/>
          </p:cNvSpPr>
          <p:nvPr>
            <p:ph type="body" idx="1"/>
          </p:nvPr>
        </p:nvSpPr>
        <p:spPr>
          <a:xfrm>
            <a:off x="218263" y="882000"/>
            <a:ext cx="11732718" cy="5328001"/>
          </a:xfrm>
          <a:prstGeom prst="rect">
            <a:avLst/>
          </a:prstGeom>
        </p:spPr>
        <p:txBody>
          <a:bodyPr>
            <a:normAutofit/>
          </a:bodyPr>
          <a:lstStyle>
            <a:lvl1pPr>
              <a:defRPr sz="1700"/>
            </a:lvl1pPr>
            <a:lvl2pPr>
              <a:defRPr sz="1700"/>
            </a:lvl2pPr>
            <a:lvl3pPr>
              <a:defRPr sz="1700"/>
            </a:lvl3pPr>
            <a:lvl4pPr>
              <a:defRPr sz="1700"/>
            </a:lvl4pPr>
            <a:lvl5pPr>
              <a:defRPr sz="1700"/>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5_COVER1">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93"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294" name="Slide Number"/>
          <p:cNvSpPr txBox="1">
            <a:spLocks noGrp="1"/>
          </p:cNvSpPr>
          <p:nvPr>
            <p:ph type="sldNum" sz="quarter" idx="2"/>
          </p:nvPr>
        </p:nvSpPr>
        <p:spPr>
          <a:xfrm>
            <a:off x="11847122" y="6250106"/>
            <a:ext cx="153964" cy="135547"/>
          </a:xfrm>
          <a:prstGeom prst="rect">
            <a:avLst/>
          </a:prstGeom>
        </p:spPr>
        <p:txBody>
          <a:bodyPr lIns="0" tIns="0" rIns="0" bIns="0" anchor="t"/>
          <a:lstStyle>
            <a:lvl1pPr>
              <a:spcBef>
                <a:spcPts val="600"/>
              </a:spcBef>
              <a:defRPr sz="1000">
                <a:solidFill>
                  <a:srgbClr val="FEFFFF"/>
                </a:solidFill>
                <a:effectLst>
                  <a:outerShdw blurRad="50800" dist="38100" dir="2700000" rotWithShape="0">
                    <a:srgbClr val="000000">
                      <a:alpha val="40000"/>
                    </a:srgbClr>
                  </a:outerShdw>
                </a:effectLst>
                <a:latin typeface="Arial"/>
                <a:ea typeface="Arial"/>
                <a:cs typeface="Arial"/>
                <a:sym typeface="Arial"/>
              </a:defRPr>
            </a:lvl1pPr>
          </a:lstStyle>
          <a:p>
            <a:fld id="{86CB4B4D-7CA3-9044-876B-883B54F8677D}" type="slidenum">
              <a:t>‹#›</a:t>
            </a:fld>
            <a:endParaRPr/>
          </a:p>
        </p:txBody>
      </p:sp>
      <p:pic>
        <p:nvPicPr>
          <p:cNvPr id="295" name="Picture 5" descr="Picture 5"/>
          <p:cNvPicPr>
            <a:picLocks noChangeAspect="1"/>
          </p:cNvPicPr>
          <p:nvPr/>
        </p:nvPicPr>
        <p:blipFill>
          <a:blip r:embed="rId4"/>
          <a:stretch>
            <a:fillRect/>
          </a:stretch>
        </p:blipFill>
        <p:spPr>
          <a:xfrm>
            <a:off x="10342799" y="6584399"/>
            <a:ext cx="1641397" cy="104401"/>
          </a:xfrm>
          <a:prstGeom prst="rect">
            <a:avLst/>
          </a:prstGeom>
          <a:ln w="12700">
            <a:miter lim="400000"/>
          </a:ln>
        </p:spPr>
      </p:pic>
      <p:pic>
        <p:nvPicPr>
          <p:cNvPr id="296" name="Picture 4" descr="Picture 4"/>
          <p:cNvPicPr>
            <a:picLocks noChangeAspect="1"/>
          </p:cNvPicPr>
          <p:nvPr/>
        </p:nvPicPr>
        <p:blipFill>
          <a:blip r:embed="rId5"/>
          <a:stretch>
            <a:fillRect/>
          </a:stretch>
        </p:blipFill>
        <p:spPr>
          <a:xfrm>
            <a:off x="-6567" y="6438900"/>
            <a:ext cx="10185401" cy="419100"/>
          </a:xfrm>
          <a:prstGeom prst="rect">
            <a:avLst/>
          </a:prstGeom>
          <a:ln w="12700">
            <a:miter lim="400000"/>
          </a:ln>
        </p:spPr>
      </p:pic>
      <p:pic>
        <p:nvPicPr>
          <p:cNvPr id="297" name="Picture 169" descr="Picture 169"/>
          <p:cNvPicPr>
            <a:picLocks noChangeAspect="1"/>
          </p:cNvPicPr>
          <p:nvPr/>
        </p:nvPicPr>
        <p:blipFill>
          <a:blip r:embed="rId6"/>
          <a:stretch>
            <a:fillRect/>
          </a:stretch>
        </p:blipFill>
        <p:spPr>
          <a:xfrm>
            <a:off x="0" y="0"/>
            <a:ext cx="12192000" cy="6858000"/>
          </a:xfrm>
          <a:prstGeom prst="rect">
            <a:avLst/>
          </a:prstGeom>
          <a:ln w="12700">
            <a:miter lim="400000"/>
          </a:ln>
        </p:spPr>
      </p:pic>
      <p:sp>
        <p:nvSpPr>
          <p:cNvPr id="298" name="Rectangle 4"/>
          <p:cNvSpPr/>
          <p:nvPr/>
        </p:nvSpPr>
        <p:spPr>
          <a:xfrm>
            <a:off x="0" y="0"/>
            <a:ext cx="12192000" cy="6858000"/>
          </a:xfrm>
          <a:prstGeom prst="rect">
            <a:avLst/>
          </a:prstGeom>
          <a:solidFill>
            <a:srgbClr val="003249">
              <a:alpha val="70000"/>
            </a:srgbClr>
          </a:solidFill>
          <a:ln w="12700">
            <a:miter lim="400000"/>
          </a:ln>
        </p:spPr>
        <p:txBody>
          <a:bodyPr lIns="0" tIns="0" rIns="0" bIns="0" anchor="ctr"/>
          <a:lstStyle/>
          <a:p>
            <a:pPr algn="ctr">
              <a:defRPr sz="2300">
                <a:solidFill>
                  <a:srgbClr val="FEFFFF"/>
                </a:solidFill>
              </a:defRPr>
            </a:pPr>
            <a:endParaRPr/>
          </a:p>
        </p:txBody>
      </p:sp>
      <p:sp>
        <p:nvSpPr>
          <p:cNvPr id="299" name="Body Level One…"/>
          <p:cNvSpPr txBox="1">
            <a:spLocks noGrp="1"/>
          </p:cNvSpPr>
          <p:nvPr>
            <p:ph type="body" sz="quarter" idx="1" hasCustomPrompt="1"/>
          </p:nvPr>
        </p:nvSpPr>
        <p:spPr>
          <a:xfrm>
            <a:off x="113308" y="5258117"/>
            <a:ext cx="10598402" cy="381452"/>
          </a:xfrm>
          <a:prstGeom prst="rect">
            <a:avLst/>
          </a:prstGeom>
        </p:spPr>
        <p:txBody>
          <a:bodyPr>
            <a:normAutofit/>
          </a:bodyPr>
          <a:lstStyle>
            <a:lvl1pPr marL="0" indent="0">
              <a:defRPr sz="1700"/>
            </a:lvl1pPr>
            <a:lvl2pPr marL="0" indent="457200">
              <a:defRPr sz="1700"/>
            </a:lvl2pPr>
            <a:lvl3pPr marL="0" indent="914400">
              <a:defRPr sz="1700"/>
            </a:lvl3pPr>
            <a:lvl4pPr marL="0" indent="1371600">
              <a:defRPr sz="1700"/>
            </a:lvl4pPr>
            <a:lvl5pPr marL="0" indent="1828800">
              <a:defRPr sz="1700"/>
            </a:lvl5pPr>
          </a:lstStyle>
          <a:p>
            <a:r>
              <a:t>SubTitle</a:t>
            </a:r>
          </a:p>
          <a:p>
            <a:pPr lvl="1"/>
            <a:endParaRPr/>
          </a:p>
          <a:p>
            <a:pPr lvl="2"/>
            <a:endParaRPr/>
          </a:p>
          <a:p>
            <a:pPr lvl="3"/>
            <a:endParaRPr/>
          </a:p>
          <a:p>
            <a:pPr lvl="4"/>
            <a:endParaRPr/>
          </a:p>
        </p:txBody>
      </p:sp>
      <p:sp>
        <p:nvSpPr>
          <p:cNvPr id="300" name="NAME YOUR PRESENTATION"/>
          <p:cNvSpPr txBox="1">
            <a:spLocks noGrp="1"/>
          </p:cNvSpPr>
          <p:nvPr>
            <p:ph type="title" hasCustomPrompt="1"/>
          </p:nvPr>
        </p:nvSpPr>
        <p:spPr>
          <a:xfrm>
            <a:off x="147301" y="3351588"/>
            <a:ext cx="11777528" cy="707887"/>
          </a:xfrm>
          <a:prstGeom prst="rect">
            <a:avLst/>
          </a:prstGeom>
        </p:spPr>
        <p:txBody>
          <a:bodyPr/>
          <a:lstStyle>
            <a:lvl1pPr>
              <a:defRPr sz="3900"/>
            </a:lvl1pPr>
          </a:lstStyle>
          <a:p>
            <a:r>
              <a:t>NAME YOUR PRESENTATION</a:t>
            </a:r>
          </a:p>
        </p:txBody>
      </p:sp>
      <p:sp>
        <p:nvSpPr>
          <p:cNvPr id="301" name="Straight Connector 152"/>
          <p:cNvSpPr/>
          <p:nvPr/>
        </p:nvSpPr>
        <p:spPr>
          <a:xfrm>
            <a:off x="222591" y="4106871"/>
            <a:ext cx="11703998" cy="1"/>
          </a:xfrm>
          <a:prstGeom prst="line">
            <a:avLst/>
          </a:prstGeom>
          <a:ln>
            <a:solidFill>
              <a:srgbClr val="FEFFFF"/>
            </a:solidFill>
          </a:ln>
        </p:spPr>
        <p:txBody>
          <a:bodyPr lIns="45719" rIns="45719"/>
          <a:lstStyle/>
          <a:p>
            <a:endParaRPr/>
          </a:p>
        </p:txBody>
      </p:sp>
      <p:pic>
        <p:nvPicPr>
          <p:cNvPr id="302" name="Picture 37" descr="Picture 37"/>
          <p:cNvPicPr>
            <a:picLocks noChangeAspect="1"/>
          </p:cNvPicPr>
          <p:nvPr/>
        </p:nvPicPr>
        <p:blipFill>
          <a:blip r:embed="rId3"/>
          <a:stretch>
            <a:fillRect/>
          </a:stretch>
        </p:blipFill>
        <p:spPr>
          <a:xfrm>
            <a:off x="10303315" y="-216085"/>
            <a:ext cx="2088183" cy="1314001"/>
          </a:xfrm>
          <a:prstGeom prst="rect">
            <a:avLst/>
          </a:prstGeom>
          <a:ln w="12700">
            <a:miter lim="400000"/>
          </a:ln>
        </p:spPr>
      </p:pic>
      <p:sp>
        <p:nvSpPr>
          <p:cNvPr id="303" name="Straight Connector 38"/>
          <p:cNvSpPr/>
          <p:nvPr/>
        </p:nvSpPr>
        <p:spPr>
          <a:xfrm>
            <a:off x="220830" y="6422971"/>
            <a:ext cx="11703998" cy="1"/>
          </a:xfrm>
          <a:prstGeom prst="line">
            <a:avLst/>
          </a:prstGeom>
          <a:ln>
            <a:solidFill>
              <a:srgbClr val="FEFFFF"/>
            </a:solidFill>
          </a:ln>
        </p:spPr>
        <p:txBody>
          <a:bodyPr lIns="45719" rIns="45719"/>
          <a:lstStyle/>
          <a:p>
            <a:endParaRPr/>
          </a:p>
        </p:txBody>
      </p:sp>
      <p:pic>
        <p:nvPicPr>
          <p:cNvPr id="304" name="Picture 5" descr="Picture 5"/>
          <p:cNvPicPr>
            <a:picLocks noChangeAspect="1"/>
          </p:cNvPicPr>
          <p:nvPr/>
        </p:nvPicPr>
        <p:blipFill>
          <a:blip r:embed="rId4"/>
          <a:stretch>
            <a:fillRect/>
          </a:stretch>
        </p:blipFill>
        <p:spPr>
          <a:xfrm>
            <a:off x="10314595" y="6584399"/>
            <a:ext cx="1636922" cy="104401"/>
          </a:xfrm>
          <a:prstGeom prst="rect">
            <a:avLst/>
          </a:prstGeom>
          <a:ln w="12700">
            <a:miter lim="400000"/>
          </a:ln>
        </p:spPr>
      </p:pic>
      <p:pic>
        <p:nvPicPr>
          <p:cNvPr id="305" name="Picture 2" descr="Picture 2"/>
          <p:cNvPicPr>
            <a:picLocks noChangeAspect="1"/>
          </p:cNvPicPr>
          <p:nvPr/>
        </p:nvPicPr>
        <p:blipFill>
          <a:blip r:embed="rId5"/>
          <a:stretch>
            <a:fillRect/>
          </a:stretch>
        </p:blipFill>
        <p:spPr>
          <a:xfrm>
            <a:off x="-6567" y="6438900"/>
            <a:ext cx="10185401" cy="419100"/>
          </a:xfrm>
          <a:prstGeom prst="rect">
            <a:avLst/>
          </a:prstGeom>
          <a:ln w="12700">
            <a:miter lim="400000"/>
          </a:ln>
        </p:spPr>
      </p:pic>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2_DARK2">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12"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313" name="Slide Number"/>
          <p:cNvSpPr txBox="1">
            <a:spLocks noGrp="1"/>
          </p:cNvSpPr>
          <p:nvPr>
            <p:ph type="sldNum" sz="quarter" idx="2"/>
          </p:nvPr>
        </p:nvSpPr>
        <p:spPr>
          <a:xfrm>
            <a:off x="11847122" y="6250106"/>
            <a:ext cx="153964" cy="135547"/>
          </a:xfrm>
          <a:prstGeom prst="rect">
            <a:avLst/>
          </a:prstGeom>
        </p:spPr>
        <p:txBody>
          <a:bodyPr lIns="0" tIns="0" rIns="0" bIns="0" anchor="t"/>
          <a:lstStyle>
            <a:lvl1pPr>
              <a:spcBef>
                <a:spcPts val="600"/>
              </a:spcBef>
              <a:defRPr sz="1000">
                <a:solidFill>
                  <a:srgbClr val="FEFFFF"/>
                </a:solidFill>
                <a:effectLst>
                  <a:outerShdw blurRad="50800" dist="38100" dir="2700000" rotWithShape="0">
                    <a:srgbClr val="000000">
                      <a:alpha val="40000"/>
                    </a:srgbClr>
                  </a:outerShdw>
                </a:effectLst>
                <a:latin typeface="Arial"/>
                <a:ea typeface="Arial"/>
                <a:cs typeface="Arial"/>
                <a:sym typeface="Arial"/>
              </a:defRPr>
            </a:lvl1pPr>
          </a:lstStyle>
          <a:p>
            <a:fld id="{86CB4B4D-7CA3-9044-876B-883B54F8677D}" type="slidenum">
              <a:t>‹#›</a:t>
            </a:fld>
            <a:endParaRPr/>
          </a:p>
        </p:txBody>
      </p:sp>
      <p:pic>
        <p:nvPicPr>
          <p:cNvPr id="314" name="Picture 5" descr="Picture 5"/>
          <p:cNvPicPr>
            <a:picLocks noChangeAspect="1"/>
          </p:cNvPicPr>
          <p:nvPr/>
        </p:nvPicPr>
        <p:blipFill>
          <a:blip r:embed="rId4"/>
          <a:stretch>
            <a:fillRect/>
          </a:stretch>
        </p:blipFill>
        <p:spPr>
          <a:xfrm>
            <a:off x="10342799" y="6584399"/>
            <a:ext cx="1641397" cy="104401"/>
          </a:xfrm>
          <a:prstGeom prst="rect">
            <a:avLst/>
          </a:prstGeom>
          <a:ln w="12700">
            <a:miter lim="400000"/>
          </a:ln>
        </p:spPr>
      </p:pic>
      <p:pic>
        <p:nvPicPr>
          <p:cNvPr id="315" name="Picture 4" descr="Picture 4"/>
          <p:cNvPicPr>
            <a:picLocks noChangeAspect="1"/>
          </p:cNvPicPr>
          <p:nvPr/>
        </p:nvPicPr>
        <p:blipFill>
          <a:blip r:embed="rId5"/>
          <a:stretch>
            <a:fillRect/>
          </a:stretch>
        </p:blipFill>
        <p:spPr>
          <a:xfrm>
            <a:off x="-6567" y="6438900"/>
            <a:ext cx="10185401" cy="419100"/>
          </a:xfrm>
          <a:prstGeom prst="rect">
            <a:avLst/>
          </a:prstGeom>
          <a:ln w="12700">
            <a:miter lim="400000"/>
          </a:ln>
        </p:spPr>
      </p:pic>
      <p:pic>
        <p:nvPicPr>
          <p:cNvPr id="316" name="Picture 36" descr="Picture 36"/>
          <p:cNvPicPr>
            <a:picLocks noChangeAspect="1"/>
          </p:cNvPicPr>
          <p:nvPr/>
        </p:nvPicPr>
        <p:blipFill>
          <a:blip r:embed="rId6"/>
          <a:stretch>
            <a:fillRect/>
          </a:stretch>
        </p:blipFill>
        <p:spPr>
          <a:xfrm>
            <a:off x="10604" y="0"/>
            <a:ext cx="12158754" cy="6858000"/>
          </a:xfrm>
          <a:prstGeom prst="rect">
            <a:avLst/>
          </a:prstGeom>
          <a:ln w="12700">
            <a:miter lim="400000"/>
          </a:ln>
        </p:spPr>
      </p:pic>
      <p:sp>
        <p:nvSpPr>
          <p:cNvPr id="317" name="Rectangle 38"/>
          <p:cNvSpPr/>
          <p:nvPr/>
        </p:nvSpPr>
        <p:spPr>
          <a:xfrm>
            <a:off x="-2" y="0"/>
            <a:ext cx="12192003" cy="6858000"/>
          </a:xfrm>
          <a:prstGeom prst="rect">
            <a:avLst/>
          </a:prstGeom>
          <a:solidFill>
            <a:srgbClr val="003249">
              <a:alpha val="60000"/>
            </a:srgbClr>
          </a:solidFill>
          <a:ln w="12700">
            <a:miter lim="400000"/>
          </a:ln>
        </p:spPr>
        <p:txBody>
          <a:bodyPr lIns="0" tIns="0" rIns="0" bIns="0" anchor="ctr"/>
          <a:lstStyle/>
          <a:p>
            <a:pPr algn="ctr">
              <a:defRPr sz="2300">
                <a:solidFill>
                  <a:srgbClr val="FEFFFF">
                    <a:alpha val="60000"/>
                  </a:srgbClr>
                </a:solidFill>
              </a:defRPr>
            </a:pPr>
            <a:endParaRPr/>
          </a:p>
        </p:txBody>
      </p:sp>
      <p:sp>
        <p:nvSpPr>
          <p:cNvPr id="318" name="CLICK TO EDIT MASTER TITLE STYLE"/>
          <p:cNvSpPr txBox="1">
            <a:spLocks noGrp="1"/>
          </p:cNvSpPr>
          <p:nvPr>
            <p:ph type="title" hasCustomPrompt="1"/>
          </p:nvPr>
        </p:nvSpPr>
        <p:spPr>
          <a:prstGeom prst="rect">
            <a:avLst/>
          </a:prstGeom>
        </p:spPr>
        <p:txBody>
          <a:bodyPr/>
          <a:lstStyle/>
          <a:p>
            <a:r>
              <a:t>CLICK TO EDIT MASTER TITLE STYLE</a:t>
            </a:r>
          </a:p>
        </p:txBody>
      </p:sp>
      <p:pic>
        <p:nvPicPr>
          <p:cNvPr id="319" name="Picture 58" descr="Picture 58"/>
          <p:cNvPicPr>
            <a:picLocks noChangeAspect="1"/>
          </p:cNvPicPr>
          <p:nvPr/>
        </p:nvPicPr>
        <p:blipFill>
          <a:blip r:embed="rId3"/>
          <a:stretch>
            <a:fillRect/>
          </a:stretch>
        </p:blipFill>
        <p:spPr>
          <a:xfrm>
            <a:off x="10303315" y="-216085"/>
            <a:ext cx="2088183" cy="1314001"/>
          </a:xfrm>
          <a:prstGeom prst="rect">
            <a:avLst/>
          </a:prstGeom>
          <a:ln w="12700">
            <a:miter lim="400000"/>
          </a:ln>
        </p:spPr>
      </p:pic>
      <p:sp>
        <p:nvSpPr>
          <p:cNvPr id="320" name="Body Level One…"/>
          <p:cNvSpPr txBox="1">
            <a:spLocks noGrp="1"/>
          </p:cNvSpPr>
          <p:nvPr>
            <p:ph type="body" idx="1"/>
          </p:nvPr>
        </p:nvSpPr>
        <p:spPr>
          <a:xfrm>
            <a:off x="219000" y="882000"/>
            <a:ext cx="11763663" cy="5328001"/>
          </a:xfrm>
          <a:prstGeom prst="rect">
            <a:avLst/>
          </a:prstGeom>
        </p:spPr>
        <p:txBody>
          <a:bodyPr>
            <a:normAutofit/>
          </a:bodyPr>
          <a:lstStyle>
            <a:lvl1pPr>
              <a:defRPr sz="1700">
                <a:solidFill>
                  <a:srgbClr val="FEFFFF"/>
                </a:solidFill>
              </a:defRPr>
            </a:lvl1pPr>
            <a:lvl2pPr>
              <a:defRPr sz="1700">
                <a:solidFill>
                  <a:srgbClr val="FEFFFF"/>
                </a:solidFill>
              </a:defRPr>
            </a:lvl2pPr>
            <a:lvl3pPr>
              <a:defRPr sz="1700">
                <a:solidFill>
                  <a:srgbClr val="FEFFFF"/>
                </a:solidFill>
              </a:defRPr>
            </a:lvl3pPr>
            <a:lvl4pPr>
              <a:defRPr sz="1700">
                <a:solidFill>
                  <a:srgbClr val="FEFFFF"/>
                </a:solidFill>
              </a:defRPr>
            </a:lvl4pPr>
            <a:lvl5pPr>
              <a:defRPr sz="1700">
                <a:solidFill>
                  <a:srgbClr val="FEFFFF"/>
                </a:solidFill>
              </a:defRPr>
            </a:lvl5pPr>
          </a:lstStyle>
          <a:p>
            <a:r>
              <a:t>Body Level One</a:t>
            </a:r>
          </a:p>
          <a:p>
            <a:pPr lvl="1"/>
            <a:r>
              <a:t>Body Level Two</a:t>
            </a:r>
          </a:p>
          <a:p>
            <a:pPr lvl="2"/>
            <a:r>
              <a:t>Body Level Three</a:t>
            </a:r>
          </a:p>
          <a:p>
            <a:pPr lvl="3"/>
            <a:r>
              <a:t>Body Level Four</a:t>
            </a:r>
          </a:p>
          <a:p>
            <a:pPr lvl="4"/>
            <a:r>
              <a:t>Body Level Five</a:t>
            </a:r>
          </a:p>
        </p:txBody>
      </p:sp>
      <p:sp>
        <p:nvSpPr>
          <p:cNvPr id="321" name="Text Box 38"/>
          <p:cNvSpPr txBox="1"/>
          <p:nvPr/>
        </p:nvSpPr>
        <p:spPr>
          <a:xfrm>
            <a:off x="8183561" y="6247436"/>
            <a:ext cx="3741266" cy="127001"/>
          </a:xfrm>
          <a:prstGeom prst="rect">
            <a:avLst/>
          </a:prstGeom>
          <a:ln w="12700">
            <a:miter lim="400000"/>
          </a:ln>
        </p:spPr>
        <p:txBody>
          <a:bodyPr lIns="0" tIns="0" rIns="0" bIns="0">
            <a:spAutoFit/>
          </a:bodyPr>
          <a:lstStyle/>
          <a:p>
            <a:pPr lvl="2" algn="r">
              <a:spcBef>
                <a:spcPts val="400"/>
              </a:spcBef>
              <a:defRPr sz="700">
                <a:solidFill>
                  <a:srgbClr val="8197A6"/>
                </a:solidFill>
              </a:defRPr>
            </a:pPr>
            <a:endParaRPr/>
          </a:p>
        </p:txBody>
      </p:sp>
      <p:sp>
        <p:nvSpPr>
          <p:cNvPr id="322" name="Straight Connector 35"/>
          <p:cNvSpPr/>
          <p:nvPr/>
        </p:nvSpPr>
        <p:spPr>
          <a:xfrm>
            <a:off x="220830" y="6422971"/>
            <a:ext cx="11703998" cy="1"/>
          </a:xfrm>
          <a:prstGeom prst="line">
            <a:avLst/>
          </a:prstGeom>
          <a:ln>
            <a:solidFill>
              <a:srgbClr val="FEFFFF"/>
            </a:solidFill>
          </a:ln>
        </p:spPr>
        <p:txBody>
          <a:bodyPr lIns="45719" rIns="45719"/>
          <a:lstStyle/>
          <a:p>
            <a:endParaRPr/>
          </a:p>
        </p:txBody>
      </p:sp>
      <p:sp>
        <p:nvSpPr>
          <p:cNvPr id="323" name="Straight Connector 63"/>
          <p:cNvSpPr/>
          <p:nvPr/>
        </p:nvSpPr>
        <p:spPr>
          <a:xfrm>
            <a:off x="217666" y="882192"/>
            <a:ext cx="11736310" cy="1"/>
          </a:xfrm>
          <a:prstGeom prst="line">
            <a:avLst/>
          </a:prstGeom>
          <a:ln>
            <a:solidFill>
              <a:srgbClr val="FEFFFF"/>
            </a:solidFill>
          </a:ln>
        </p:spPr>
        <p:txBody>
          <a:bodyPr lIns="45719" rIns="45719"/>
          <a:lstStyle/>
          <a:p>
            <a:endParaRPr/>
          </a:p>
        </p:txBody>
      </p:sp>
      <p:pic>
        <p:nvPicPr>
          <p:cNvPr id="324" name="Picture 5" descr="Picture 5"/>
          <p:cNvPicPr>
            <a:picLocks noChangeAspect="1"/>
          </p:cNvPicPr>
          <p:nvPr/>
        </p:nvPicPr>
        <p:blipFill>
          <a:blip r:embed="rId4"/>
          <a:stretch>
            <a:fillRect/>
          </a:stretch>
        </p:blipFill>
        <p:spPr>
          <a:xfrm>
            <a:off x="10314595" y="6584399"/>
            <a:ext cx="1633535" cy="104401"/>
          </a:xfrm>
          <a:prstGeom prst="rect">
            <a:avLst/>
          </a:prstGeom>
          <a:ln w="12700">
            <a:miter lim="400000"/>
          </a:ln>
        </p:spPr>
      </p:pic>
      <p:pic>
        <p:nvPicPr>
          <p:cNvPr id="325" name="Picture 4" descr="Picture 4"/>
          <p:cNvPicPr>
            <a:picLocks noChangeAspect="1"/>
          </p:cNvPicPr>
          <p:nvPr/>
        </p:nvPicPr>
        <p:blipFill>
          <a:blip r:embed="rId5"/>
          <a:stretch>
            <a:fillRect/>
          </a:stretch>
        </p:blipFill>
        <p:spPr>
          <a:xfrm>
            <a:off x="-6567" y="6438900"/>
            <a:ext cx="10185401" cy="419100"/>
          </a:xfrm>
          <a:prstGeom prst="rect">
            <a:avLst/>
          </a:prstGeom>
          <a:ln w="12700">
            <a:miter lim="400000"/>
          </a:ln>
        </p:spPr>
      </p:pic>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2_Blank">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32"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333" name="Slide Number"/>
          <p:cNvSpPr txBox="1">
            <a:spLocks noGrp="1"/>
          </p:cNvSpPr>
          <p:nvPr>
            <p:ph type="sldNum" sz="quarter" idx="2"/>
          </p:nvPr>
        </p:nvSpPr>
        <p:spPr>
          <a:xfrm>
            <a:off x="11847122" y="6250106"/>
            <a:ext cx="153964" cy="135547"/>
          </a:xfrm>
          <a:prstGeom prst="rect">
            <a:avLst/>
          </a:prstGeom>
        </p:spPr>
        <p:txBody>
          <a:bodyPr lIns="0" tIns="0" rIns="0" bIns="0" anchor="t"/>
          <a:lstStyle>
            <a:lvl1pPr>
              <a:spcBef>
                <a:spcPts val="600"/>
              </a:spcBef>
              <a:defRPr sz="1000">
                <a:solidFill>
                  <a:srgbClr val="FEFFFF"/>
                </a:solidFill>
                <a:effectLst>
                  <a:outerShdw blurRad="50800" dist="38100" dir="2700000" rotWithShape="0">
                    <a:srgbClr val="000000">
                      <a:alpha val="40000"/>
                    </a:srgbClr>
                  </a:outerShdw>
                </a:effectLst>
                <a:latin typeface="Arial"/>
                <a:ea typeface="Arial"/>
                <a:cs typeface="Arial"/>
                <a:sym typeface="Arial"/>
              </a:defRPr>
            </a:lvl1pPr>
          </a:lstStyle>
          <a:p>
            <a:fld id="{86CB4B4D-7CA3-9044-876B-883B54F8677D}" type="slidenum">
              <a:t>‹#›</a:t>
            </a:fld>
            <a:endParaRPr/>
          </a:p>
        </p:txBody>
      </p:sp>
      <p:pic>
        <p:nvPicPr>
          <p:cNvPr id="334" name="Picture 5" descr="Picture 5"/>
          <p:cNvPicPr>
            <a:picLocks noChangeAspect="1"/>
          </p:cNvPicPr>
          <p:nvPr/>
        </p:nvPicPr>
        <p:blipFill>
          <a:blip r:embed="rId4"/>
          <a:stretch>
            <a:fillRect/>
          </a:stretch>
        </p:blipFill>
        <p:spPr>
          <a:xfrm>
            <a:off x="10342799" y="6584399"/>
            <a:ext cx="1641397" cy="104401"/>
          </a:xfrm>
          <a:prstGeom prst="rect">
            <a:avLst/>
          </a:prstGeom>
          <a:ln w="12700">
            <a:miter lim="400000"/>
          </a:ln>
        </p:spPr>
      </p:pic>
      <p:pic>
        <p:nvPicPr>
          <p:cNvPr id="335" name="Picture 4" descr="Picture 4"/>
          <p:cNvPicPr>
            <a:picLocks noChangeAspect="1"/>
          </p:cNvPicPr>
          <p:nvPr/>
        </p:nvPicPr>
        <p:blipFill>
          <a:blip r:embed="rId5"/>
          <a:stretch>
            <a:fillRect/>
          </a:stretch>
        </p:blipFill>
        <p:spPr>
          <a:xfrm>
            <a:off x="-6567" y="6438900"/>
            <a:ext cx="10185401" cy="419100"/>
          </a:xfrm>
          <a:prstGeom prst="rect">
            <a:avLst/>
          </a:prstGeom>
          <a:ln w="12700">
            <a:miter lim="400000"/>
          </a:ln>
        </p:spPr>
      </p:pic>
      <p:sp>
        <p:nvSpPr>
          <p:cNvPr id="336" name="CLICK TO EDIT MASTER TITLE STYLE"/>
          <p:cNvSpPr txBox="1">
            <a:spLocks noGrp="1"/>
          </p:cNvSpPr>
          <p:nvPr>
            <p:ph type="title" hasCustomPrompt="1"/>
          </p:nvPr>
        </p:nvSpPr>
        <p:spPr>
          <a:prstGeom prst="rect">
            <a:avLst/>
          </a:prstGeom>
        </p:spPr>
        <p:txBody>
          <a:bodyPr/>
          <a:lstStyle/>
          <a:p>
            <a:r>
              <a:t>CLICK TO EDIT MASTER TITLE STYLE</a:t>
            </a: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1_Really empty">
    <p:bg>
      <p:bgPr>
        <a:gradFill flip="none" rotWithShape="1">
          <a:gsLst>
            <a:gs pos="0">
              <a:srgbClr val="011279">
                <a:alpha val="0"/>
              </a:srgbClr>
            </a:gs>
            <a:gs pos="100000">
              <a:srgbClr val="929292">
                <a:alpha val="0"/>
              </a:srgbClr>
            </a:gs>
          </a:gsLst>
          <a:lin ang="5400000" scaled="0"/>
        </a:gradFill>
        <a:effectLst/>
      </p:bgPr>
    </p:bg>
    <p:spTree>
      <p:nvGrpSpPr>
        <p:cNvPr id="1" name=""/>
        <p:cNvGrpSpPr/>
        <p:nvPr/>
      </p:nvGrpSpPr>
      <p:grpSpPr>
        <a:xfrm>
          <a:off x="0" y="0"/>
          <a:ext cx="0" cy="0"/>
          <a:chOff x="0" y="0"/>
          <a:chExt cx="0" cy="0"/>
        </a:xfrm>
      </p:grpSpPr>
      <p:pic>
        <p:nvPicPr>
          <p:cNvPr id="343" name="Picture 63" descr="Picture 63"/>
          <p:cNvPicPr>
            <a:picLocks noChangeAspect="1"/>
          </p:cNvPicPr>
          <p:nvPr/>
        </p:nvPicPr>
        <p:blipFill>
          <a:blip r:embed="rId2"/>
          <a:stretch>
            <a:fillRect/>
          </a:stretch>
        </p:blipFill>
        <p:spPr>
          <a:xfrm>
            <a:off x="10331488" y="-216085"/>
            <a:ext cx="2093893" cy="1314001"/>
          </a:xfrm>
          <a:prstGeom prst="rect">
            <a:avLst/>
          </a:prstGeom>
          <a:ln w="12700">
            <a:miter lim="400000"/>
          </a:ln>
        </p:spPr>
      </p:pic>
      <p:sp>
        <p:nvSpPr>
          <p:cNvPr id="344" name="Slide Number"/>
          <p:cNvSpPr txBox="1">
            <a:spLocks noGrp="1"/>
          </p:cNvSpPr>
          <p:nvPr>
            <p:ph type="sldNum" sz="quarter" idx="2"/>
          </p:nvPr>
        </p:nvSpPr>
        <p:spPr>
          <a:xfrm>
            <a:off x="11847122" y="6250106"/>
            <a:ext cx="153964" cy="135547"/>
          </a:xfrm>
          <a:prstGeom prst="rect">
            <a:avLst/>
          </a:prstGeom>
        </p:spPr>
        <p:txBody>
          <a:bodyPr lIns="0" tIns="0" rIns="0" bIns="0" anchor="t"/>
          <a:lstStyle>
            <a:lvl1pPr>
              <a:spcBef>
                <a:spcPts val="600"/>
              </a:spcBef>
              <a:defRPr sz="1000">
                <a:solidFill>
                  <a:srgbClr val="FEFFFF"/>
                </a:solidFill>
                <a:effectLst>
                  <a:outerShdw blurRad="50800" dist="38100" dir="2700000" rotWithShape="0">
                    <a:srgbClr val="000000">
                      <a:alpha val="40000"/>
                    </a:srgbClr>
                  </a:outerShdw>
                </a:effectLst>
                <a:latin typeface="Arial"/>
                <a:ea typeface="Arial"/>
                <a:cs typeface="Arial"/>
                <a:sym typeface="Arial"/>
              </a:defRPr>
            </a:lvl1pPr>
          </a:lstStyle>
          <a:p>
            <a:fld id="{86CB4B4D-7CA3-9044-876B-883B54F8677D}" type="slidenum">
              <a:t>‹#›</a:t>
            </a:fld>
            <a:endParaRPr/>
          </a:p>
        </p:txBody>
      </p:sp>
      <p:pic>
        <p:nvPicPr>
          <p:cNvPr id="345" name="Picture 5" descr="Picture 5"/>
          <p:cNvPicPr>
            <a:picLocks noChangeAspect="1"/>
          </p:cNvPicPr>
          <p:nvPr/>
        </p:nvPicPr>
        <p:blipFill>
          <a:blip r:embed="rId3"/>
          <a:stretch>
            <a:fillRect/>
          </a:stretch>
        </p:blipFill>
        <p:spPr>
          <a:xfrm>
            <a:off x="10342799" y="6584399"/>
            <a:ext cx="1641397" cy="104401"/>
          </a:xfrm>
          <a:prstGeom prst="rect">
            <a:avLst/>
          </a:prstGeom>
          <a:ln w="12700">
            <a:miter lim="400000"/>
          </a:ln>
        </p:spPr>
      </p:pic>
      <p:pic>
        <p:nvPicPr>
          <p:cNvPr id="346" name="Picture 4" descr="Picture 4"/>
          <p:cNvPicPr>
            <a:picLocks noChangeAspect="1"/>
          </p:cNvPicPr>
          <p:nvPr/>
        </p:nvPicPr>
        <p:blipFill>
          <a:blip r:embed="rId4"/>
          <a:stretch>
            <a:fillRect/>
          </a:stretch>
        </p:blipFill>
        <p:spPr>
          <a:xfrm>
            <a:off x="-6567" y="6438900"/>
            <a:ext cx="10185401" cy="419100"/>
          </a:xfrm>
          <a:prstGeom prst="rect">
            <a:avLst/>
          </a:prstGeom>
          <a:ln w="12700">
            <a:miter lim="400000"/>
          </a:ln>
        </p:spPr>
      </p:pic>
      <p:sp>
        <p:nvSpPr>
          <p:cNvPr id="347" name="CLICK TO EDIT MASTER TITLE STYLE"/>
          <p:cNvSpPr txBox="1">
            <a:spLocks noGrp="1"/>
          </p:cNvSpPr>
          <p:nvPr>
            <p:ph type="title" hasCustomPrompt="1"/>
          </p:nvPr>
        </p:nvSpPr>
        <p:spPr>
          <a:prstGeom prst="rect">
            <a:avLst/>
          </a:prstGeom>
        </p:spPr>
        <p:txBody>
          <a:bodyPr/>
          <a:lstStyle/>
          <a:p>
            <a:r>
              <a:t>CLICK TO EDIT MASTER TITLE STYLE</a:t>
            </a: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5_DARK6">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54"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355" name="Slide Number"/>
          <p:cNvSpPr txBox="1">
            <a:spLocks noGrp="1"/>
          </p:cNvSpPr>
          <p:nvPr>
            <p:ph type="sldNum" sz="quarter" idx="2"/>
          </p:nvPr>
        </p:nvSpPr>
        <p:spPr>
          <a:xfrm>
            <a:off x="11847122" y="6250106"/>
            <a:ext cx="153964" cy="135547"/>
          </a:xfrm>
          <a:prstGeom prst="rect">
            <a:avLst/>
          </a:prstGeom>
        </p:spPr>
        <p:txBody>
          <a:bodyPr lIns="0" tIns="0" rIns="0" bIns="0" anchor="t"/>
          <a:lstStyle>
            <a:lvl1pPr>
              <a:spcBef>
                <a:spcPts val="600"/>
              </a:spcBef>
              <a:defRPr sz="1000">
                <a:solidFill>
                  <a:srgbClr val="FEFFFF"/>
                </a:solidFill>
                <a:effectLst>
                  <a:outerShdw blurRad="50800" dist="38100" dir="2700000" rotWithShape="0">
                    <a:srgbClr val="000000">
                      <a:alpha val="40000"/>
                    </a:srgbClr>
                  </a:outerShdw>
                </a:effectLst>
                <a:latin typeface="Arial"/>
                <a:ea typeface="Arial"/>
                <a:cs typeface="Arial"/>
                <a:sym typeface="Arial"/>
              </a:defRPr>
            </a:lvl1pPr>
          </a:lstStyle>
          <a:p>
            <a:fld id="{86CB4B4D-7CA3-9044-876B-883B54F8677D}" type="slidenum">
              <a:t>‹#›</a:t>
            </a:fld>
            <a:endParaRPr/>
          </a:p>
        </p:txBody>
      </p:sp>
      <p:pic>
        <p:nvPicPr>
          <p:cNvPr id="356" name="Picture 5" descr="Picture 5"/>
          <p:cNvPicPr>
            <a:picLocks noChangeAspect="1"/>
          </p:cNvPicPr>
          <p:nvPr/>
        </p:nvPicPr>
        <p:blipFill>
          <a:blip r:embed="rId4"/>
          <a:stretch>
            <a:fillRect/>
          </a:stretch>
        </p:blipFill>
        <p:spPr>
          <a:xfrm>
            <a:off x="10342799" y="6584399"/>
            <a:ext cx="1641397" cy="104401"/>
          </a:xfrm>
          <a:prstGeom prst="rect">
            <a:avLst/>
          </a:prstGeom>
          <a:ln w="12700">
            <a:miter lim="400000"/>
          </a:ln>
        </p:spPr>
      </p:pic>
      <p:pic>
        <p:nvPicPr>
          <p:cNvPr id="357" name="Picture 4" descr="Picture 4"/>
          <p:cNvPicPr>
            <a:picLocks noChangeAspect="1"/>
          </p:cNvPicPr>
          <p:nvPr/>
        </p:nvPicPr>
        <p:blipFill>
          <a:blip r:embed="rId5"/>
          <a:stretch>
            <a:fillRect/>
          </a:stretch>
        </p:blipFill>
        <p:spPr>
          <a:xfrm>
            <a:off x="-6567" y="6438900"/>
            <a:ext cx="10185401" cy="419100"/>
          </a:xfrm>
          <a:prstGeom prst="rect">
            <a:avLst/>
          </a:prstGeom>
          <a:ln w="12700">
            <a:miter lim="400000"/>
          </a:ln>
        </p:spPr>
      </p:pic>
      <p:sp>
        <p:nvSpPr>
          <p:cNvPr id="358" name="CLICK TO EDIT MASTER TITLE STYLE"/>
          <p:cNvSpPr txBox="1">
            <a:spLocks noGrp="1"/>
          </p:cNvSpPr>
          <p:nvPr>
            <p:ph type="title" hasCustomPrompt="1"/>
          </p:nvPr>
        </p:nvSpPr>
        <p:spPr>
          <a:prstGeom prst="rect">
            <a:avLst/>
          </a:prstGeom>
        </p:spPr>
        <p:txBody>
          <a:bodyPr/>
          <a:lstStyle/>
          <a:p>
            <a:r>
              <a:t>CLICK TO EDIT MASTER TITLE STYLE</a:t>
            </a:r>
          </a:p>
        </p:txBody>
      </p:sp>
      <p:sp>
        <p:nvSpPr>
          <p:cNvPr id="359" name="Body Level One…"/>
          <p:cNvSpPr txBox="1">
            <a:spLocks noGrp="1"/>
          </p:cNvSpPr>
          <p:nvPr>
            <p:ph type="body" idx="1"/>
          </p:nvPr>
        </p:nvSpPr>
        <p:spPr>
          <a:xfrm>
            <a:off x="218263" y="882000"/>
            <a:ext cx="11732718" cy="5328001"/>
          </a:xfrm>
          <a:prstGeom prst="rect">
            <a:avLst/>
          </a:prstGeom>
        </p:spPr>
        <p:txBody>
          <a:bodyPr>
            <a:normAutofit/>
          </a:bodyPr>
          <a:lstStyle>
            <a:lvl1pPr>
              <a:defRPr sz="1700"/>
            </a:lvl1pPr>
            <a:lvl2pPr>
              <a:defRPr sz="1700"/>
            </a:lvl2pPr>
            <a:lvl3pPr>
              <a:defRPr sz="1700"/>
            </a:lvl3pPr>
            <a:lvl4pPr>
              <a:defRPr sz="1700"/>
            </a:lvl4pPr>
            <a:lvl5pPr>
              <a:defRPr sz="1700"/>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2_DARK1">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66"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367" name="Slide Number"/>
          <p:cNvSpPr txBox="1">
            <a:spLocks noGrp="1"/>
          </p:cNvSpPr>
          <p:nvPr>
            <p:ph type="sldNum" sz="quarter" idx="2"/>
          </p:nvPr>
        </p:nvSpPr>
        <p:spPr>
          <a:xfrm>
            <a:off x="11847122" y="6250106"/>
            <a:ext cx="153964" cy="135547"/>
          </a:xfrm>
          <a:prstGeom prst="rect">
            <a:avLst/>
          </a:prstGeom>
        </p:spPr>
        <p:txBody>
          <a:bodyPr lIns="0" tIns="0" rIns="0" bIns="0" anchor="t"/>
          <a:lstStyle>
            <a:lvl1pPr>
              <a:spcBef>
                <a:spcPts val="600"/>
              </a:spcBef>
              <a:defRPr sz="1000">
                <a:solidFill>
                  <a:srgbClr val="FEFFFF"/>
                </a:solidFill>
                <a:effectLst>
                  <a:outerShdw blurRad="50800" dist="38100" dir="2700000" rotWithShape="0">
                    <a:srgbClr val="000000">
                      <a:alpha val="40000"/>
                    </a:srgbClr>
                  </a:outerShdw>
                </a:effectLst>
                <a:latin typeface="Arial"/>
                <a:ea typeface="Arial"/>
                <a:cs typeface="Arial"/>
                <a:sym typeface="Arial"/>
              </a:defRPr>
            </a:lvl1pPr>
          </a:lstStyle>
          <a:p>
            <a:fld id="{86CB4B4D-7CA3-9044-876B-883B54F8677D}" type="slidenum">
              <a:t>‹#›</a:t>
            </a:fld>
            <a:endParaRPr/>
          </a:p>
        </p:txBody>
      </p:sp>
      <p:pic>
        <p:nvPicPr>
          <p:cNvPr id="368" name="Picture 5" descr="Picture 5"/>
          <p:cNvPicPr>
            <a:picLocks noChangeAspect="1"/>
          </p:cNvPicPr>
          <p:nvPr/>
        </p:nvPicPr>
        <p:blipFill>
          <a:blip r:embed="rId4"/>
          <a:stretch>
            <a:fillRect/>
          </a:stretch>
        </p:blipFill>
        <p:spPr>
          <a:xfrm>
            <a:off x="10342799" y="6584399"/>
            <a:ext cx="1641397" cy="104401"/>
          </a:xfrm>
          <a:prstGeom prst="rect">
            <a:avLst/>
          </a:prstGeom>
          <a:ln w="12700">
            <a:miter lim="400000"/>
          </a:ln>
        </p:spPr>
      </p:pic>
      <p:pic>
        <p:nvPicPr>
          <p:cNvPr id="369" name="Picture 4" descr="Picture 4"/>
          <p:cNvPicPr>
            <a:picLocks noChangeAspect="1"/>
          </p:cNvPicPr>
          <p:nvPr/>
        </p:nvPicPr>
        <p:blipFill>
          <a:blip r:embed="rId5"/>
          <a:stretch>
            <a:fillRect/>
          </a:stretch>
        </p:blipFill>
        <p:spPr>
          <a:xfrm>
            <a:off x="-6567" y="6438900"/>
            <a:ext cx="10185401" cy="419100"/>
          </a:xfrm>
          <a:prstGeom prst="rect">
            <a:avLst/>
          </a:prstGeom>
          <a:ln w="12700">
            <a:miter lim="400000"/>
          </a:ln>
        </p:spPr>
      </p:pic>
      <p:sp>
        <p:nvSpPr>
          <p:cNvPr id="370" name="Rectangle 38"/>
          <p:cNvSpPr/>
          <p:nvPr/>
        </p:nvSpPr>
        <p:spPr>
          <a:xfrm>
            <a:off x="-2" y="0"/>
            <a:ext cx="12192263" cy="6858000"/>
          </a:xfrm>
          <a:prstGeom prst="rect">
            <a:avLst/>
          </a:prstGeom>
          <a:solidFill>
            <a:srgbClr val="003249">
              <a:alpha val="80000"/>
            </a:srgbClr>
          </a:solidFill>
          <a:ln w="12700">
            <a:miter lim="400000"/>
          </a:ln>
        </p:spPr>
        <p:txBody>
          <a:bodyPr lIns="0" tIns="0" rIns="0" bIns="0" anchor="ctr"/>
          <a:lstStyle/>
          <a:p>
            <a:pPr algn="ctr">
              <a:defRPr>
                <a:solidFill>
                  <a:srgbClr val="FEFFFF">
                    <a:alpha val="60000"/>
                  </a:srgbClr>
                </a:solidFill>
              </a:defRPr>
            </a:pPr>
            <a:endParaRPr/>
          </a:p>
        </p:txBody>
      </p:sp>
      <p:sp>
        <p:nvSpPr>
          <p:cNvPr id="371" name="CLICK TO EDIT MASTER TITLE STYLE"/>
          <p:cNvSpPr txBox="1">
            <a:spLocks noGrp="1"/>
          </p:cNvSpPr>
          <p:nvPr>
            <p:ph type="title" hasCustomPrompt="1"/>
          </p:nvPr>
        </p:nvSpPr>
        <p:spPr>
          <a:prstGeom prst="rect">
            <a:avLst/>
          </a:prstGeom>
        </p:spPr>
        <p:txBody>
          <a:bodyPr/>
          <a:lstStyle/>
          <a:p>
            <a:r>
              <a:t>CLICK TO EDIT MASTER TITLE STYLE</a:t>
            </a:r>
          </a:p>
        </p:txBody>
      </p:sp>
      <p:sp>
        <p:nvSpPr>
          <p:cNvPr id="372" name="Body Level One…"/>
          <p:cNvSpPr txBox="1">
            <a:spLocks noGrp="1"/>
          </p:cNvSpPr>
          <p:nvPr>
            <p:ph type="body" idx="1"/>
          </p:nvPr>
        </p:nvSpPr>
        <p:spPr>
          <a:xfrm>
            <a:off x="219000" y="882000"/>
            <a:ext cx="11732719" cy="5328001"/>
          </a:xfrm>
          <a:prstGeom prst="rect">
            <a:avLst/>
          </a:prstGeom>
        </p:spPr>
        <p:txBody>
          <a:bodyPr>
            <a:normAutofit/>
          </a:bodyPr>
          <a:lstStyle>
            <a:lvl1pPr>
              <a:defRPr sz="1700"/>
            </a:lvl1pPr>
            <a:lvl2pPr>
              <a:defRPr sz="1700"/>
            </a:lvl2pPr>
            <a:lvl3pPr>
              <a:defRPr sz="1700"/>
            </a:lvl3pPr>
            <a:lvl4pPr>
              <a:defRPr sz="1700"/>
            </a:lvl4pPr>
            <a:lvl5pPr>
              <a:defRPr sz="1700"/>
            </a:lvl5pPr>
          </a:lstStyle>
          <a:p>
            <a:r>
              <a:t>Body Level One</a:t>
            </a:r>
          </a:p>
          <a:p>
            <a:pPr lvl="1"/>
            <a:r>
              <a:t>Body Level Two</a:t>
            </a:r>
          </a:p>
          <a:p>
            <a:pPr lvl="2"/>
            <a:r>
              <a:t>Body Level Three</a:t>
            </a:r>
          </a:p>
          <a:p>
            <a:pPr lvl="3"/>
            <a:r>
              <a:t>Body Level Four</a:t>
            </a:r>
          </a:p>
          <a:p>
            <a:pPr lvl="4"/>
            <a:r>
              <a:t>Body Level Five</a:t>
            </a:r>
          </a:p>
        </p:txBody>
      </p:sp>
      <p:pic>
        <p:nvPicPr>
          <p:cNvPr id="373" name="Picture 58" descr="Picture 58"/>
          <p:cNvPicPr>
            <a:picLocks noChangeAspect="1"/>
          </p:cNvPicPr>
          <p:nvPr/>
        </p:nvPicPr>
        <p:blipFill>
          <a:blip r:embed="rId3"/>
          <a:stretch>
            <a:fillRect/>
          </a:stretch>
        </p:blipFill>
        <p:spPr>
          <a:xfrm>
            <a:off x="10303315" y="-216085"/>
            <a:ext cx="2088183" cy="1314001"/>
          </a:xfrm>
          <a:prstGeom prst="rect">
            <a:avLst/>
          </a:prstGeom>
          <a:ln w="12700">
            <a:miter lim="400000"/>
          </a:ln>
        </p:spPr>
      </p:pic>
      <p:sp>
        <p:nvSpPr>
          <p:cNvPr id="374" name="Text Box 38"/>
          <p:cNvSpPr txBox="1"/>
          <p:nvPr/>
        </p:nvSpPr>
        <p:spPr>
          <a:xfrm>
            <a:off x="8183561" y="6247436"/>
            <a:ext cx="3741266" cy="127001"/>
          </a:xfrm>
          <a:prstGeom prst="rect">
            <a:avLst/>
          </a:prstGeom>
          <a:ln w="12700">
            <a:miter lim="400000"/>
          </a:ln>
        </p:spPr>
        <p:txBody>
          <a:bodyPr lIns="0" tIns="0" rIns="0" bIns="0">
            <a:spAutoFit/>
          </a:bodyPr>
          <a:lstStyle/>
          <a:p>
            <a:pPr lvl="2" algn="r">
              <a:spcBef>
                <a:spcPts val="400"/>
              </a:spcBef>
              <a:defRPr sz="700">
                <a:solidFill>
                  <a:srgbClr val="8197A6"/>
                </a:solidFill>
              </a:defRPr>
            </a:pPr>
            <a:endParaRPr/>
          </a:p>
        </p:txBody>
      </p:sp>
      <p:pic>
        <p:nvPicPr>
          <p:cNvPr id="375" name="Picture 5" descr="Picture 5"/>
          <p:cNvPicPr>
            <a:picLocks noChangeAspect="1"/>
          </p:cNvPicPr>
          <p:nvPr/>
        </p:nvPicPr>
        <p:blipFill>
          <a:blip r:embed="rId4"/>
          <a:stretch>
            <a:fillRect/>
          </a:stretch>
        </p:blipFill>
        <p:spPr>
          <a:xfrm>
            <a:off x="10314595" y="6584399"/>
            <a:ext cx="1633535" cy="104401"/>
          </a:xfrm>
          <a:prstGeom prst="rect">
            <a:avLst/>
          </a:prstGeom>
          <a:ln w="12700">
            <a:miter lim="400000"/>
          </a:ln>
        </p:spPr>
      </p:pic>
      <p:sp>
        <p:nvSpPr>
          <p:cNvPr id="376" name="Straight Connector 61"/>
          <p:cNvSpPr/>
          <p:nvPr/>
        </p:nvSpPr>
        <p:spPr>
          <a:xfrm>
            <a:off x="220830" y="6422971"/>
            <a:ext cx="11703998" cy="1"/>
          </a:xfrm>
          <a:prstGeom prst="line">
            <a:avLst/>
          </a:prstGeom>
          <a:ln>
            <a:solidFill>
              <a:srgbClr val="FEFFFF"/>
            </a:solidFill>
          </a:ln>
        </p:spPr>
        <p:txBody>
          <a:bodyPr lIns="45719" rIns="45719"/>
          <a:lstStyle/>
          <a:p>
            <a:endParaRPr/>
          </a:p>
        </p:txBody>
      </p:sp>
      <p:sp>
        <p:nvSpPr>
          <p:cNvPr id="377" name="Straight Connector 63"/>
          <p:cNvSpPr/>
          <p:nvPr/>
        </p:nvSpPr>
        <p:spPr>
          <a:xfrm>
            <a:off x="217666" y="882192"/>
            <a:ext cx="11736310" cy="1"/>
          </a:xfrm>
          <a:prstGeom prst="line">
            <a:avLst/>
          </a:prstGeom>
          <a:ln>
            <a:solidFill>
              <a:srgbClr val="FEFFFF"/>
            </a:solidFill>
          </a:ln>
        </p:spPr>
        <p:txBody>
          <a:bodyPr lIns="45719" rIns="45719"/>
          <a:lstStyle/>
          <a:p>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2_DARK8">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84"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385" name="Slide Number"/>
          <p:cNvSpPr txBox="1">
            <a:spLocks noGrp="1"/>
          </p:cNvSpPr>
          <p:nvPr>
            <p:ph type="sldNum" sz="quarter" idx="2"/>
          </p:nvPr>
        </p:nvSpPr>
        <p:spPr>
          <a:xfrm>
            <a:off x="11847122" y="6250106"/>
            <a:ext cx="153964" cy="135547"/>
          </a:xfrm>
          <a:prstGeom prst="rect">
            <a:avLst/>
          </a:prstGeom>
        </p:spPr>
        <p:txBody>
          <a:bodyPr lIns="0" tIns="0" rIns="0" bIns="0" anchor="t"/>
          <a:lstStyle>
            <a:lvl1pPr>
              <a:spcBef>
                <a:spcPts val="600"/>
              </a:spcBef>
              <a:defRPr sz="1000">
                <a:solidFill>
                  <a:srgbClr val="FEFFFF"/>
                </a:solidFill>
                <a:effectLst>
                  <a:outerShdw blurRad="50800" dist="38100" dir="2700000" rotWithShape="0">
                    <a:srgbClr val="000000">
                      <a:alpha val="40000"/>
                    </a:srgbClr>
                  </a:outerShdw>
                </a:effectLst>
                <a:latin typeface="Arial"/>
                <a:ea typeface="Arial"/>
                <a:cs typeface="Arial"/>
                <a:sym typeface="Arial"/>
              </a:defRPr>
            </a:lvl1pPr>
          </a:lstStyle>
          <a:p>
            <a:fld id="{86CB4B4D-7CA3-9044-876B-883B54F8677D}" type="slidenum">
              <a:t>‹#›</a:t>
            </a:fld>
            <a:endParaRPr/>
          </a:p>
        </p:txBody>
      </p:sp>
      <p:pic>
        <p:nvPicPr>
          <p:cNvPr id="386" name="Picture 5" descr="Picture 5"/>
          <p:cNvPicPr>
            <a:picLocks noChangeAspect="1"/>
          </p:cNvPicPr>
          <p:nvPr/>
        </p:nvPicPr>
        <p:blipFill>
          <a:blip r:embed="rId4"/>
          <a:stretch>
            <a:fillRect/>
          </a:stretch>
        </p:blipFill>
        <p:spPr>
          <a:xfrm>
            <a:off x="10342799" y="6584399"/>
            <a:ext cx="1641397" cy="104401"/>
          </a:xfrm>
          <a:prstGeom prst="rect">
            <a:avLst/>
          </a:prstGeom>
          <a:ln w="12700">
            <a:miter lim="400000"/>
          </a:ln>
        </p:spPr>
      </p:pic>
      <p:pic>
        <p:nvPicPr>
          <p:cNvPr id="387" name="Picture 4" descr="Picture 4"/>
          <p:cNvPicPr>
            <a:picLocks noChangeAspect="1"/>
          </p:cNvPicPr>
          <p:nvPr/>
        </p:nvPicPr>
        <p:blipFill>
          <a:blip r:embed="rId5"/>
          <a:stretch>
            <a:fillRect/>
          </a:stretch>
        </p:blipFill>
        <p:spPr>
          <a:xfrm>
            <a:off x="-6567" y="6438900"/>
            <a:ext cx="10185401" cy="419100"/>
          </a:xfrm>
          <a:prstGeom prst="rect">
            <a:avLst/>
          </a:prstGeom>
          <a:ln w="12700">
            <a:miter lim="400000"/>
          </a:ln>
        </p:spPr>
      </p:pic>
      <p:sp>
        <p:nvSpPr>
          <p:cNvPr id="388" name="Straight Connector 60"/>
          <p:cNvSpPr/>
          <p:nvPr/>
        </p:nvSpPr>
        <p:spPr>
          <a:xfrm>
            <a:off x="218261" y="882192"/>
            <a:ext cx="11768402" cy="1"/>
          </a:xfrm>
          <a:prstGeom prst="line">
            <a:avLst/>
          </a:prstGeom>
          <a:ln>
            <a:solidFill>
              <a:srgbClr val="FEFFFF"/>
            </a:solidFill>
          </a:ln>
        </p:spPr>
        <p:txBody>
          <a:bodyPr lIns="45719" rIns="45719"/>
          <a:lstStyle/>
          <a:p>
            <a:endParaRPr/>
          </a:p>
        </p:txBody>
      </p:sp>
      <p:pic>
        <p:nvPicPr>
          <p:cNvPr id="389" name="Picture 58" descr="Picture 58"/>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390" name="Text Box 38"/>
          <p:cNvSpPr txBox="1"/>
          <p:nvPr/>
        </p:nvSpPr>
        <p:spPr>
          <a:xfrm>
            <a:off x="8205938" y="6247436"/>
            <a:ext cx="3751496" cy="127001"/>
          </a:xfrm>
          <a:prstGeom prst="rect">
            <a:avLst/>
          </a:prstGeom>
          <a:ln w="12700">
            <a:miter lim="400000"/>
          </a:ln>
        </p:spPr>
        <p:txBody>
          <a:bodyPr lIns="0" tIns="0" rIns="0" bIns="0">
            <a:spAutoFit/>
          </a:bodyPr>
          <a:lstStyle/>
          <a:p>
            <a:pPr lvl="2" algn="r">
              <a:spcBef>
                <a:spcPts val="400"/>
              </a:spcBef>
              <a:defRPr sz="800">
                <a:solidFill>
                  <a:srgbClr val="8197A6"/>
                </a:solidFill>
              </a:defRPr>
            </a:pPr>
            <a:endParaRPr/>
          </a:p>
        </p:txBody>
      </p:sp>
      <p:sp>
        <p:nvSpPr>
          <p:cNvPr id="391" name="Straight Connector 64"/>
          <p:cNvSpPr/>
          <p:nvPr/>
        </p:nvSpPr>
        <p:spPr>
          <a:xfrm>
            <a:off x="221435" y="6422971"/>
            <a:ext cx="11736000" cy="1"/>
          </a:xfrm>
          <a:prstGeom prst="line">
            <a:avLst/>
          </a:prstGeom>
          <a:ln>
            <a:solidFill>
              <a:srgbClr val="FEFFFF"/>
            </a:solidFill>
          </a:ln>
        </p:spPr>
        <p:txBody>
          <a:bodyPr lIns="45719" rIns="45719"/>
          <a:lstStyle/>
          <a:p>
            <a:endParaRPr/>
          </a:p>
        </p:txBody>
      </p:sp>
      <p:sp>
        <p:nvSpPr>
          <p:cNvPr id="392" name="Body Level One…"/>
          <p:cNvSpPr txBox="1">
            <a:spLocks noGrp="1"/>
          </p:cNvSpPr>
          <p:nvPr>
            <p:ph type="body" sz="half" idx="1"/>
          </p:nvPr>
        </p:nvSpPr>
        <p:spPr>
          <a:xfrm>
            <a:off x="218260" y="1673225"/>
            <a:ext cx="5788845" cy="43180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93" name="CLICK TO EDIT MASTER TITLE STYLE"/>
          <p:cNvSpPr txBox="1">
            <a:spLocks noGrp="1"/>
          </p:cNvSpPr>
          <p:nvPr>
            <p:ph type="title" hasCustomPrompt="1"/>
          </p:nvPr>
        </p:nvSpPr>
        <p:spPr>
          <a:xfrm>
            <a:off x="218260" y="157323"/>
            <a:ext cx="10113229" cy="554000"/>
          </a:xfrm>
          <a:prstGeom prst="rect">
            <a:avLst/>
          </a:prstGeom>
        </p:spPr>
        <p:txBody>
          <a:bodyPr/>
          <a:lstStyle/>
          <a:p>
            <a:r>
              <a:t>CLICK TO EDIT MASTER TITLE STYLE</a:t>
            </a:r>
          </a:p>
        </p:txBody>
      </p:sp>
      <p:pic>
        <p:nvPicPr>
          <p:cNvPr id="394" name="Picture 93" descr="Picture 93"/>
          <p:cNvPicPr>
            <a:picLocks noChangeAspect="1"/>
          </p:cNvPicPr>
          <p:nvPr/>
        </p:nvPicPr>
        <p:blipFill>
          <a:blip r:embed="rId6"/>
          <a:stretch>
            <a:fillRect/>
          </a:stretch>
        </p:blipFill>
        <p:spPr>
          <a:xfrm>
            <a:off x="10343244" y="6585917"/>
            <a:ext cx="1636921" cy="105919"/>
          </a:xfrm>
          <a:prstGeom prst="rect">
            <a:avLst/>
          </a:prstGeom>
          <a:ln w="12700">
            <a:miter lim="400000"/>
          </a:ln>
        </p:spPr>
      </p:pic>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2_CLEAR3">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401"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402" name="Slide Number"/>
          <p:cNvSpPr txBox="1">
            <a:spLocks noGrp="1"/>
          </p:cNvSpPr>
          <p:nvPr>
            <p:ph type="sldNum" sz="quarter" idx="2"/>
          </p:nvPr>
        </p:nvSpPr>
        <p:spPr>
          <a:xfrm>
            <a:off x="11847122" y="6250106"/>
            <a:ext cx="153964" cy="135547"/>
          </a:xfrm>
          <a:prstGeom prst="rect">
            <a:avLst/>
          </a:prstGeom>
        </p:spPr>
        <p:txBody>
          <a:bodyPr lIns="0" tIns="0" rIns="0" bIns="0" anchor="t"/>
          <a:lstStyle>
            <a:lvl1pPr>
              <a:spcBef>
                <a:spcPts val="600"/>
              </a:spcBef>
              <a:defRPr sz="1000">
                <a:solidFill>
                  <a:srgbClr val="FEFFFF"/>
                </a:solidFill>
                <a:effectLst>
                  <a:outerShdw blurRad="50800" dist="38100" dir="2700000" rotWithShape="0">
                    <a:srgbClr val="000000">
                      <a:alpha val="40000"/>
                    </a:srgbClr>
                  </a:outerShdw>
                </a:effectLst>
                <a:latin typeface="Arial"/>
                <a:ea typeface="Arial"/>
                <a:cs typeface="Arial"/>
                <a:sym typeface="Arial"/>
              </a:defRPr>
            </a:lvl1pPr>
          </a:lstStyle>
          <a:p>
            <a:fld id="{86CB4B4D-7CA3-9044-876B-883B54F8677D}" type="slidenum">
              <a:t>‹#›</a:t>
            </a:fld>
            <a:endParaRPr/>
          </a:p>
        </p:txBody>
      </p:sp>
      <p:pic>
        <p:nvPicPr>
          <p:cNvPr id="403" name="Picture 5" descr="Picture 5"/>
          <p:cNvPicPr>
            <a:picLocks noChangeAspect="1"/>
          </p:cNvPicPr>
          <p:nvPr/>
        </p:nvPicPr>
        <p:blipFill>
          <a:blip r:embed="rId4"/>
          <a:stretch>
            <a:fillRect/>
          </a:stretch>
        </p:blipFill>
        <p:spPr>
          <a:xfrm>
            <a:off x="10342799" y="6584399"/>
            <a:ext cx="1641397" cy="104401"/>
          </a:xfrm>
          <a:prstGeom prst="rect">
            <a:avLst/>
          </a:prstGeom>
          <a:ln w="12700">
            <a:miter lim="400000"/>
          </a:ln>
        </p:spPr>
      </p:pic>
      <p:pic>
        <p:nvPicPr>
          <p:cNvPr id="404" name="Picture 4" descr="Picture 4"/>
          <p:cNvPicPr>
            <a:picLocks noChangeAspect="1"/>
          </p:cNvPicPr>
          <p:nvPr/>
        </p:nvPicPr>
        <p:blipFill>
          <a:blip r:embed="rId5"/>
          <a:stretch>
            <a:fillRect/>
          </a:stretch>
        </p:blipFill>
        <p:spPr>
          <a:xfrm>
            <a:off x="-6567" y="6438900"/>
            <a:ext cx="10185401" cy="419100"/>
          </a:xfrm>
          <a:prstGeom prst="rect">
            <a:avLst/>
          </a:prstGeom>
          <a:ln w="12700">
            <a:miter lim="400000"/>
          </a:ln>
        </p:spPr>
      </p:pic>
      <p:sp>
        <p:nvSpPr>
          <p:cNvPr id="405" name="CLICK TO EDIT MASTER TITLE STYLE"/>
          <p:cNvSpPr txBox="1">
            <a:spLocks noGrp="1"/>
          </p:cNvSpPr>
          <p:nvPr>
            <p:ph type="title" hasCustomPrompt="1"/>
          </p:nvPr>
        </p:nvSpPr>
        <p:spPr>
          <a:prstGeom prst="rect">
            <a:avLst/>
          </a:prstGeom>
        </p:spPr>
        <p:txBody>
          <a:bodyPr/>
          <a:lstStyle/>
          <a:p>
            <a:r>
              <a:t>CLICK TO EDIT MASTER TITLE STYLE</a:t>
            </a:r>
          </a:p>
        </p:txBody>
      </p:sp>
      <p:sp>
        <p:nvSpPr>
          <p:cNvPr id="406" name="Body Level One…"/>
          <p:cNvSpPr txBox="1">
            <a:spLocks noGrp="1"/>
          </p:cNvSpPr>
          <p:nvPr>
            <p:ph type="body" idx="1"/>
          </p:nvPr>
        </p:nvSpPr>
        <p:spPr>
          <a:xfrm>
            <a:off x="219000" y="882192"/>
            <a:ext cx="11732719" cy="5328001"/>
          </a:xfrm>
          <a:prstGeom prst="rect">
            <a:avLst/>
          </a:prstGeom>
        </p:spPr>
        <p:txBody>
          <a:bodyPr>
            <a:normAutofit/>
          </a:bodyPr>
          <a:lstStyle>
            <a:lvl1pPr>
              <a:defRPr sz="1700"/>
            </a:lvl1pPr>
            <a:lvl2pPr>
              <a:defRPr sz="1700"/>
            </a:lvl2pPr>
            <a:lvl3pPr>
              <a:defRPr sz="1700"/>
            </a:lvl3pPr>
            <a:lvl4pPr>
              <a:defRPr sz="1700"/>
            </a:lvl4pPr>
            <a:lvl5pPr>
              <a:defRPr sz="1700"/>
            </a:lvl5pPr>
          </a:lstStyle>
          <a:p>
            <a:r>
              <a:t>Body Level One</a:t>
            </a:r>
          </a:p>
          <a:p>
            <a:pPr lvl="1"/>
            <a:r>
              <a:t>Body Level Two</a:t>
            </a:r>
          </a:p>
          <a:p>
            <a:pPr lvl="2"/>
            <a:r>
              <a:t>Body Level Three</a:t>
            </a:r>
          </a:p>
          <a:p>
            <a:pPr lvl="3"/>
            <a:r>
              <a:t>Body Level Four</a:t>
            </a:r>
          </a:p>
          <a:p>
            <a:pPr lvl="4"/>
            <a:r>
              <a:t>Body Level Five</a:t>
            </a:r>
          </a:p>
        </p:txBody>
      </p:sp>
      <p:sp>
        <p:nvSpPr>
          <p:cNvPr id="407" name="Straight Connector 7"/>
          <p:cNvSpPr/>
          <p:nvPr/>
        </p:nvSpPr>
        <p:spPr>
          <a:xfrm>
            <a:off x="220830" y="6422971"/>
            <a:ext cx="11703998" cy="1"/>
          </a:xfrm>
          <a:prstGeom prst="line">
            <a:avLst/>
          </a:prstGeom>
          <a:ln>
            <a:solidFill>
              <a:srgbClr val="003249"/>
            </a:solidFill>
          </a:ln>
        </p:spPr>
        <p:txBody>
          <a:bodyPr lIns="45719" rIns="45719"/>
          <a:lstStyle/>
          <a:p>
            <a:endParaRPr/>
          </a:p>
        </p:txBody>
      </p:sp>
      <p:sp>
        <p:nvSpPr>
          <p:cNvPr id="408" name="Straight Connector 8"/>
          <p:cNvSpPr/>
          <p:nvPr/>
        </p:nvSpPr>
        <p:spPr>
          <a:xfrm>
            <a:off x="217666" y="882192"/>
            <a:ext cx="11736310" cy="1"/>
          </a:xfrm>
          <a:prstGeom prst="line">
            <a:avLst/>
          </a:prstGeom>
          <a:ln>
            <a:solidFill>
              <a:srgbClr val="003249"/>
            </a:solidFill>
          </a:ln>
        </p:spPr>
        <p:txBody>
          <a:bodyPr lIns="45719" rIns="45719"/>
          <a:lstStyle/>
          <a:p>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COVER1">
    <p:spTree>
      <p:nvGrpSpPr>
        <p:cNvPr id="1" name=""/>
        <p:cNvGrpSpPr/>
        <p:nvPr/>
      </p:nvGrpSpPr>
      <p:grpSpPr>
        <a:xfrm>
          <a:off x="0" y="0"/>
          <a:ext cx="0" cy="0"/>
          <a:chOff x="0" y="0"/>
          <a:chExt cx="0" cy="0"/>
        </a:xfrm>
      </p:grpSpPr>
      <p:sp>
        <p:nvSpPr>
          <p:cNvPr id="415" name="Rectangle 6"/>
          <p:cNvSpPr/>
          <p:nvPr/>
        </p:nvSpPr>
        <p:spPr>
          <a:xfrm>
            <a:off x="-6567" y="-3"/>
            <a:ext cx="12198568" cy="6858004"/>
          </a:xfrm>
          <a:prstGeom prst="rect">
            <a:avLst/>
          </a:prstGeom>
          <a:solidFill>
            <a:srgbClr val="003249"/>
          </a:solidFill>
          <a:ln w="12700">
            <a:miter lim="400000"/>
          </a:ln>
        </p:spPr>
        <p:txBody>
          <a:bodyPr lIns="0" tIns="0" rIns="0" bIns="0" anchor="ctr"/>
          <a:lstStyle/>
          <a:p>
            <a:pPr algn="ctr">
              <a:defRPr>
                <a:solidFill>
                  <a:srgbClr val="FEFFFF"/>
                </a:solidFill>
              </a:defRPr>
            </a:pPr>
            <a:endParaRPr/>
          </a:p>
        </p:txBody>
      </p:sp>
      <p:pic>
        <p:nvPicPr>
          <p:cNvPr id="416" name="Picture 5" descr="Picture 5"/>
          <p:cNvPicPr>
            <a:picLocks noChangeAspect="1"/>
          </p:cNvPicPr>
          <p:nvPr/>
        </p:nvPicPr>
        <p:blipFill>
          <a:blip r:embed="rId2"/>
          <a:stretch>
            <a:fillRect/>
          </a:stretch>
        </p:blipFill>
        <p:spPr>
          <a:xfrm>
            <a:off x="10343244" y="6585917"/>
            <a:ext cx="1636921" cy="105919"/>
          </a:xfrm>
          <a:prstGeom prst="rect">
            <a:avLst/>
          </a:prstGeom>
          <a:ln w="12700">
            <a:miter lim="400000"/>
          </a:ln>
        </p:spPr>
      </p:pic>
      <p:sp>
        <p:nvSpPr>
          <p:cNvPr id="417" name="Slide Number"/>
          <p:cNvSpPr txBox="1">
            <a:spLocks noGrp="1"/>
          </p:cNvSpPr>
          <p:nvPr>
            <p:ph type="sldNum" sz="quarter" idx="2"/>
          </p:nvPr>
        </p:nvSpPr>
        <p:spPr>
          <a:xfrm>
            <a:off x="8205938" y="6201716"/>
            <a:ext cx="400250" cy="368301"/>
          </a:xfrm>
          <a:prstGeom prst="rect">
            <a:avLst/>
          </a:prstGeom>
        </p:spPr>
        <p:txBody>
          <a:bodyPr lIns="0" tIns="0" rIns="0" bIns="0" anchor="t"/>
          <a:lstStyle>
            <a:lvl1pPr algn="l">
              <a:defRPr sz="2400"/>
            </a:lvl1pPr>
          </a:lstStyle>
          <a:p>
            <a:fld id="{86CB4B4D-7CA3-9044-876B-883B54F8677D}" type="slidenum">
              <a:t>‹#›</a:t>
            </a:fld>
            <a:endParaRPr/>
          </a:p>
        </p:txBody>
      </p:sp>
      <p:pic>
        <p:nvPicPr>
          <p:cNvPr id="418"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419" name="Straight Connector 64"/>
          <p:cNvSpPr/>
          <p:nvPr/>
        </p:nvSpPr>
        <p:spPr>
          <a:xfrm>
            <a:off x="221435" y="6422971"/>
            <a:ext cx="11736000" cy="1"/>
          </a:xfrm>
          <a:prstGeom prst="line">
            <a:avLst/>
          </a:prstGeom>
          <a:ln>
            <a:solidFill>
              <a:srgbClr val="FEFFFF"/>
            </a:solidFill>
          </a:ln>
        </p:spPr>
        <p:txBody>
          <a:bodyPr lIns="45719" rIns="45719"/>
          <a:lstStyle/>
          <a:p>
            <a:endParaRPr/>
          </a:p>
        </p:txBody>
      </p:sp>
      <p:sp>
        <p:nvSpPr>
          <p:cNvPr id="420" name="Text Box 58"/>
          <p:cNvSpPr txBox="1"/>
          <p:nvPr/>
        </p:nvSpPr>
        <p:spPr>
          <a:xfrm>
            <a:off x="213480" y="6245524"/>
            <a:ext cx="6615515"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spcBef>
                <a:spcPts val="400"/>
              </a:spcBef>
              <a:defRPr sz="800">
                <a:solidFill>
                  <a:srgbClr val="8197A6"/>
                </a:solidFill>
              </a:defRPr>
            </a:lvl1pPr>
          </a:lstStyle>
          <a:p>
            <a:r>
              <a:t>ESA UNCLASSIFIED - For ESA Official Use Only</a:t>
            </a:r>
          </a:p>
        </p:txBody>
      </p:sp>
      <p:pic>
        <p:nvPicPr>
          <p:cNvPr id="421" name="Picture 1" descr="Picture 1"/>
          <p:cNvPicPr>
            <a:picLocks noChangeAspect="1"/>
          </p:cNvPicPr>
          <p:nvPr/>
        </p:nvPicPr>
        <p:blipFill>
          <a:blip r:embed="rId4"/>
          <a:stretch>
            <a:fillRect/>
          </a:stretch>
        </p:blipFill>
        <p:spPr>
          <a:xfrm>
            <a:off x="3689" y="6454954"/>
            <a:ext cx="9956801" cy="405131"/>
          </a:xfrm>
          <a:prstGeom prst="rect">
            <a:avLst/>
          </a:prstGeom>
          <a:ln w="12700">
            <a:miter lim="400000"/>
          </a:ln>
        </p:spPr>
      </p:pic>
      <p:pic>
        <p:nvPicPr>
          <p:cNvPr id="422" name="Picture 169" descr="Picture 169"/>
          <p:cNvPicPr>
            <a:picLocks noChangeAspect="1"/>
          </p:cNvPicPr>
          <p:nvPr/>
        </p:nvPicPr>
        <p:blipFill>
          <a:blip r:embed="rId5"/>
          <a:stretch>
            <a:fillRect/>
          </a:stretch>
        </p:blipFill>
        <p:spPr>
          <a:xfrm>
            <a:off x="0" y="0"/>
            <a:ext cx="12192000" cy="6858000"/>
          </a:xfrm>
          <a:prstGeom prst="rect">
            <a:avLst/>
          </a:prstGeom>
          <a:ln w="12700">
            <a:miter lim="400000"/>
          </a:ln>
        </p:spPr>
      </p:pic>
      <p:sp>
        <p:nvSpPr>
          <p:cNvPr id="423" name="Rectangle 8"/>
          <p:cNvSpPr/>
          <p:nvPr/>
        </p:nvSpPr>
        <p:spPr>
          <a:xfrm>
            <a:off x="-18138" y="-2"/>
            <a:ext cx="12210137" cy="6858001"/>
          </a:xfrm>
          <a:prstGeom prst="rect">
            <a:avLst/>
          </a:prstGeom>
          <a:gradFill>
            <a:gsLst>
              <a:gs pos="0">
                <a:srgbClr val="003249">
                  <a:alpha val="85000"/>
                </a:srgbClr>
              </a:gs>
              <a:gs pos="50000">
                <a:srgbClr val="003249">
                  <a:alpha val="0"/>
                </a:srgbClr>
              </a:gs>
              <a:gs pos="100000">
                <a:srgbClr val="003249">
                  <a:alpha val="85000"/>
                </a:srgbClr>
              </a:gs>
            </a:gsLst>
            <a:lin ang="5400000"/>
          </a:gradFill>
          <a:ln w="12700">
            <a:miter lim="400000"/>
          </a:ln>
        </p:spPr>
        <p:txBody>
          <a:bodyPr lIns="0" tIns="0" rIns="0" bIns="0" anchor="ctr"/>
          <a:lstStyle/>
          <a:p>
            <a:pPr algn="ctr">
              <a:defRPr>
                <a:solidFill>
                  <a:srgbClr val="FEFFFF"/>
                </a:solidFill>
              </a:defRPr>
            </a:pPr>
            <a:endParaRPr/>
          </a:p>
        </p:txBody>
      </p:sp>
      <p:pic>
        <p:nvPicPr>
          <p:cNvPr id="424" name="Picture 58" descr="Picture 58"/>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425" name="Straight Connector 152"/>
          <p:cNvSpPr/>
          <p:nvPr/>
        </p:nvSpPr>
        <p:spPr>
          <a:xfrm>
            <a:off x="219687" y="4078968"/>
            <a:ext cx="11737748" cy="1"/>
          </a:xfrm>
          <a:prstGeom prst="line">
            <a:avLst/>
          </a:prstGeom>
          <a:ln>
            <a:solidFill>
              <a:srgbClr val="FEFFFF"/>
            </a:solidFill>
          </a:ln>
        </p:spPr>
        <p:txBody>
          <a:bodyPr lIns="45719" rIns="45719"/>
          <a:lstStyle/>
          <a:p>
            <a:endParaRPr/>
          </a:p>
        </p:txBody>
      </p:sp>
      <p:sp>
        <p:nvSpPr>
          <p:cNvPr id="426" name="CLICK TO EDIT MASTER TITLE STYLE"/>
          <p:cNvSpPr txBox="1">
            <a:spLocks noGrp="1"/>
          </p:cNvSpPr>
          <p:nvPr>
            <p:ph type="title" hasCustomPrompt="1"/>
          </p:nvPr>
        </p:nvSpPr>
        <p:spPr>
          <a:xfrm>
            <a:off x="216424" y="3509438"/>
            <a:ext cx="11741011" cy="563780"/>
          </a:xfrm>
          <a:prstGeom prst="rect">
            <a:avLst/>
          </a:prstGeom>
        </p:spPr>
        <p:txBody>
          <a:bodyPr anchor="b"/>
          <a:lstStyle>
            <a:lvl1pPr>
              <a:defRPr sz="4000"/>
            </a:lvl1pPr>
          </a:lstStyle>
          <a:p>
            <a:r>
              <a:t>CLICK TO EDIT MASTER TITLE STYLE</a:t>
            </a:r>
          </a:p>
        </p:txBody>
      </p:sp>
      <p:sp>
        <p:nvSpPr>
          <p:cNvPr id="427" name="Body Level One…"/>
          <p:cNvSpPr txBox="1">
            <a:spLocks noGrp="1"/>
          </p:cNvSpPr>
          <p:nvPr>
            <p:ph type="body" sz="quarter" idx="1" hasCustomPrompt="1"/>
          </p:nvPr>
        </p:nvSpPr>
        <p:spPr>
          <a:xfrm>
            <a:off x="9365005" y="5091757"/>
            <a:ext cx="2594804" cy="1315442"/>
          </a:xfrm>
          <a:prstGeom prst="rect">
            <a:avLst/>
          </a:prstGeom>
        </p:spPr>
        <p:txBody>
          <a:bodyPr lIns="0" tIns="0" rIns="0" bIns="0" anchor="ctr">
            <a:normAutofit/>
          </a:bodyPr>
          <a:lstStyle>
            <a:lvl1pPr algn="r">
              <a:lnSpc>
                <a:spcPct val="150000"/>
              </a:lnSpc>
              <a:spcBef>
                <a:spcPts val="200"/>
              </a:spcBef>
              <a:defRPr sz="1200">
                <a:solidFill>
                  <a:srgbClr val="FEFFFF"/>
                </a:solidFill>
              </a:defRPr>
            </a:lvl1pPr>
            <a:lvl2pPr algn="r">
              <a:lnSpc>
                <a:spcPct val="150000"/>
              </a:lnSpc>
              <a:spcBef>
                <a:spcPts val="200"/>
              </a:spcBef>
              <a:defRPr sz="1200">
                <a:solidFill>
                  <a:srgbClr val="FEFFFF"/>
                </a:solidFill>
              </a:defRPr>
            </a:lvl2pPr>
            <a:lvl3pPr algn="r">
              <a:lnSpc>
                <a:spcPct val="150000"/>
              </a:lnSpc>
              <a:spcBef>
                <a:spcPts val="200"/>
              </a:spcBef>
              <a:defRPr sz="1200">
                <a:solidFill>
                  <a:srgbClr val="FEFFFF"/>
                </a:solidFill>
              </a:defRPr>
            </a:lvl3pPr>
            <a:lvl4pPr algn="r">
              <a:lnSpc>
                <a:spcPct val="150000"/>
              </a:lnSpc>
              <a:spcBef>
                <a:spcPts val="200"/>
              </a:spcBef>
              <a:defRPr sz="1200">
                <a:solidFill>
                  <a:srgbClr val="FEFFFF"/>
                </a:solidFill>
              </a:defRPr>
            </a:lvl4pPr>
            <a:lvl5pPr algn="r">
              <a:lnSpc>
                <a:spcPct val="150000"/>
              </a:lnSpc>
              <a:spcBef>
                <a:spcPts val="200"/>
              </a:spcBef>
              <a:defRPr sz="1200">
                <a:solidFill>
                  <a:srgbClr val="FEFFFF"/>
                </a:solidFill>
              </a:defRPr>
            </a:lvl5pPr>
          </a:lstStyle>
          <a:p>
            <a:r>
              <a:t>Name Surname</a:t>
            </a:r>
          </a:p>
          <a:p>
            <a:pPr lvl="1"/>
            <a:endParaRPr/>
          </a:p>
          <a:p>
            <a:pPr lvl="2"/>
            <a:endParaRPr/>
          </a:p>
          <a:p>
            <a:pPr lvl="3"/>
            <a:endParaRPr/>
          </a:p>
          <a:p>
            <a:pPr lvl="4"/>
            <a:endParaRPr/>
          </a:p>
        </p:txBody>
      </p:sp>
      <p:sp>
        <p:nvSpPr>
          <p:cNvPr id="428" name="Straight Connector 64"/>
          <p:cNvSpPr/>
          <p:nvPr/>
        </p:nvSpPr>
        <p:spPr>
          <a:xfrm>
            <a:off x="221435" y="6422971"/>
            <a:ext cx="11736000" cy="1"/>
          </a:xfrm>
          <a:prstGeom prst="line">
            <a:avLst/>
          </a:prstGeom>
          <a:ln>
            <a:solidFill>
              <a:srgbClr val="FEFFFF"/>
            </a:solidFill>
          </a:ln>
        </p:spPr>
        <p:txBody>
          <a:bodyPr lIns="45719" rIns="45719"/>
          <a:lstStyle/>
          <a:p>
            <a:endParaRPr/>
          </a:p>
        </p:txBody>
      </p:sp>
      <p:pic>
        <p:nvPicPr>
          <p:cNvPr id="429" name="Picture 91" descr="Picture 91"/>
          <p:cNvPicPr>
            <a:picLocks noChangeAspect="1"/>
          </p:cNvPicPr>
          <p:nvPr/>
        </p:nvPicPr>
        <p:blipFill>
          <a:blip r:embed="rId2"/>
          <a:stretch>
            <a:fillRect/>
          </a:stretch>
        </p:blipFill>
        <p:spPr>
          <a:xfrm>
            <a:off x="10343244" y="6585917"/>
            <a:ext cx="1636921" cy="105919"/>
          </a:xfrm>
          <a:prstGeom prst="rect">
            <a:avLst/>
          </a:prstGeom>
          <a:ln w="12700">
            <a:miter lim="400000"/>
          </a:ln>
        </p:spPr>
      </p:pic>
      <p:sp>
        <p:nvSpPr>
          <p:cNvPr id="430" name="Text Box 58"/>
          <p:cNvSpPr txBox="1"/>
          <p:nvPr/>
        </p:nvSpPr>
        <p:spPr>
          <a:xfrm>
            <a:off x="213480" y="6245524"/>
            <a:ext cx="6615515"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spcBef>
                <a:spcPts val="400"/>
              </a:spcBef>
              <a:defRPr sz="800">
                <a:solidFill>
                  <a:srgbClr val="8197A6"/>
                </a:solidFill>
              </a:defRPr>
            </a:lvl1pPr>
          </a:lstStyle>
          <a:p>
            <a:r>
              <a:t>ESA UNCLASSIFIED - For ESA Official Use Only</a:t>
            </a:r>
          </a:p>
        </p:txBody>
      </p:sp>
      <p:pic>
        <p:nvPicPr>
          <p:cNvPr id="431" name="Picture 1" descr="Picture 1"/>
          <p:cNvPicPr>
            <a:picLocks noChangeAspect="1"/>
          </p:cNvPicPr>
          <p:nvPr/>
        </p:nvPicPr>
        <p:blipFill>
          <a:blip r:embed="rId4"/>
          <a:stretch>
            <a:fillRect/>
          </a:stretch>
        </p:blipFill>
        <p:spPr>
          <a:xfrm>
            <a:off x="3689" y="6454954"/>
            <a:ext cx="9956801" cy="405131"/>
          </a:xfrm>
          <a:prstGeom prst="rect">
            <a:avLst/>
          </a:prstGeom>
          <a:ln w="12700">
            <a:miter lim="400000"/>
          </a:ln>
        </p:spPr>
      </p:pic>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DARK1">
    <p:spTree>
      <p:nvGrpSpPr>
        <p:cNvPr id="1" name=""/>
        <p:cNvGrpSpPr/>
        <p:nvPr/>
      </p:nvGrpSpPr>
      <p:grpSpPr>
        <a:xfrm>
          <a:off x="0" y="0"/>
          <a:ext cx="0" cy="0"/>
          <a:chOff x="0" y="0"/>
          <a:chExt cx="0" cy="0"/>
        </a:xfrm>
      </p:grpSpPr>
      <p:sp>
        <p:nvSpPr>
          <p:cNvPr id="438" name="Rectangle 6"/>
          <p:cNvSpPr/>
          <p:nvPr/>
        </p:nvSpPr>
        <p:spPr>
          <a:xfrm>
            <a:off x="-6567" y="-3"/>
            <a:ext cx="12198568" cy="6858004"/>
          </a:xfrm>
          <a:prstGeom prst="rect">
            <a:avLst/>
          </a:prstGeom>
          <a:solidFill>
            <a:srgbClr val="003249"/>
          </a:solidFill>
          <a:ln w="12700">
            <a:miter lim="400000"/>
          </a:ln>
        </p:spPr>
        <p:txBody>
          <a:bodyPr lIns="0" tIns="0" rIns="0" bIns="0" anchor="ctr"/>
          <a:lstStyle/>
          <a:p>
            <a:pPr algn="ctr">
              <a:defRPr>
                <a:solidFill>
                  <a:srgbClr val="FEFFFF"/>
                </a:solidFill>
              </a:defRPr>
            </a:pPr>
            <a:endParaRPr/>
          </a:p>
        </p:txBody>
      </p:sp>
      <p:pic>
        <p:nvPicPr>
          <p:cNvPr id="439" name="Picture 5" descr="Picture 5"/>
          <p:cNvPicPr>
            <a:picLocks noChangeAspect="1"/>
          </p:cNvPicPr>
          <p:nvPr/>
        </p:nvPicPr>
        <p:blipFill>
          <a:blip r:embed="rId2"/>
          <a:stretch>
            <a:fillRect/>
          </a:stretch>
        </p:blipFill>
        <p:spPr>
          <a:xfrm>
            <a:off x="10343244" y="6585917"/>
            <a:ext cx="1636921" cy="105919"/>
          </a:xfrm>
          <a:prstGeom prst="rect">
            <a:avLst/>
          </a:prstGeom>
          <a:ln w="12700">
            <a:miter lim="400000"/>
          </a:ln>
        </p:spPr>
      </p:pic>
      <p:sp>
        <p:nvSpPr>
          <p:cNvPr id="440" name="Slide Number"/>
          <p:cNvSpPr txBox="1">
            <a:spLocks noGrp="1"/>
          </p:cNvSpPr>
          <p:nvPr>
            <p:ph type="sldNum" sz="quarter" idx="2"/>
          </p:nvPr>
        </p:nvSpPr>
        <p:spPr>
          <a:xfrm>
            <a:off x="8205938" y="6201716"/>
            <a:ext cx="400250" cy="368301"/>
          </a:xfrm>
          <a:prstGeom prst="rect">
            <a:avLst/>
          </a:prstGeom>
        </p:spPr>
        <p:txBody>
          <a:bodyPr lIns="0" tIns="0" rIns="0" bIns="0" anchor="t"/>
          <a:lstStyle>
            <a:lvl1pPr algn="l">
              <a:defRPr sz="2400"/>
            </a:lvl1pPr>
          </a:lstStyle>
          <a:p>
            <a:fld id="{86CB4B4D-7CA3-9044-876B-883B54F8677D}" type="slidenum">
              <a:t>‹#›</a:t>
            </a:fld>
            <a:endParaRPr/>
          </a:p>
        </p:txBody>
      </p:sp>
      <p:pic>
        <p:nvPicPr>
          <p:cNvPr id="441"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442" name="Straight Connector 64"/>
          <p:cNvSpPr/>
          <p:nvPr/>
        </p:nvSpPr>
        <p:spPr>
          <a:xfrm>
            <a:off x="221435" y="6422971"/>
            <a:ext cx="11736000" cy="1"/>
          </a:xfrm>
          <a:prstGeom prst="line">
            <a:avLst/>
          </a:prstGeom>
          <a:ln>
            <a:solidFill>
              <a:srgbClr val="FEFFFF"/>
            </a:solidFill>
          </a:ln>
        </p:spPr>
        <p:txBody>
          <a:bodyPr lIns="45719" rIns="45719"/>
          <a:lstStyle/>
          <a:p>
            <a:endParaRPr/>
          </a:p>
        </p:txBody>
      </p:sp>
      <p:sp>
        <p:nvSpPr>
          <p:cNvPr id="443" name="Text Box 58"/>
          <p:cNvSpPr txBox="1"/>
          <p:nvPr/>
        </p:nvSpPr>
        <p:spPr>
          <a:xfrm>
            <a:off x="213480" y="6245524"/>
            <a:ext cx="6615515"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spcBef>
                <a:spcPts val="400"/>
              </a:spcBef>
              <a:defRPr sz="800">
                <a:solidFill>
                  <a:srgbClr val="8197A6"/>
                </a:solidFill>
              </a:defRPr>
            </a:lvl1pPr>
          </a:lstStyle>
          <a:p>
            <a:r>
              <a:t>ESA UNCLASSIFIED - For ESA Official Use Only</a:t>
            </a:r>
          </a:p>
        </p:txBody>
      </p:sp>
      <p:pic>
        <p:nvPicPr>
          <p:cNvPr id="444" name="Picture 1" descr="Picture 1"/>
          <p:cNvPicPr>
            <a:picLocks noChangeAspect="1"/>
          </p:cNvPicPr>
          <p:nvPr/>
        </p:nvPicPr>
        <p:blipFill>
          <a:blip r:embed="rId4"/>
          <a:stretch>
            <a:fillRect/>
          </a:stretch>
        </p:blipFill>
        <p:spPr>
          <a:xfrm>
            <a:off x="3689" y="6454954"/>
            <a:ext cx="9956801" cy="405131"/>
          </a:xfrm>
          <a:prstGeom prst="rect">
            <a:avLst/>
          </a:prstGeom>
          <a:ln w="12700">
            <a:miter lim="400000"/>
          </a:ln>
        </p:spPr>
      </p:pic>
      <p:pic>
        <p:nvPicPr>
          <p:cNvPr id="445" name="Picture 35" descr="Picture 35"/>
          <p:cNvPicPr>
            <a:picLocks noChangeAspect="1"/>
          </p:cNvPicPr>
          <p:nvPr/>
        </p:nvPicPr>
        <p:blipFill>
          <a:blip r:embed="rId5"/>
          <a:srcRect t="7695" b="7948"/>
          <a:stretch>
            <a:fillRect/>
          </a:stretch>
        </p:blipFill>
        <p:spPr>
          <a:xfrm>
            <a:off x="0" y="-1"/>
            <a:ext cx="12192000" cy="6858001"/>
          </a:xfrm>
          <a:prstGeom prst="rect">
            <a:avLst/>
          </a:prstGeom>
          <a:ln w="12700">
            <a:miter lim="400000"/>
          </a:ln>
        </p:spPr>
      </p:pic>
      <p:sp>
        <p:nvSpPr>
          <p:cNvPr id="446" name="Rectangle 38"/>
          <p:cNvSpPr/>
          <p:nvPr/>
        </p:nvSpPr>
        <p:spPr>
          <a:xfrm>
            <a:off x="-1" y="-1"/>
            <a:ext cx="12198567" cy="6403573"/>
          </a:xfrm>
          <a:prstGeom prst="rect">
            <a:avLst/>
          </a:prstGeom>
          <a:solidFill>
            <a:srgbClr val="003249">
              <a:alpha val="60000"/>
            </a:srgbClr>
          </a:solidFill>
          <a:ln w="12700">
            <a:miter lim="400000"/>
          </a:ln>
        </p:spPr>
        <p:txBody>
          <a:bodyPr lIns="0" tIns="0" rIns="0" bIns="0" anchor="ctr"/>
          <a:lstStyle/>
          <a:p>
            <a:pPr algn="ctr">
              <a:defRPr>
                <a:solidFill>
                  <a:srgbClr val="FEFFFF">
                    <a:alpha val="60000"/>
                  </a:srgbClr>
                </a:solidFill>
              </a:defRPr>
            </a:pPr>
            <a:endParaRPr/>
          </a:p>
        </p:txBody>
      </p:sp>
      <p:sp>
        <p:nvSpPr>
          <p:cNvPr id="447" name="Straight Connector 60"/>
          <p:cNvSpPr/>
          <p:nvPr/>
        </p:nvSpPr>
        <p:spPr>
          <a:xfrm>
            <a:off x="218261" y="882192"/>
            <a:ext cx="11768402" cy="1"/>
          </a:xfrm>
          <a:prstGeom prst="line">
            <a:avLst/>
          </a:prstGeom>
          <a:ln>
            <a:solidFill>
              <a:srgbClr val="FEFFFF"/>
            </a:solidFill>
          </a:ln>
        </p:spPr>
        <p:txBody>
          <a:bodyPr lIns="45719" rIns="45719"/>
          <a:lstStyle/>
          <a:p>
            <a:endParaRPr/>
          </a:p>
        </p:txBody>
      </p:sp>
      <p:sp>
        <p:nvSpPr>
          <p:cNvPr id="448" name="CLICK TO EDIT MASTER TITLE STYLE"/>
          <p:cNvSpPr txBox="1">
            <a:spLocks noGrp="1"/>
          </p:cNvSpPr>
          <p:nvPr>
            <p:ph type="title" hasCustomPrompt="1"/>
          </p:nvPr>
        </p:nvSpPr>
        <p:spPr>
          <a:xfrm>
            <a:off x="218260" y="157323"/>
            <a:ext cx="10113229" cy="554000"/>
          </a:xfrm>
          <a:prstGeom prst="rect">
            <a:avLst/>
          </a:prstGeom>
        </p:spPr>
        <p:txBody>
          <a:bodyPr/>
          <a:lstStyle/>
          <a:p>
            <a:r>
              <a:t>CLICK TO EDIT MASTER TITLE STYLE</a:t>
            </a:r>
          </a:p>
        </p:txBody>
      </p:sp>
      <p:pic>
        <p:nvPicPr>
          <p:cNvPr id="449" name="Picture 58" descr="Picture 58"/>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450" name="Text Box 38"/>
          <p:cNvSpPr txBox="1"/>
          <p:nvPr/>
        </p:nvSpPr>
        <p:spPr>
          <a:xfrm>
            <a:off x="8205938" y="6247436"/>
            <a:ext cx="3751496" cy="127001"/>
          </a:xfrm>
          <a:prstGeom prst="rect">
            <a:avLst/>
          </a:prstGeom>
          <a:ln w="12700">
            <a:miter lim="400000"/>
          </a:ln>
        </p:spPr>
        <p:txBody>
          <a:bodyPr lIns="0" tIns="0" rIns="0" bIns="0">
            <a:spAutoFit/>
          </a:bodyPr>
          <a:lstStyle/>
          <a:p>
            <a:pPr lvl="2" algn="r">
              <a:spcBef>
                <a:spcPts val="400"/>
              </a:spcBef>
              <a:defRPr sz="800">
                <a:solidFill>
                  <a:srgbClr val="8197A6"/>
                </a:solidFill>
              </a:defRPr>
            </a:pPr>
            <a:endParaRPr/>
          </a:p>
        </p:txBody>
      </p:sp>
      <p:sp>
        <p:nvSpPr>
          <p:cNvPr id="451" name="Straight Connector 64"/>
          <p:cNvSpPr/>
          <p:nvPr/>
        </p:nvSpPr>
        <p:spPr>
          <a:xfrm>
            <a:off x="221435" y="6422971"/>
            <a:ext cx="11736000" cy="1"/>
          </a:xfrm>
          <a:prstGeom prst="line">
            <a:avLst/>
          </a:prstGeom>
          <a:ln>
            <a:solidFill>
              <a:srgbClr val="FEFFFF"/>
            </a:solidFill>
          </a:ln>
        </p:spPr>
        <p:txBody>
          <a:bodyPr lIns="45719" rIns="45719"/>
          <a:lstStyle/>
          <a:p>
            <a:endParaRPr/>
          </a:p>
        </p:txBody>
      </p:sp>
      <p:sp>
        <p:nvSpPr>
          <p:cNvPr id="452" name="Body Level One…"/>
          <p:cNvSpPr txBox="1">
            <a:spLocks noGrp="1"/>
          </p:cNvSpPr>
          <p:nvPr>
            <p:ph type="body" idx="1"/>
          </p:nvPr>
        </p:nvSpPr>
        <p:spPr>
          <a:xfrm>
            <a:off x="218261" y="888004"/>
            <a:ext cx="11763663" cy="5529156"/>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pic>
        <p:nvPicPr>
          <p:cNvPr id="453" name="Picture 39" descr="Picture 39"/>
          <p:cNvPicPr>
            <a:picLocks noChangeAspect="1"/>
          </p:cNvPicPr>
          <p:nvPr/>
        </p:nvPicPr>
        <p:blipFill>
          <a:blip r:embed="rId2"/>
          <a:stretch>
            <a:fillRect/>
          </a:stretch>
        </p:blipFill>
        <p:spPr>
          <a:xfrm>
            <a:off x="10343244" y="6585917"/>
            <a:ext cx="1636921" cy="105919"/>
          </a:xfrm>
          <a:prstGeom prst="rect">
            <a:avLst/>
          </a:prstGeom>
          <a:ln w="12700">
            <a:miter lim="400000"/>
          </a:ln>
        </p:spPr>
      </p:pic>
      <p:pic>
        <p:nvPicPr>
          <p:cNvPr id="454" name="Picture 1" descr="Picture 1"/>
          <p:cNvPicPr>
            <a:picLocks noChangeAspect="1"/>
          </p:cNvPicPr>
          <p:nvPr/>
        </p:nvPicPr>
        <p:blipFill>
          <a:blip r:embed="rId4"/>
          <a:stretch>
            <a:fillRect/>
          </a:stretch>
        </p:blipFill>
        <p:spPr>
          <a:xfrm>
            <a:off x="3689" y="6454954"/>
            <a:ext cx="9956801" cy="405131"/>
          </a:xfrm>
          <a:prstGeom prst="rect">
            <a:avLst/>
          </a:prstGeom>
          <a:ln w="12700">
            <a:miter lim="400000"/>
          </a:ln>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7_Title and Content">
    <p:spTree>
      <p:nvGrpSpPr>
        <p:cNvPr id="1" name=""/>
        <p:cNvGrpSpPr/>
        <p:nvPr/>
      </p:nvGrpSpPr>
      <p:grpSpPr>
        <a:xfrm>
          <a:off x="0" y="0"/>
          <a:ext cx="0" cy="0"/>
          <a:chOff x="0" y="0"/>
          <a:chExt cx="0" cy="0"/>
        </a:xfrm>
      </p:grpSpPr>
      <p:pic>
        <p:nvPicPr>
          <p:cNvPr id="41" name="Picture 33" descr="Picture 33"/>
          <p:cNvPicPr>
            <a:picLocks noChangeAspect="1"/>
          </p:cNvPicPr>
          <p:nvPr/>
        </p:nvPicPr>
        <p:blipFill>
          <a:blip r:embed="rId2"/>
          <a:stretch>
            <a:fillRect/>
          </a:stretch>
        </p:blipFill>
        <p:spPr>
          <a:xfrm>
            <a:off x="0" y="0"/>
            <a:ext cx="12193200" cy="6858676"/>
          </a:xfrm>
          <a:prstGeom prst="rect">
            <a:avLst/>
          </a:prstGeom>
          <a:ln w="12700">
            <a:miter lim="400000"/>
          </a:ln>
        </p:spPr>
      </p:pic>
      <p:pic>
        <p:nvPicPr>
          <p:cNvPr id="42"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43" name="Slide Number"/>
          <p:cNvSpPr txBox="1">
            <a:spLocks noGrp="1"/>
          </p:cNvSpPr>
          <p:nvPr>
            <p:ph type="sldNum" sz="quarter" idx="2"/>
          </p:nvPr>
        </p:nvSpPr>
        <p:spPr>
          <a:xfrm>
            <a:off x="11847122" y="6250106"/>
            <a:ext cx="153964" cy="135547"/>
          </a:xfrm>
          <a:prstGeom prst="rect">
            <a:avLst/>
          </a:prstGeom>
        </p:spPr>
        <p:txBody>
          <a:bodyPr lIns="0" tIns="0" rIns="0" bIns="0" anchor="t"/>
          <a:lstStyle>
            <a:lvl1pPr>
              <a:spcBef>
                <a:spcPts val="600"/>
              </a:spcBef>
              <a:defRPr sz="1000">
                <a:solidFill>
                  <a:srgbClr val="FEFFFF"/>
                </a:solidFill>
                <a:effectLst>
                  <a:outerShdw blurRad="50800" dist="38100" dir="2700000" rotWithShape="0">
                    <a:srgbClr val="000000">
                      <a:alpha val="40000"/>
                    </a:srgbClr>
                  </a:outerShdw>
                </a:effectLst>
                <a:latin typeface="Arial"/>
                <a:ea typeface="Arial"/>
                <a:cs typeface="Arial"/>
                <a:sym typeface="Arial"/>
              </a:defRPr>
            </a:lvl1pPr>
          </a:lstStyle>
          <a:p>
            <a:fld id="{86CB4B4D-7CA3-9044-876B-883B54F8677D}" type="slidenum">
              <a:t>‹#›</a:t>
            </a:fld>
            <a:endParaRPr/>
          </a:p>
        </p:txBody>
      </p:sp>
      <p:pic>
        <p:nvPicPr>
          <p:cNvPr id="44" name="Picture 5" descr="Picture 5"/>
          <p:cNvPicPr>
            <a:picLocks noChangeAspect="1"/>
          </p:cNvPicPr>
          <p:nvPr/>
        </p:nvPicPr>
        <p:blipFill>
          <a:blip r:embed="rId4"/>
          <a:stretch>
            <a:fillRect/>
          </a:stretch>
        </p:blipFill>
        <p:spPr>
          <a:xfrm>
            <a:off x="10342799" y="6584399"/>
            <a:ext cx="1641397" cy="104401"/>
          </a:xfrm>
          <a:prstGeom prst="rect">
            <a:avLst/>
          </a:prstGeom>
          <a:ln w="12700">
            <a:miter lim="400000"/>
          </a:ln>
        </p:spPr>
      </p:pic>
      <p:pic>
        <p:nvPicPr>
          <p:cNvPr id="45" name="Picture 4" descr="Picture 4"/>
          <p:cNvPicPr>
            <a:picLocks noChangeAspect="1"/>
          </p:cNvPicPr>
          <p:nvPr/>
        </p:nvPicPr>
        <p:blipFill>
          <a:blip r:embed="rId5"/>
          <a:stretch>
            <a:fillRect/>
          </a:stretch>
        </p:blipFill>
        <p:spPr>
          <a:xfrm>
            <a:off x="-6567" y="6438900"/>
            <a:ext cx="10185401" cy="419100"/>
          </a:xfrm>
          <a:prstGeom prst="rect">
            <a:avLst/>
          </a:prstGeom>
          <a:ln w="12700">
            <a:miter lim="400000"/>
          </a:ln>
        </p:spPr>
      </p:pic>
      <p:sp>
        <p:nvSpPr>
          <p:cNvPr id="46" name="Body Level One…"/>
          <p:cNvSpPr txBox="1">
            <a:spLocks noGrp="1"/>
          </p:cNvSpPr>
          <p:nvPr>
            <p:ph type="body" idx="1"/>
          </p:nvPr>
        </p:nvSpPr>
        <p:spPr>
          <a:xfrm>
            <a:off x="218261" y="882191"/>
            <a:ext cx="11763663" cy="5534969"/>
          </a:xfrm>
          <a:prstGeom prst="rect">
            <a:avLst/>
          </a:prstGeom>
        </p:spPr>
        <p:txBody>
          <a:bodyPr>
            <a:normAutofit/>
          </a:bodyPr>
          <a:lstStyle>
            <a:lvl1pPr indent="-685800"/>
          </a:lstStyle>
          <a:p>
            <a:r>
              <a:t>Body Level One</a:t>
            </a:r>
          </a:p>
          <a:p>
            <a:pPr lvl="1"/>
            <a:r>
              <a:t>Body Level Two</a:t>
            </a:r>
          </a:p>
          <a:p>
            <a:pPr lvl="2"/>
            <a:r>
              <a:t>Body Level Three</a:t>
            </a:r>
          </a:p>
          <a:p>
            <a:pPr lvl="3"/>
            <a:r>
              <a:t>Body Level Four</a:t>
            </a:r>
          </a:p>
          <a:p>
            <a:pPr lvl="4"/>
            <a:r>
              <a:t>Body Level Five</a:t>
            </a:r>
          </a:p>
        </p:txBody>
      </p:sp>
      <p:pic>
        <p:nvPicPr>
          <p:cNvPr id="47" name="Picture 31" descr="Picture 31"/>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48" name="CLICK TO EDIT MASTER TITLE STYLE"/>
          <p:cNvSpPr txBox="1">
            <a:spLocks noGrp="1"/>
          </p:cNvSpPr>
          <p:nvPr>
            <p:ph type="title" hasCustomPrompt="1"/>
          </p:nvPr>
        </p:nvSpPr>
        <p:spPr>
          <a:prstGeom prst="rect">
            <a:avLst/>
          </a:prstGeom>
        </p:spPr>
        <p:txBody>
          <a:bodyPr/>
          <a:lstStyle/>
          <a:p>
            <a:r>
              <a:t>CLICK TO EDIT MASTER TITLE STYLE</a:t>
            </a: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DARK2">
    <p:spTree>
      <p:nvGrpSpPr>
        <p:cNvPr id="1" name=""/>
        <p:cNvGrpSpPr/>
        <p:nvPr/>
      </p:nvGrpSpPr>
      <p:grpSpPr>
        <a:xfrm>
          <a:off x="0" y="0"/>
          <a:ext cx="0" cy="0"/>
          <a:chOff x="0" y="0"/>
          <a:chExt cx="0" cy="0"/>
        </a:xfrm>
      </p:grpSpPr>
      <p:sp>
        <p:nvSpPr>
          <p:cNvPr id="461" name="Rectangle 6"/>
          <p:cNvSpPr/>
          <p:nvPr/>
        </p:nvSpPr>
        <p:spPr>
          <a:xfrm>
            <a:off x="-6567" y="-3"/>
            <a:ext cx="12198568" cy="6858004"/>
          </a:xfrm>
          <a:prstGeom prst="rect">
            <a:avLst/>
          </a:prstGeom>
          <a:solidFill>
            <a:srgbClr val="003249"/>
          </a:solidFill>
          <a:ln w="12700">
            <a:miter lim="400000"/>
          </a:ln>
        </p:spPr>
        <p:txBody>
          <a:bodyPr lIns="0" tIns="0" rIns="0" bIns="0" anchor="ctr"/>
          <a:lstStyle/>
          <a:p>
            <a:pPr algn="ctr">
              <a:defRPr>
                <a:solidFill>
                  <a:srgbClr val="FEFFFF"/>
                </a:solidFill>
              </a:defRPr>
            </a:pPr>
            <a:endParaRPr/>
          </a:p>
        </p:txBody>
      </p:sp>
      <p:pic>
        <p:nvPicPr>
          <p:cNvPr id="462" name="Picture 5" descr="Picture 5"/>
          <p:cNvPicPr>
            <a:picLocks noChangeAspect="1"/>
          </p:cNvPicPr>
          <p:nvPr/>
        </p:nvPicPr>
        <p:blipFill>
          <a:blip r:embed="rId2"/>
          <a:stretch>
            <a:fillRect/>
          </a:stretch>
        </p:blipFill>
        <p:spPr>
          <a:xfrm>
            <a:off x="10343244" y="6585917"/>
            <a:ext cx="1636921" cy="105919"/>
          </a:xfrm>
          <a:prstGeom prst="rect">
            <a:avLst/>
          </a:prstGeom>
          <a:ln w="12700">
            <a:miter lim="400000"/>
          </a:ln>
        </p:spPr>
      </p:pic>
      <p:sp>
        <p:nvSpPr>
          <p:cNvPr id="463" name="Slide Number"/>
          <p:cNvSpPr txBox="1">
            <a:spLocks noGrp="1"/>
          </p:cNvSpPr>
          <p:nvPr>
            <p:ph type="sldNum" sz="quarter" idx="2"/>
          </p:nvPr>
        </p:nvSpPr>
        <p:spPr>
          <a:xfrm>
            <a:off x="8205938" y="6201716"/>
            <a:ext cx="400250" cy="368301"/>
          </a:xfrm>
          <a:prstGeom prst="rect">
            <a:avLst/>
          </a:prstGeom>
        </p:spPr>
        <p:txBody>
          <a:bodyPr lIns="0" tIns="0" rIns="0" bIns="0" anchor="t"/>
          <a:lstStyle>
            <a:lvl1pPr algn="l">
              <a:defRPr sz="2400"/>
            </a:lvl1pPr>
          </a:lstStyle>
          <a:p>
            <a:fld id="{86CB4B4D-7CA3-9044-876B-883B54F8677D}" type="slidenum">
              <a:t>‹#›</a:t>
            </a:fld>
            <a:endParaRPr/>
          </a:p>
        </p:txBody>
      </p:sp>
      <p:pic>
        <p:nvPicPr>
          <p:cNvPr id="464"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465" name="Straight Connector 64"/>
          <p:cNvSpPr/>
          <p:nvPr/>
        </p:nvSpPr>
        <p:spPr>
          <a:xfrm>
            <a:off x="221435" y="6422971"/>
            <a:ext cx="11736000" cy="1"/>
          </a:xfrm>
          <a:prstGeom prst="line">
            <a:avLst/>
          </a:prstGeom>
          <a:ln>
            <a:solidFill>
              <a:srgbClr val="FEFFFF"/>
            </a:solidFill>
          </a:ln>
        </p:spPr>
        <p:txBody>
          <a:bodyPr lIns="45719" rIns="45719"/>
          <a:lstStyle/>
          <a:p>
            <a:endParaRPr/>
          </a:p>
        </p:txBody>
      </p:sp>
      <p:sp>
        <p:nvSpPr>
          <p:cNvPr id="466" name="Text Box 58"/>
          <p:cNvSpPr txBox="1"/>
          <p:nvPr/>
        </p:nvSpPr>
        <p:spPr>
          <a:xfrm>
            <a:off x="213480" y="6245524"/>
            <a:ext cx="6615515"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spcBef>
                <a:spcPts val="400"/>
              </a:spcBef>
              <a:defRPr sz="800">
                <a:solidFill>
                  <a:srgbClr val="8197A6"/>
                </a:solidFill>
              </a:defRPr>
            </a:lvl1pPr>
          </a:lstStyle>
          <a:p>
            <a:r>
              <a:t>ESA UNCLASSIFIED - For ESA Official Use Only</a:t>
            </a:r>
          </a:p>
        </p:txBody>
      </p:sp>
      <p:pic>
        <p:nvPicPr>
          <p:cNvPr id="467" name="Picture 1" descr="Picture 1"/>
          <p:cNvPicPr>
            <a:picLocks noChangeAspect="1"/>
          </p:cNvPicPr>
          <p:nvPr/>
        </p:nvPicPr>
        <p:blipFill>
          <a:blip r:embed="rId4"/>
          <a:stretch>
            <a:fillRect/>
          </a:stretch>
        </p:blipFill>
        <p:spPr>
          <a:xfrm>
            <a:off x="3689" y="6454954"/>
            <a:ext cx="9956801" cy="405131"/>
          </a:xfrm>
          <a:prstGeom prst="rect">
            <a:avLst/>
          </a:prstGeom>
          <a:ln w="12700">
            <a:miter lim="400000"/>
          </a:ln>
        </p:spPr>
      </p:pic>
      <p:pic>
        <p:nvPicPr>
          <p:cNvPr id="468" name="Picture 37" descr="Picture 37"/>
          <p:cNvPicPr>
            <a:picLocks noChangeAspect="1"/>
          </p:cNvPicPr>
          <p:nvPr/>
        </p:nvPicPr>
        <p:blipFill>
          <a:blip r:embed="rId5"/>
          <a:stretch>
            <a:fillRect/>
          </a:stretch>
        </p:blipFill>
        <p:spPr>
          <a:xfrm>
            <a:off x="0" y="0"/>
            <a:ext cx="12192000" cy="6858000"/>
          </a:xfrm>
          <a:prstGeom prst="rect">
            <a:avLst/>
          </a:prstGeom>
          <a:ln w="12700">
            <a:miter lim="400000"/>
          </a:ln>
        </p:spPr>
      </p:pic>
      <p:sp>
        <p:nvSpPr>
          <p:cNvPr id="469" name="Rectangle 38"/>
          <p:cNvSpPr/>
          <p:nvPr/>
        </p:nvSpPr>
        <p:spPr>
          <a:xfrm>
            <a:off x="-1" y="-1"/>
            <a:ext cx="12198567" cy="6417162"/>
          </a:xfrm>
          <a:prstGeom prst="rect">
            <a:avLst/>
          </a:prstGeom>
          <a:solidFill>
            <a:srgbClr val="003249">
              <a:alpha val="60000"/>
            </a:srgbClr>
          </a:solidFill>
          <a:ln w="12700">
            <a:miter lim="400000"/>
          </a:ln>
        </p:spPr>
        <p:txBody>
          <a:bodyPr lIns="0" tIns="0" rIns="0" bIns="0" anchor="ctr"/>
          <a:lstStyle/>
          <a:p>
            <a:pPr algn="ctr">
              <a:defRPr>
                <a:solidFill>
                  <a:srgbClr val="FEFFFF">
                    <a:alpha val="60000"/>
                  </a:srgbClr>
                </a:solidFill>
              </a:defRPr>
            </a:pPr>
            <a:endParaRPr/>
          </a:p>
        </p:txBody>
      </p:sp>
      <p:sp>
        <p:nvSpPr>
          <p:cNvPr id="470" name="Straight Connector 60"/>
          <p:cNvSpPr/>
          <p:nvPr/>
        </p:nvSpPr>
        <p:spPr>
          <a:xfrm>
            <a:off x="218261" y="882192"/>
            <a:ext cx="11768402" cy="1"/>
          </a:xfrm>
          <a:prstGeom prst="line">
            <a:avLst/>
          </a:prstGeom>
          <a:ln>
            <a:solidFill>
              <a:srgbClr val="FEFFFF"/>
            </a:solidFill>
          </a:ln>
        </p:spPr>
        <p:txBody>
          <a:bodyPr lIns="45719" rIns="45719"/>
          <a:lstStyle/>
          <a:p>
            <a:endParaRPr/>
          </a:p>
        </p:txBody>
      </p:sp>
      <p:pic>
        <p:nvPicPr>
          <p:cNvPr id="471" name="Picture 58" descr="Picture 58"/>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472" name="Text Box 38"/>
          <p:cNvSpPr txBox="1"/>
          <p:nvPr/>
        </p:nvSpPr>
        <p:spPr>
          <a:xfrm>
            <a:off x="8205938" y="6247436"/>
            <a:ext cx="3751496" cy="127001"/>
          </a:xfrm>
          <a:prstGeom prst="rect">
            <a:avLst/>
          </a:prstGeom>
          <a:ln w="12700">
            <a:miter lim="400000"/>
          </a:ln>
        </p:spPr>
        <p:txBody>
          <a:bodyPr lIns="0" tIns="0" rIns="0" bIns="0">
            <a:spAutoFit/>
          </a:bodyPr>
          <a:lstStyle/>
          <a:p>
            <a:pPr lvl="2" algn="r">
              <a:spcBef>
                <a:spcPts val="400"/>
              </a:spcBef>
              <a:defRPr sz="800">
                <a:solidFill>
                  <a:srgbClr val="8197A6"/>
                </a:solidFill>
              </a:defRPr>
            </a:pPr>
            <a:endParaRPr/>
          </a:p>
        </p:txBody>
      </p:sp>
      <p:sp>
        <p:nvSpPr>
          <p:cNvPr id="473" name="Straight Connector 64"/>
          <p:cNvSpPr/>
          <p:nvPr/>
        </p:nvSpPr>
        <p:spPr>
          <a:xfrm>
            <a:off x="221435" y="6422971"/>
            <a:ext cx="11736000" cy="1"/>
          </a:xfrm>
          <a:prstGeom prst="line">
            <a:avLst/>
          </a:prstGeom>
          <a:ln>
            <a:solidFill>
              <a:srgbClr val="FEFFFF"/>
            </a:solidFill>
          </a:ln>
        </p:spPr>
        <p:txBody>
          <a:bodyPr lIns="45719" rIns="45719"/>
          <a:lstStyle/>
          <a:p>
            <a:endParaRPr/>
          </a:p>
        </p:txBody>
      </p:sp>
      <p:sp>
        <p:nvSpPr>
          <p:cNvPr id="474" name="CLICK TO EDIT MASTER TITLE STYLE"/>
          <p:cNvSpPr txBox="1">
            <a:spLocks noGrp="1"/>
          </p:cNvSpPr>
          <p:nvPr>
            <p:ph type="title" hasCustomPrompt="1"/>
          </p:nvPr>
        </p:nvSpPr>
        <p:spPr>
          <a:xfrm>
            <a:off x="218260" y="157323"/>
            <a:ext cx="10113229" cy="554000"/>
          </a:xfrm>
          <a:prstGeom prst="rect">
            <a:avLst/>
          </a:prstGeom>
        </p:spPr>
        <p:txBody>
          <a:bodyPr/>
          <a:lstStyle/>
          <a:p>
            <a:r>
              <a:t>CLICK TO EDIT MASTER TITLE STYLE</a:t>
            </a:r>
          </a:p>
        </p:txBody>
      </p:sp>
      <p:sp>
        <p:nvSpPr>
          <p:cNvPr id="475" name="Body Level One…"/>
          <p:cNvSpPr txBox="1">
            <a:spLocks noGrp="1"/>
          </p:cNvSpPr>
          <p:nvPr>
            <p:ph type="body" idx="1"/>
          </p:nvPr>
        </p:nvSpPr>
        <p:spPr>
          <a:xfrm>
            <a:off x="218261" y="882191"/>
            <a:ext cx="11763663" cy="5534969"/>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pic>
        <p:nvPicPr>
          <p:cNvPr id="476" name="Picture 40" descr="Picture 40"/>
          <p:cNvPicPr>
            <a:picLocks noChangeAspect="1"/>
          </p:cNvPicPr>
          <p:nvPr/>
        </p:nvPicPr>
        <p:blipFill>
          <a:blip r:embed="rId2"/>
          <a:stretch>
            <a:fillRect/>
          </a:stretch>
        </p:blipFill>
        <p:spPr>
          <a:xfrm>
            <a:off x="10343244" y="6585917"/>
            <a:ext cx="1636921" cy="105919"/>
          </a:xfrm>
          <a:prstGeom prst="rect">
            <a:avLst/>
          </a:prstGeom>
          <a:ln w="12700">
            <a:miter lim="400000"/>
          </a:ln>
        </p:spPr>
      </p:pic>
      <p:pic>
        <p:nvPicPr>
          <p:cNvPr id="477" name="Picture 1" descr="Picture 1"/>
          <p:cNvPicPr>
            <a:picLocks noChangeAspect="1"/>
          </p:cNvPicPr>
          <p:nvPr/>
        </p:nvPicPr>
        <p:blipFill>
          <a:blip r:embed="rId4"/>
          <a:stretch>
            <a:fillRect/>
          </a:stretch>
        </p:blipFill>
        <p:spPr>
          <a:xfrm>
            <a:off x="3689" y="6454954"/>
            <a:ext cx="9956801" cy="405131"/>
          </a:xfrm>
          <a:prstGeom prst="rect">
            <a:avLst/>
          </a:prstGeom>
          <a:ln w="12700">
            <a:miter lim="400000"/>
          </a:ln>
        </p:spPr>
      </p:pic>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DARK BG ">
    <p:spTree>
      <p:nvGrpSpPr>
        <p:cNvPr id="1" name=""/>
        <p:cNvGrpSpPr/>
        <p:nvPr/>
      </p:nvGrpSpPr>
      <p:grpSpPr>
        <a:xfrm>
          <a:off x="0" y="0"/>
          <a:ext cx="0" cy="0"/>
          <a:chOff x="0" y="0"/>
          <a:chExt cx="0" cy="0"/>
        </a:xfrm>
      </p:grpSpPr>
      <p:sp>
        <p:nvSpPr>
          <p:cNvPr id="484" name="Rectangle 6"/>
          <p:cNvSpPr/>
          <p:nvPr/>
        </p:nvSpPr>
        <p:spPr>
          <a:xfrm>
            <a:off x="-6567" y="-3"/>
            <a:ext cx="12198568" cy="6858004"/>
          </a:xfrm>
          <a:prstGeom prst="rect">
            <a:avLst/>
          </a:prstGeom>
          <a:solidFill>
            <a:srgbClr val="003249"/>
          </a:solidFill>
          <a:ln w="12700">
            <a:miter lim="400000"/>
          </a:ln>
        </p:spPr>
        <p:txBody>
          <a:bodyPr lIns="0" tIns="0" rIns="0" bIns="0" anchor="ctr"/>
          <a:lstStyle/>
          <a:p>
            <a:pPr algn="ctr">
              <a:defRPr>
                <a:solidFill>
                  <a:srgbClr val="FEFFFF"/>
                </a:solidFill>
              </a:defRPr>
            </a:pPr>
            <a:endParaRPr/>
          </a:p>
        </p:txBody>
      </p:sp>
      <p:pic>
        <p:nvPicPr>
          <p:cNvPr id="485" name="Picture 5" descr="Picture 5"/>
          <p:cNvPicPr>
            <a:picLocks noChangeAspect="1"/>
          </p:cNvPicPr>
          <p:nvPr/>
        </p:nvPicPr>
        <p:blipFill>
          <a:blip r:embed="rId2"/>
          <a:stretch>
            <a:fillRect/>
          </a:stretch>
        </p:blipFill>
        <p:spPr>
          <a:xfrm>
            <a:off x="10343244" y="6585917"/>
            <a:ext cx="1636921" cy="105919"/>
          </a:xfrm>
          <a:prstGeom prst="rect">
            <a:avLst/>
          </a:prstGeom>
          <a:ln w="12700">
            <a:miter lim="400000"/>
          </a:ln>
        </p:spPr>
      </p:pic>
      <p:sp>
        <p:nvSpPr>
          <p:cNvPr id="486" name="Slide Number"/>
          <p:cNvSpPr txBox="1">
            <a:spLocks noGrp="1"/>
          </p:cNvSpPr>
          <p:nvPr>
            <p:ph type="sldNum" sz="quarter" idx="2"/>
          </p:nvPr>
        </p:nvSpPr>
        <p:spPr>
          <a:xfrm>
            <a:off x="8205938" y="6201716"/>
            <a:ext cx="400250" cy="368301"/>
          </a:xfrm>
          <a:prstGeom prst="rect">
            <a:avLst/>
          </a:prstGeom>
        </p:spPr>
        <p:txBody>
          <a:bodyPr lIns="0" tIns="0" rIns="0" bIns="0" anchor="t"/>
          <a:lstStyle>
            <a:lvl1pPr algn="l">
              <a:defRPr sz="2400"/>
            </a:lvl1pPr>
          </a:lstStyle>
          <a:p>
            <a:fld id="{86CB4B4D-7CA3-9044-876B-883B54F8677D}" type="slidenum">
              <a:t>‹#›</a:t>
            </a:fld>
            <a:endParaRPr/>
          </a:p>
        </p:txBody>
      </p:sp>
      <p:pic>
        <p:nvPicPr>
          <p:cNvPr id="487"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488" name="Straight Connector 64"/>
          <p:cNvSpPr/>
          <p:nvPr/>
        </p:nvSpPr>
        <p:spPr>
          <a:xfrm>
            <a:off x="221435" y="6422971"/>
            <a:ext cx="11736000" cy="1"/>
          </a:xfrm>
          <a:prstGeom prst="line">
            <a:avLst/>
          </a:prstGeom>
          <a:ln>
            <a:solidFill>
              <a:srgbClr val="FEFFFF"/>
            </a:solidFill>
          </a:ln>
        </p:spPr>
        <p:txBody>
          <a:bodyPr lIns="45719" rIns="45719"/>
          <a:lstStyle/>
          <a:p>
            <a:endParaRPr/>
          </a:p>
        </p:txBody>
      </p:sp>
      <p:sp>
        <p:nvSpPr>
          <p:cNvPr id="489" name="Text Box 58"/>
          <p:cNvSpPr txBox="1"/>
          <p:nvPr/>
        </p:nvSpPr>
        <p:spPr>
          <a:xfrm>
            <a:off x="213480" y="6245524"/>
            <a:ext cx="6615515"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spcBef>
                <a:spcPts val="400"/>
              </a:spcBef>
              <a:defRPr sz="800">
                <a:solidFill>
                  <a:srgbClr val="8197A6"/>
                </a:solidFill>
              </a:defRPr>
            </a:lvl1pPr>
          </a:lstStyle>
          <a:p>
            <a:r>
              <a:t>ESA UNCLASSIFIED - For ESA Official Use Only</a:t>
            </a:r>
          </a:p>
        </p:txBody>
      </p:sp>
      <p:pic>
        <p:nvPicPr>
          <p:cNvPr id="490" name="Picture 1" descr="Picture 1"/>
          <p:cNvPicPr>
            <a:picLocks noChangeAspect="1"/>
          </p:cNvPicPr>
          <p:nvPr/>
        </p:nvPicPr>
        <p:blipFill>
          <a:blip r:embed="rId4"/>
          <a:stretch>
            <a:fillRect/>
          </a:stretch>
        </p:blipFill>
        <p:spPr>
          <a:xfrm>
            <a:off x="3689" y="6454954"/>
            <a:ext cx="9956801" cy="405131"/>
          </a:xfrm>
          <a:prstGeom prst="rect">
            <a:avLst/>
          </a:prstGeom>
          <a:ln w="12700">
            <a:miter lim="400000"/>
          </a:ln>
        </p:spPr>
      </p:pic>
      <p:pic>
        <p:nvPicPr>
          <p:cNvPr id="491" name="Picture 13" descr="Picture 13"/>
          <p:cNvPicPr>
            <a:picLocks noChangeAspect="1"/>
          </p:cNvPicPr>
          <p:nvPr/>
        </p:nvPicPr>
        <p:blipFill>
          <a:blip r:embed="rId5"/>
          <a:srcRect t="15613"/>
          <a:stretch>
            <a:fillRect/>
          </a:stretch>
        </p:blipFill>
        <p:spPr>
          <a:xfrm>
            <a:off x="0" y="-1"/>
            <a:ext cx="12192000" cy="6858001"/>
          </a:xfrm>
          <a:prstGeom prst="rect">
            <a:avLst/>
          </a:prstGeom>
          <a:ln w="12700">
            <a:miter lim="400000"/>
          </a:ln>
        </p:spPr>
      </p:pic>
      <p:sp>
        <p:nvSpPr>
          <p:cNvPr id="492" name="Straight Connector 60"/>
          <p:cNvSpPr/>
          <p:nvPr/>
        </p:nvSpPr>
        <p:spPr>
          <a:xfrm>
            <a:off x="218261" y="882192"/>
            <a:ext cx="11768402" cy="1"/>
          </a:xfrm>
          <a:prstGeom prst="line">
            <a:avLst/>
          </a:prstGeom>
          <a:ln>
            <a:solidFill>
              <a:srgbClr val="FEFFFF"/>
            </a:solidFill>
          </a:ln>
        </p:spPr>
        <p:txBody>
          <a:bodyPr lIns="45719" rIns="45719"/>
          <a:lstStyle/>
          <a:p>
            <a:endParaRPr/>
          </a:p>
        </p:txBody>
      </p:sp>
      <p:pic>
        <p:nvPicPr>
          <p:cNvPr id="493" name="Picture 58" descr="Picture 58"/>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494" name="Text Box 38"/>
          <p:cNvSpPr txBox="1"/>
          <p:nvPr/>
        </p:nvSpPr>
        <p:spPr>
          <a:xfrm>
            <a:off x="8205938" y="6247436"/>
            <a:ext cx="3751496" cy="127001"/>
          </a:xfrm>
          <a:prstGeom prst="rect">
            <a:avLst/>
          </a:prstGeom>
          <a:ln w="12700">
            <a:miter lim="400000"/>
          </a:ln>
        </p:spPr>
        <p:txBody>
          <a:bodyPr lIns="0" tIns="0" rIns="0" bIns="0">
            <a:spAutoFit/>
          </a:bodyPr>
          <a:lstStyle/>
          <a:p>
            <a:pPr lvl="2" algn="r">
              <a:spcBef>
                <a:spcPts val="400"/>
              </a:spcBef>
              <a:defRPr sz="800">
                <a:solidFill>
                  <a:srgbClr val="8197A6"/>
                </a:solidFill>
              </a:defRPr>
            </a:pPr>
            <a:endParaRPr/>
          </a:p>
        </p:txBody>
      </p:sp>
      <p:sp>
        <p:nvSpPr>
          <p:cNvPr id="495" name="Straight Connector 64"/>
          <p:cNvSpPr/>
          <p:nvPr/>
        </p:nvSpPr>
        <p:spPr>
          <a:xfrm>
            <a:off x="221435" y="6422971"/>
            <a:ext cx="11736000" cy="1"/>
          </a:xfrm>
          <a:prstGeom prst="line">
            <a:avLst/>
          </a:prstGeom>
          <a:ln>
            <a:solidFill>
              <a:srgbClr val="FEFFFF"/>
            </a:solidFill>
          </a:ln>
        </p:spPr>
        <p:txBody>
          <a:bodyPr lIns="45719" rIns="45719"/>
          <a:lstStyle/>
          <a:p>
            <a:endParaRPr/>
          </a:p>
        </p:txBody>
      </p:sp>
      <p:sp>
        <p:nvSpPr>
          <p:cNvPr id="496" name="CLICK TO EDIT MASTER TITLE STYLE"/>
          <p:cNvSpPr txBox="1">
            <a:spLocks noGrp="1"/>
          </p:cNvSpPr>
          <p:nvPr>
            <p:ph type="title" hasCustomPrompt="1"/>
          </p:nvPr>
        </p:nvSpPr>
        <p:spPr>
          <a:xfrm>
            <a:off x="218260" y="157323"/>
            <a:ext cx="10113229" cy="554000"/>
          </a:xfrm>
          <a:prstGeom prst="rect">
            <a:avLst/>
          </a:prstGeom>
        </p:spPr>
        <p:txBody>
          <a:bodyPr/>
          <a:lstStyle/>
          <a:p>
            <a:r>
              <a:t>CLICK TO EDIT MASTER TITLE STYLE</a:t>
            </a:r>
          </a:p>
        </p:txBody>
      </p:sp>
      <p:sp>
        <p:nvSpPr>
          <p:cNvPr id="497" name="Body Level One…"/>
          <p:cNvSpPr txBox="1">
            <a:spLocks noGrp="1"/>
          </p:cNvSpPr>
          <p:nvPr>
            <p:ph type="body" idx="1"/>
          </p:nvPr>
        </p:nvSpPr>
        <p:spPr>
          <a:xfrm>
            <a:off x="218261" y="882191"/>
            <a:ext cx="11763663" cy="5534969"/>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pic>
        <p:nvPicPr>
          <p:cNvPr id="498" name="Picture 37" descr="Picture 37"/>
          <p:cNvPicPr>
            <a:picLocks noChangeAspect="1"/>
          </p:cNvPicPr>
          <p:nvPr/>
        </p:nvPicPr>
        <p:blipFill>
          <a:blip r:embed="rId2"/>
          <a:stretch>
            <a:fillRect/>
          </a:stretch>
        </p:blipFill>
        <p:spPr>
          <a:xfrm>
            <a:off x="10343244" y="6585917"/>
            <a:ext cx="1636921" cy="105919"/>
          </a:xfrm>
          <a:prstGeom prst="rect">
            <a:avLst/>
          </a:prstGeom>
          <a:ln w="12700">
            <a:miter lim="400000"/>
          </a:ln>
        </p:spPr>
      </p:pic>
      <p:pic>
        <p:nvPicPr>
          <p:cNvPr id="499" name="Picture 1" descr="Picture 1"/>
          <p:cNvPicPr>
            <a:picLocks noChangeAspect="1"/>
          </p:cNvPicPr>
          <p:nvPr/>
        </p:nvPicPr>
        <p:blipFill>
          <a:blip r:embed="rId4"/>
          <a:stretch>
            <a:fillRect/>
          </a:stretch>
        </p:blipFill>
        <p:spPr>
          <a:xfrm>
            <a:off x="3689" y="6454954"/>
            <a:ext cx="9956801" cy="405131"/>
          </a:xfrm>
          <a:prstGeom prst="rect">
            <a:avLst/>
          </a:prstGeom>
          <a:ln w="12700">
            <a:miter lim="400000"/>
          </a:ln>
        </p:spPr>
      </p:pic>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DARK3">
    <p:spTree>
      <p:nvGrpSpPr>
        <p:cNvPr id="1" name=""/>
        <p:cNvGrpSpPr/>
        <p:nvPr/>
      </p:nvGrpSpPr>
      <p:grpSpPr>
        <a:xfrm>
          <a:off x="0" y="0"/>
          <a:ext cx="0" cy="0"/>
          <a:chOff x="0" y="0"/>
          <a:chExt cx="0" cy="0"/>
        </a:xfrm>
      </p:grpSpPr>
      <p:sp>
        <p:nvSpPr>
          <p:cNvPr id="506" name="Rectangle 6"/>
          <p:cNvSpPr/>
          <p:nvPr/>
        </p:nvSpPr>
        <p:spPr>
          <a:xfrm>
            <a:off x="-6567" y="-3"/>
            <a:ext cx="12198568" cy="6858004"/>
          </a:xfrm>
          <a:prstGeom prst="rect">
            <a:avLst/>
          </a:prstGeom>
          <a:solidFill>
            <a:srgbClr val="003249"/>
          </a:solidFill>
          <a:ln w="12700">
            <a:miter lim="400000"/>
          </a:ln>
        </p:spPr>
        <p:txBody>
          <a:bodyPr lIns="0" tIns="0" rIns="0" bIns="0" anchor="ctr"/>
          <a:lstStyle/>
          <a:p>
            <a:pPr algn="ctr">
              <a:defRPr>
                <a:solidFill>
                  <a:srgbClr val="FEFFFF"/>
                </a:solidFill>
              </a:defRPr>
            </a:pPr>
            <a:endParaRPr/>
          </a:p>
        </p:txBody>
      </p:sp>
      <p:pic>
        <p:nvPicPr>
          <p:cNvPr id="507" name="Picture 5" descr="Picture 5"/>
          <p:cNvPicPr>
            <a:picLocks noChangeAspect="1"/>
          </p:cNvPicPr>
          <p:nvPr/>
        </p:nvPicPr>
        <p:blipFill>
          <a:blip r:embed="rId2"/>
          <a:stretch>
            <a:fillRect/>
          </a:stretch>
        </p:blipFill>
        <p:spPr>
          <a:xfrm>
            <a:off x="10343244" y="6585917"/>
            <a:ext cx="1636921" cy="105919"/>
          </a:xfrm>
          <a:prstGeom prst="rect">
            <a:avLst/>
          </a:prstGeom>
          <a:ln w="12700">
            <a:miter lim="400000"/>
          </a:ln>
        </p:spPr>
      </p:pic>
      <p:sp>
        <p:nvSpPr>
          <p:cNvPr id="508" name="Slide Number"/>
          <p:cNvSpPr txBox="1">
            <a:spLocks noGrp="1"/>
          </p:cNvSpPr>
          <p:nvPr>
            <p:ph type="sldNum" sz="quarter" idx="2"/>
          </p:nvPr>
        </p:nvSpPr>
        <p:spPr>
          <a:xfrm>
            <a:off x="8205938" y="6201716"/>
            <a:ext cx="400250" cy="368301"/>
          </a:xfrm>
          <a:prstGeom prst="rect">
            <a:avLst/>
          </a:prstGeom>
        </p:spPr>
        <p:txBody>
          <a:bodyPr lIns="0" tIns="0" rIns="0" bIns="0" anchor="t"/>
          <a:lstStyle>
            <a:lvl1pPr algn="l">
              <a:defRPr sz="2400"/>
            </a:lvl1pPr>
          </a:lstStyle>
          <a:p>
            <a:fld id="{86CB4B4D-7CA3-9044-876B-883B54F8677D}" type="slidenum">
              <a:t>‹#›</a:t>
            </a:fld>
            <a:endParaRPr/>
          </a:p>
        </p:txBody>
      </p:sp>
      <p:pic>
        <p:nvPicPr>
          <p:cNvPr id="509"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510" name="Straight Connector 64"/>
          <p:cNvSpPr/>
          <p:nvPr/>
        </p:nvSpPr>
        <p:spPr>
          <a:xfrm>
            <a:off x="221435" y="6422971"/>
            <a:ext cx="11736000" cy="1"/>
          </a:xfrm>
          <a:prstGeom prst="line">
            <a:avLst/>
          </a:prstGeom>
          <a:ln>
            <a:solidFill>
              <a:srgbClr val="FEFFFF"/>
            </a:solidFill>
          </a:ln>
        </p:spPr>
        <p:txBody>
          <a:bodyPr lIns="45719" rIns="45719"/>
          <a:lstStyle/>
          <a:p>
            <a:endParaRPr/>
          </a:p>
        </p:txBody>
      </p:sp>
      <p:sp>
        <p:nvSpPr>
          <p:cNvPr id="511" name="Text Box 58"/>
          <p:cNvSpPr txBox="1"/>
          <p:nvPr/>
        </p:nvSpPr>
        <p:spPr>
          <a:xfrm>
            <a:off x="213480" y="6245524"/>
            <a:ext cx="6615515"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spAutoFit/>
          </a:bodyPr>
          <a:lstStyle>
            <a:lvl1pPr>
              <a:spcBef>
                <a:spcPts val="400"/>
              </a:spcBef>
              <a:defRPr sz="800">
                <a:solidFill>
                  <a:srgbClr val="8197A6"/>
                </a:solidFill>
              </a:defRPr>
            </a:lvl1pPr>
          </a:lstStyle>
          <a:p>
            <a:r>
              <a:t>ESA UNCLASSIFIED - For ESA Official Use Only</a:t>
            </a:r>
          </a:p>
        </p:txBody>
      </p:sp>
      <p:pic>
        <p:nvPicPr>
          <p:cNvPr id="512" name="Picture 1" descr="Picture 1"/>
          <p:cNvPicPr>
            <a:picLocks noChangeAspect="1"/>
          </p:cNvPicPr>
          <p:nvPr/>
        </p:nvPicPr>
        <p:blipFill>
          <a:blip r:embed="rId4"/>
          <a:stretch>
            <a:fillRect/>
          </a:stretch>
        </p:blipFill>
        <p:spPr>
          <a:xfrm>
            <a:off x="3689" y="6454954"/>
            <a:ext cx="9956801" cy="405131"/>
          </a:xfrm>
          <a:prstGeom prst="rect">
            <a:avLst/>
          </a:prstGeom>
          <a:ln w="12700">
            <a:miter lim="400000"/>
          </a:ln>
        </p:spPr>
      </p:pic>
      <p:sp>
        <p:nvSpPr>
          <p:cNvPr id="513" name="Straight Connector 60"/>
          <p:cNvSpPr/>
          <p:nvPr/>
        </p:nvSpPr>
        <p:spPr>
          <a:xfrm>
            <a:off x="218261" y="882192"/>
            <a:ext cx="11768402" cy="1"/>
          </a:xfrm>
          <a:prstGeom prst="line">
            <a:avLst/>
          </a:prstGeom>
          <a:ln>
            <a:solidFill>
              <a:srgbClr val="FEFFFF"/>
            </a:solidFill>
          </a:ln>
        </p:spPr>
        <p:txBody>
          <a:bodyPr lIns="45719" rIns="45719"/>
          <a:lstStyle/>
          <a:p>
            <a:endParaRPr/>
          </a:p>
        </p:txBody>
      </p:sp>
      <p:pic>
        <p:nvPicPr>
          <p:cNvPr id="514" name="Picture 58" descr="Picture 58"/>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515" name="Text Box 38"/>
          <p:cNvSpPr txBox="1"/>
          <p:nvPr/>
        </p:nvSpPr>
        <p:spPr>
          <a:xfrm>
            <a:off x="8205938" y="6247436"/>
            <a:ext cx="3751496" cy="127001"/>
          </a:xfrm>
          <a:prstGeom prst="rect">
            <a:avLst/>
          </a:prstGeom>
          <a:ln w="12700">
            <a:miter lim="400000"/>
          </a:ln>
        </p:spPr>
        <p:txBody>
          <a:bodyPr lIns="0" tIns="0" rIns="0" bIns="0">
            <a:spAutoFit/>
          </a:bodyPr>
          <a:lstStyle/>
          <a:p>
            <a:pPr lvl="2" algn="r">
              <a:spcBef>
                <a:spcPts val="400"/>
              </a:spcBef>
              <a:defRPr sz="800">
                <a:solidFill>
                  <a:srgbClr val="8197A6"/>
                </a:solidFill>
              </a:defRPr>
            </a:pPr>
            <a:endParaRPr/>
          </a:p>
        </p:txBody>
      </p:sp>
      <p:sp>
        <p:nvSpPr>
          <p:cNvPr id="516" name="Straight Connector 64"/>
          <p:cNvSpPr/>
          <p:nvPr/>
        </p:nvSpPr>
        <p:spPr>
          <a:xfrm>
            <a:off x="221435" y="6422971"/>
            <a:ext cx="11736000" cy="1"/>
          </a:xfrm>
          <a:prstGeom prst="line">
            <a:avLst/>
          </a:prstGeom>
          <a:ln>
            <a:solidFill>
              <a:srgbClr val="FEFFFF"/>
            </a:solidFill>
          </a:ln>
        </p:spPr>
        <p:txBody>
          <a:bodyPr lIns="45719" rIns="45719"/>
          <a:lstStyle/>
          <a:p>
            <a:endParaRPr/>
          </a:p>
        </p:txBody>
      </p:sp>
      <p:sp>
        <p:nvSpPr>
          <p:cNvPr id="517" name="CLICK TO EDIT MASTER TITLE STYLE"/>
          <p:cNvSpPr txBox="1">
            <a:spLocks noGrp="1"/>
          </p:cNvSpPr>
          <p:nvPr>
            <p:ph type="title" hasCustomPrompt="1"/>
          </p:nvPr>
        </p:nvSpPr>
        <p:spPr>
          <a:xfrm>
            <a:off x="218260" y="157323"/>
            <a:ext cx="10113229" cy="554000"/>
          </a:xfrm>
          <a:prstGeom prst="rect">
            <a:avLst/>
          </a:prstGeom>
        </p:spPr>
        <p:txBody>
          <a:bodyPr/>
          <a:lstStyle/>
          <a:p>
            <a:r>
              <a:t>CLICK TO EDIT MASTER TITLE STYLE</a:t>
            </a:r>
          </a:p>
        </p:txBody>
      </p:sp>
      <p:sp>
        <p:nvSpPr>
          <p:cNvPr id="518" name="Body Level One…"/>
          <p:cNvSpPr txBox="1">
            <a:spLocks noGrp="1"/>
          </p:cNvSpPr>
          <p:nvPr>
            <p:ph type="body" idx="1"/>
          </p:nvPr>
        </p:nvSpPr>
        <p:spPr>
          <a:xfrm>
            <a:off x="218261" y="882191"/>
            <a:ext cx="11763663" cy="5534969"/>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pic>
        <p:nvPicPr>
          <p:cNvPr id="519" name="Picture 91" descr="Picture 91"/>
          <p:cNvPicPr>
            <a:picLocks noChangeAspect="1"/>
          </p:cNvPicPr>
          <p:nvPr/>
        </p:nvPicPr>
        <p:blipFill>
          <a:blip r:embed="rId2"/>
          <a:stretch>
            <a:fillRect/>
          </a:stretch>
        </p:blipFill>
        <p:spPr>
          <a:xfrm>
            <a:off x="10343244" y="6585917"/>
            <a:ext cx="1636921" cy="105919"/>
          </a:xfrm>
          <a:prstGeom prst="rect">
            <a:avLst/>
          </a:prstGeom>
          <a:ln w="12700">
            <a:miter lim="400000"/>
          </a:ln>
        </p:spPr>
      </p:pic>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DARK6">
    <p:spTree>
      <p:nvGrpSpPr>
        <p:cNvPr id="1" name=""/>
        <p:cNvGrpSpPr/>
        <p:nvPr/>
      </p:nvGrpSpPr>
      <p:grpSpPr>
        <a:xfrm>
          <a:off x="0" y="0"/>
          <a:ext cx="0" cy="0"/>
          <a:chOff x="0" y="0"/>
          <a:chExt cx="0" cy="0"/>
        </a:xfrm>
      </p:grpSpPr>
      <p:sp>
        <p:nvSpPr>
          <p:cNvPr id="526" name="Rectangle 6"/>
          <p:cNvSpPr/>
          <p:nvPr/>
        </p:nvSpPr>
        <p:spPr>
          <a:xfrm>
            <a:off x="-6567" y="-3"/>
            <a:ext cx="12198568" cy="6858004"/>
          </a:xfrm>
          <a:prstGeom prst="rect">
            <a:avLst/>
          </a:prstGeom>
          <a:solidFill>
            <a:srgbClr val="003249"/>
          </a:solidFill>
          <a:ln w="12700">
            <a:miter lim="400000"/>
          </a:ln>
        </p:spPr>
        <p:txBody>
          <a:bodyPr lIns="0" tIns="0" rIns="0" bIns="0" anchor="ctr"/>
          <a:lstStyle/>
          <a:p>
            <a:pPr algn="ctr">
              <a:defRPr>
                <a:solidFill>
                  <a:srgbClr val="FEFFFF"/>
                </a:solidFill>
              </a:defRPr>
            </a:pPr>
            <a:endParaRPr/>
          </a:p>
        </p:txBody>
      </p:sp>
      <p:pic>
        <p:nvPicPr>
          <p:cNvPr id="527" name="Picture 5" descr="Picture 5"/>
          <p:cNvPicPr>
            <a:picLocks noChangeAspect="1"/>
          </p:cNvPicPr>
          <p:nvPr/>
        </p:nvPicPr>
        <p:blipFill>
          <a:blip r:embed="rId2"/>
          <a:stretch>
            <a:fillRect/>
          </a:stretch>
        </p:blipFill>
        <p:spPr>
          <a:xfrm>
            <a:off x="10343244" y="6585917"/>
            <a:ext cx="1636921" cy="105919"/>
          </a:xfrm>
          <a:prstGeom prst="rect">
            <a:avLst/>
          </a:prstGeom>
          <a:ln w="12700">
            <a:miter lim="400000"/>
          </a:ln>
        </p:spPr>
      </p:pic>
      <p:sp>
        <p:nvSpPr>
          <p:cNvPr id="528" name="Slide Number"/>
          <p:cNvSpPr txBox="1">
            <a:spLocks noGrp="1"/>
          </p:cNvSpPr>
          <p:nvPr>
            <p:ph type="sldNum" sz="quarter" idx="2"/>
          </p:nvPr>
        </p:nvSpPr>
        <p:spPr>
          <a:xfrm>
            <a:off x="8205938" y="6201716"/>
            <a:ext cx="400250" cy="368301"/>
          </a:xfrm>
          <a:prstGeom prst="rect">
            <a:avLst/>
          </a:prstGeom>
        </p:spPr>
        <p:txBody>
          <a:bodyPr lIns="0" tIns="0" rIns="0" bIns="0" anchor="t"/>
          <a:lstStyle>
            <a:lvl1pPr algn="l">
              <a:defRPr sz="2400"/>
            </a:lvl1pPr>
          </a:lstStyle>
          <a:p>
            <a:fld id="{86CB4B4D-7CA3-9044-876B-883B54F8677D}" type="slidenum">
              <a:t>‹#›</a:t>
            </a:fld>
            <a:endParaRPr/>
          </a:p>
        </p:txBody>
      </p:sp>
      <p:pic>
        <p:nvPicPr>
          <p:cNvPr id="529"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530" name="Straight Connector 64"/>
          <p:cNvSpPr/>
          <p:nvPr/>
        </p:nvSpPr>
        <p:spPr>
          <a:xfrm>
            <a:off x="221435" y="6422971"/>
            <a:ext cx="11736000" cy="1"/>
          </a:xfrm>
          <a:prstGeom prst="line">
            <a:avLst/>
          </a:prstGeom>
          <a:ln>
            <a:solidFill>
              <a:srgbClr val="FEFFFF"/>
            </a:solidFill>
          </a:ln>
        </p:spPr>
        <p:txBody>
          <a:bodyPr lIns="45719" rIns="45719"/>
          <a:lstStyle/>
          <a:p>
            <a:endParaRPr/>
          </a:p>
        </p:txBody>
      </p:sp>
      <p:sp>
        <p:nvSpPr>
          <p:cNvPr id="531" name="Text Box 58"/>
          <p:cNvSpPr txBox="1"/>
          <p:nvPr/>
        </p:nvSpPr>
        <p:spPr>
          <a:xfrm>
            <a:off x="213480" y="6245524"/>
            <a:ext cx="6615515"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spAutoFit/>
          </a:bodyPr>
          <a:lstStyle>
            <a:lvl1pPr>
              <a:spcBef>
                <a:spcPts val="400"/>
              </a:spcBef>
              <a:defRPr sz="800">
                <a:solidFill>
                  <a:srgbClr val="8197A6"/>
                </a:solidFill>
              </a:defRPr>
            </a:lvl1pPr>
          </a:lstStyle>
          <a:p>
            <a:r>
              <a:t>ESA UNCLASSIFIED - For ESA Official Use Only</a:t>
            </a:r>
          </a:p>
        </p:txBody>
      </p:sp>
      <p:pic>
        <p:nvPicPr>
          <p:cNvPr id="532" name="Picture 1" descr="Picture 1"/>
          <p:cNvPicPr>
            <a:picLocks noChangeAspect="1"/>
          </p:cNvPicPr>
          <p:nvPr/>
        </p:nvPicPr>
        <p:blipFill>
          <a:blip r:embed="rId4"/>
          <a:stretch>
            <a:fillRect/>
          </a:stretch>
        </p:blipFill>
        <p:spPr>
          <a:xfrm>
            <a:off x="3689" y="6454954"/>
            <a:ext cx="9956801" cy="405131"/>
          </a:xfrm>
          <a:prstGeom prst="rect">
            <a:avLst/>
          </a:prstGeom>
          <a:ln w="12700">
            <a:miter lim="400000"/>
          </a:ln>
        </p:spPr>
      </p:pic>
      <p:sp>
        <p:nvSpPr>
          <p:cNvPr id="533" name="Rectangle 37"/>
          <p:cNvSpPr/>
          <p:nvPr/>
        </p:nvSpPr>
        <p:spPr>
          <a:xfrm>
            <a:off x="0" y="-1"/>
            <a:ext cx="12192000" cy="882192"/>
          </a:xfrm>
          <a:prstGeom prst="rect">
            <a:avLst/>
          </a:prstGeom>
          <a:solidFill>
            <a:srgbClr val="003249"/>
          </a:solidFill>
          <a:ln w="12700">
            <a:miter lim="400000"/>
          </a:ln>
        </p:spPr>
        <p:txBody>
          <a:bodyPr lIns="0" tIns="0" rIns="0" bIns="0" anchor="ctr"/>
          <a:lstStyle/>
          <a:p>
            <a:pPr algn="ctr">
              <a:defRPr>
                <a:solidFill>
                  <a:srgbClr val="FEFFFF"/>
                </a:solidFill>
              </a:defRPr>
            </a:pPr>
            <a:endParaRPr/>
          </a:p>
        </p:txBody>
      </p:sp>
      <p:pic>
        <p:nvPicPr>
          <p:cNvPr id="534" name="Picture 40" descr="Picture 40"/>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535" name="CLICK TO EDIT MASTER TITLE STYLE"/>
          <p:cNvSpPr txBox="1">
            <a:spLocks noGrp="1"/>
          </p:cNvSpPr>
          <p:nvPr>
            <p:ph type="title" hasCustomPrompt="1"/>
          </p:nvPr>
        </p:nvSpPr>
        <p:spPr>
          <a:xfrm>
            <a:off x="218260" y="157323"/>
            <a:ext cx="10113229" cy="554000"/>
          </a:xfrm>
          <a:prstGeom prst="rect">
            <a:avLst/>
          </a:prstGeom>
        </p:spPr>
        <p:txBody>
          <a:bodyPr/>
          <a:lstStyle/>
          <a:p>
            <a:r>
              <a:t>CLICK TO EDIT MASTER TITLE STYLE</a:t>
            </a:r>
          </a:p>
        </p:txBody>
      </p:sp>
      <p:sp>
        <p:nvSpPr>
          <p:cNvPr id="536" name="Body Level One…"/>
          <p:cNvSpPr txBox="1">
            <a:spLocks noGrp="1"/>
          </p:cNvSpPr>
          <p:nvPr>
            <p:ph type="body" idx="1"/>
          </p:nvPr>
        </p:nvSpPr>
        <p:spPr>
          <a:xfrm>
            <a:off x="218261" y="882191"/>
            <a:ext cx="11763663" cy="551477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DARK7">
    <p:spTree>
      <p:nvGrpSpPr>
        <p:cNvPr id="1" name=""/>
        <p:cNvGrpSpPr/>
        <p:nvPr/>
      </p:nvGrpSpPr>
      <p:grpSpPr>
        <a:xfrm>
          <a:off x="0" y="0"/>
          <a:ext cx="0" cy="0"/>
          <a:chOff x="0" y="0"/>
          <a:chExt cx="0" cy="0"/>
        </a:xfrm>
      </p:grpSpPr>
      <p:sp>
        <p:nvSpPr>
          <p:cNvPr id="543" name="Rectangle 6"/>
          <p:cNvSpPr/>
          <p:nvPr/>
        </p:nvSpPr>
        <p:spPr>
          <a:xfrm>
            <a:off x="-6567" y="-3"/>
            <a:ext cx="12198568" cy="6858004"/>
          </a:xfrm>
          <a:prstGeom prst="rect">
            <a:avLst/>
          </a:prstGeom>
          <a:solidFill>
            <a:srgbClr val="003249"/>
          </a:solidFill>
          <a:ln w="12700">
            <a:miter lim="400000"/>
          </a:ln>
        </p:spPr>
        <p:txBody>
          <a:bodyPr lIns="0" tIns="0" rIns="0" bIns="0" anchor="ctr"/>
          <a:lstStyle/>
          <a:p>
            <a:pPr algn="ctr">
              <a:defRPr>
                <a:solidFill>
                  <a:srgbClr val="FEFFFF"/>
                </a:solidFill>
              </a:defRPr>
            </a:pPr>
            <a:endParaRPr/>
          </a:p>
        </p:txBody>
      </p:sp>
      <p:pic>
        <p:nvPicPr>
          <p:cNvPr id="544" name="Picture 5" descr="Picture 5"/>
          <p:cNvPicPr>
            <a:picLocks noChangeAspect="1"/>
          </p:cNvPicPr>
          <p:nvPr/>
        </p:nvPicPr>
        <p:blipFill>
          <a:blip r:embed="rId2"/>
          <a:stretch>
            <a:fillRect/>
          </a:stretch>
        </p:blipFill>
        <p:spPr>
          <a:xfrm>
            <a:off x="10343244" y="6585917"/>
            <a:ext cx="1636921" cy="105919"/>
          </a:xfrm>
          <a:prstGeom prst="rect">
            <a:avLst/>
          </a:prstGeom>
          <a:ln w="12700">
            <a:miter lim="400000"/>
          </a:ln>
        </p:spPr>
      </p:pic>
      <p:sp>
        <p:nvSpPr>
          <p:cNvPr id="545" name="Slide Number"/>
          <p:cNvSpPr txBox="1">
            <a:spLocks noGrp="1"/>
          </p:cNvSpPr>
          <p:nvPr>
            <p:ph type="sldNum" sz="quarter" idx="2"/>
          </p:nvPr>
        </p:nvSpPr>
        <p:spPr>
          <a:xfrm>
            <a:off x="8205938" y="6201716"/>
            <a:ext cx="400250" cy="368301"/>
          </a:xfrm>
          <a:prstGeom prst="rect">
            <a:avLst/>
          </a:prstGeom>
        </p:spPr>
        <p:txBody>
          <a:bodyPr lIns="0" tIns="0" rIns="0" bIns="0" anchor="t"/>
          <a:lstStyle>
            <a:lvl1pPr algn="l">
              <a:defRPr sz="2400"/>
            </a:lvl1pPr>
          </a:lstStyle>
          <a:p>
            <a:fld id="{86CB4B4D-7CA3-9044-876B-883B54F8677D}" type="slidenum">
              <a:t>‹#›</a:t>
            </a:fld>
            <a:endParaRPr/>
          </a:p>
        </p:txBody>
      </p:sp>
      <p:pic>
        <p:nvPicPr>
          <p:cNvPr id="546"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547" name="Straight Connector 64"/>
          <p:cNvSpPr/>
          <p:nvPr/>
        </p:nvSpPr>
        <p:spPr>
          <a:xfrm>
            <a:off x="221435" y="6422971"/>
            <a:ext cx="11736000" cy="1"/>
          </a:xfrm>
          <a:prstGeom prst="line">
            <a:avLst/>
          </a:prstGeom>
          <a:ln>
            <a:solidFill>
              <a:srgbClr val="FEFFFF"/>
            </a:solidFill>
          </a:ln>
        </p:spPr>
        <p:txBody>
          <a:bodyPr lIns="45719" rIns="45719"/>
          <a:lstStyle/>
          <a:p>
            <a:endParaRPr/>
          </a:p>
        </p:txBody>
      </p:sp>
      <p:sp>
        <p:nvSpPr>
          <p:cNvPr id="548" name="Text Box 58"/>
          <p:cNvSpPr txBox="1"/>
          <p:nvPr/>
        </p:nvSpPr>
        <p:spPr>
          <a:xfrm>
            <a:off x="213480" y="6245524"/>
            <a:ext cx="6615515"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spAutoFit/>
          </a:bodyPr>
          <a:lstStyle>
            <a:lvl1pPr>
              <a:spcBef>
                <a:spcPts val="400"/>
              </a:spcBef>
              <a:defRPr sz="800">
                <a:solidFill>
                  <a:srgbClr val="8197A6"/>
                </a:solidFill>
              </a:defRPr>
            </a:lvl1pPr>
          </a:lstStyle>
          <a:p>
            <a:r>
              <a:t>ESA UNCLASSIFIED - For ESA Official Use Only</a:t>
            </a:r>
          </a:p>
        </p:txBody>
      </p:sp>
      <p:pic>
        <p:nvPicPr>
          <p:cNvPr id="549" name="Picture 1" descr="Picture 1"/>
          <p:cNvPicPr>
            <a:picLocks noChangeAspect="1"/>
          </p:cNvPicPr>
          <p:nvPr/>
        </p:nvPicPr>
        <p:blipFill>
          <a:blip r:embed="rId4"/>
          <a:stretch>
            <a:fillRect/>
          </a:stretch>
        </p:blipFill>
        <p:spPr>
          <a:xfrm>
            <a:off x="3689" y="6454954"/>
            <a:ext cx="9956801" cy="405131"/>
          </a:xfrm>
          <a:prstGeom prst="rect">
            <a:avLst/>
          </a:prstGeom>
          <a:ln w="12700">
            <a:miter lim="400000"/>
          </a:ln>
        </p:spPr>
      </p:pic>
      <p:sp>
        <p:nvSpPr>
          <p:cNvPr id="550" name="Straight Connector 60"/>
          <p:cNvSpPr/>
          <p:nvPr/>
        </p:nvSpPr>
        <p:spPr>
          <a:xfrm>
            <a:off x="218261" y="882192"/>
            <a:ext cx="11768402" cy="1"/>
          </a:xfrm>
          <a:prstGeom prst="line">
            <a:avLst/>
          </a:prstGeom>
          <a:ln>
            <a:solidFill>
              <a:srgbClr val="FEFFFF"/>
            </a:solidFill>
          </a:ln>
        </p:spPr>
        <p:txBody>
          <a:bodyPr lIns="45719" rIns="45719"/>
          <a:lstStyle/>
          <a:p>
            <a:endParaRPr/>
          </a:p>
        </p:txBody>
      </p:sp>
      <p:pic>
        <p:nvPicPr>
          <p:cNvPr id="551" name="Picture 58" descr="Picture 58"/>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552" name="Text Box 38"/>
          <p:cNvSpPr txBox="1"/>
          <p:nvPr/>
        </p:nvSpPr>
        <p:spPr>
          <a:xfrm>
            <a:off x="8205938" y="6247436"/>
            <a:ext cx="3751496" cy="127001"/>
          </a:xfrm>
          <a:prstGeom prst="rect">
            <a:avLst/>
          </a:prstGeom>
          <a:ln w="12700">
            <a:miter lim="400000"/>
          </a:ln>
        </p:spPr>
        <p:txBody>
          <a:bodyPr lIns="0" tIns="0" rIns="0" bIns="0">
            <a:spAutoFit/>
          </a:bodyPr>
          <a:lstStyle/>
          <a:p>
            <a:pPr lvl="2" algn="r">
              <a:spcBef>
                <a:spcPts val="400"/>
              </a:spcBef>
              <a:defRPr sz="800">
                <a:solidFill>
                  <a:srgbClr val="8197A6"/>
                </a:solidFill>
              </a:defRPr>
            </a:pPr>
            <a:endParaRPr/>
          </a:p>
        </p:txBody>
      </p:sp>
      <p:sp>
        <p:nvSpPr>
          <p:cNvPr id="553" name="Straight Connector 64"/>
          <p:cNvSpPr/>
          <p:nvPr/>
        </p:nvSpPr>
        <p:spPr>
          <a:xfrm>
            <a:off x="221435" y="6422971"/>
            <a:ext cx="11736000" cy="1"/>
          </a:xfrm>
          <a:prstGeom prst="line">
            <a:avLst/>
          </a:prstGeom>
          <a:ln>
            <a:solidFill>
              <a:srgbClr val="FEFFFF"/>
            </a:solidFill>
          </a:ln>
        </p:spPr>
        <p:txBody>
          <a:bodyPr lIns="45719" rIns="45719"/>
          <a:lstStyle/>
          <a:p>
            <a:endParaRPr/>
          </a:p>
        </p:txBody>
      </p:sp>
      <p:sp>
        <p:nvSpPr>
          <p:cNvPr id="554" name="Body Level One…"/>
          <p:cNvSpPr txBox="1">
            <a:spLocks noGrp="1"/>
          </p:cNvSpPr>
          <p:nvPr>
            <p:ph type="body" idx="1"/>
          </p:nvPr>
        </p:nvSpPr>
        <p:spPr>
          <a:xfrm>
            <a:off x="218261" y="882191"/>
            <a:ext cx="11763663" cy="5534969"/>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55" name="CLICK TO EDIT MASTER TITLE STYLE"/>
          <p:cNvSpPr txBox="1">
            <a:spLocks noGrp="1"/>
          </p:cNvSpPr>
          <p:nvPr>
            <p:ph type="title" hasCustomPrompt="1"/>
          </p:nvPr>
        </p:nvSpPr>
        <p:spPr>
          <a:xfrm>
            <a:off x="218260" y="157323"/>
            <a:ext cx="10113229" cy="554000"/>
          </a:xfrm>
          <a:prstGeom prst="rect">
            <a:avLst/>
          </a:prstGeom>
        </p:spPr>
        <p:txBody>
          <a:bodyPr/>
          <a:lstStyle/>
          <a:p>
            <a:r>
              <a:t>CLICK TO EDIT MASTER TITLE STYLE</a:t>
            </a:r>
          </a:p>
        </p:txBody>
      </p:sp>
      <p:pic>
        <p:nvPicPr>
          <p:cNvPr id="556" name="Picture 92" descr="Picture 92"/>
          <p:cNvPicPr>
            <a:picLocks noChangeAspect="1"/>
          </p:cNvPicPr>
          <p:nvPr/>
        </p:nvPicPr>
        <p:blipFill>
          <a:blip r:embed="rId2"/>
          <a:stretch>
            <a:fillRect/>
          </a:stretch>
        </p:blipFill>
        <p:spPr>
          <a:xfrm>
            <a:off x="10343244" y="6585917"/>
            <a:ext cx="1636921" cy="105919"/>
          </a:xfrm>
          <a:prstGeom prst="rect">
            <a:avLst/>
          </a:prstGeom>
          <a:ln w="12700">
            <a:miter lim="400000"/>
          </a:ln>
        </p:spPr>
      </p:pic>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DARK8">
    <p:spTree>
      <p:nvGrpSpPr>
        <p:cNvPr id="1" name=""/>
        <p:cNvGrpSpPr/>
        <p:nvPr/>
      </p:nvGrpSpPr>
      <p:grpSpPr>
        <a:xfrm>
          <a:off x="0" y="0"/>
          <a:ext cx="0" cy="0"/>
          <a:chOff x="0" y="0"/>
          <a:chExt cx="0" cy="0"/>
        </a:xfrm>
      </p:grpSpPr>
      <p:sp>
        <p:nvSpPr>
          <p:cNvPr id="563" name="Rectangle 6"/>
          <p:cNvSpPr/>
          <p:nvPr/>
        </p:nvSpPr>
        <p:spPr>
          <a:xfrm>
            <a:off x="-6567" y="-3"/>
            <a:ext cx="12198568" cy="6858004"/>
          </a:xfrm>
          <a:prstGeom prst="rect">
            <a:avLst/>
          </a:prstGeom>
          <a:solidFill>
            <a:srgbClr val="003249"/>
          </a:solidFill>
          <a:ln w="12700">
            <a:miter lim="400000"/>
          </a:ln>
        </p:spPr>
        <p:txBody>
          <a:bodyPr lIns="0" tIns="0" rIns="0" bIns="0" anchor="ctr"/>
          <a:lstStyle/>
          <a:p>
            <a:pPr algn="ctr">
              <a:defRPr>
                <a:solidFill>
                  <a:srgbClr val="FEFFFF"/>
                </a:solidFill>
              </a:defRPr>
            </a:pPr>
            <a:endParaRPr/>
          </a:p>
        </p:txBody>
      </p:sp>
      <p:pic>
        <p:nvPicPr>
          <p:cNvPr id="564" name="Picture 5" descr="Picture 5"/>
          <p:cNvPicPr>
            <a:picLocks noChangeAspect="1"/>
          </p:cNvPicPr>
          <p:nvPr/>
        </p:nvPicPr>
        <p:blipFill>
          <a:blip r:embed="rId2"/>
          <a:stretch>
            <a:fillRect/>
          </a:stretch>
        </p:blipFill>
        <p:spPr>
          <a:xfrm>
            <a:off x="10343244" y="6585917"/>
            <a:ext cx="1636921" cy="105919"/>
          </a:xfrm>
          <a:prstGeom prst="rect">
            <a:avLst/>
          </a:prstGeom>
          <a:ln w="12700">
            <a:miter lim="400000"/>
          </a:ln>
        </p:spPr>
      </p:pic>
      <p:sp>
        <p:nvSpPr>
          <p:cNvPr id="565" name="Slide Number"/>
          <p:cNvSpPr txBox="1">
            <a:spLocks noGrp="1"/>
          </p:cNvSpPr>
          <p:nvPr>
            <p:ph type="sldNum" sz="quarter" idx="2"/>
          </p:nvPr>
        </p:nvSpPr>
        <p:spPr>
          <a:xfrm>
            <a:off x="8205938" y="6201716"/>
            <a:ext cx="400250" cy="368301"/>
          </a:xfrm>
          <a:prstGeom prst="rect">
            <a:avLst/>
          </a:prstGeom>
        </p:spPr>
        <p:txBody>
          <a:bodyPr lIns="0" tIns="0" rIns="0" bIns="0" anchor="t"/>
          <a:lstStyle>
            <a:lvl1pPr algn="l">
              <a:defRPr sz="2400"/>
            </a:lvl1pPr>
          </a:lstStyle>
          <a:p>
            <a:fld id="{86CB4B4D-7CA3-9044-876B-883B54F8677D}" type="slidenum">
              <a:t>‹#›</a:t>
            </a:fld>
            <a:endParaRPr/>
          </a:p>
        </p:txBody>
      </p:sp>
      <p:pic>
        <p:nvPicPr>
          <p:cNvPr id="566"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567" name="Straight Connector 64"/>
          <p:cNvSpPr/>
          <p:nvPr/>
        </p:nvSpPr>
        <p:spPr>
          <a:xfrm>
            <a:off x="221435" y="6422971"/>
            <a:ext cx="11736000" cy="1"/>
          </a:xfrm>
          <a:prstGeom prst="line">
            <a:avLst/>
          </a:prstGeom>
          <a:ln>
            <a:solidFill>
              <a:srgbClr val="FEFFFF"/>
            </a:solidFill>
          </a:ln>
        </p:spPr>
        <p:txBody>
          <a:bodyPr lIns="45719" rIns="45719"/>
          <a:lstStyle/>
          <a:p>
            <a:endParaRPr/>
          </a:p>
        </p:txBody>
      </p:sp>
      <p:sp>
        <p:nvSpPr>
          <p:cNvPr id="568" name="Text Box 58"/>
          <p:cNvSpPr txBox="1"/>
          <p:nvPr/>
        </p:nvSpPr>
        <p:spPr>
          <a:xfrm>
            <a:off x="213480" y="6245524"/>
            <a:ext cx="6615515"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spAutoFit/>
          </a:bodyPr>
          <a:lstStyle>
            <a:lvl1pPr>
              <a:spcBef>
                <a:spcPts val="400"/>
              </a:spcBef>
              <a:defRPr sz="800">
                <a:solidFill>
                  <a:srgbClr val="8197A6"/>
                </a:solidFill>
              </a:defRPr>
            </a:lvl1pPr>
          </a:lstStyle>
          <a:p>
            <a:r>
              <a:t>ESA UNCLASSIFIED - For ESA Official Use Only</a:t>
            </a:r>
          </a:p>
        </p:txBody>
      </p:sp>
      <p:pic>
        <p:nvPicPr>
          <p:cNvPr id="569" name="Picture 1" descr="Picture 1"/>
          <p:cNvPicPr>
            <a:picLocks noChangeAspect="1"/>
          </p:cNvPicPr>
          <p:nvPr/>
        </p:nvPicPr>
        <p:blipFill>
          <a:blip r:embed="rId4"/>
          <a:stretch>
            <a:fillRect/>
          </a:stretch>
        </p:blipFill>
        <p:spPr>
          <a:xfrm>
            <a:off x="3689" y="6454954"/>
            <a:ext cx="9956801" cy="405131"/>
          </a:xfrm>
          <a:prstGeom prst="rect">
            <a:avLst/>
          </a:prstGeom>
          <a:ln w="12700">
            <a:miter lim="400000"/>
          </a:ln>
        </p:spPr>
      </p:pic>
      <p:sp>
        <p:nvSpPr>
          <p:cNvPr id="570" name="Straight Connector 60"/>
          <p:cNvSpPr/>
          <p:nvPr/>
        </p:nvSpPr>
        <p:spPr>
          <a:xfrm>
            <a:off x="218261" y="882192"/>
            <a:ext cx="11768402" cy="1"/>
          </a:xfrm>
          <a:prstGeom prst="line">
            <a:avLst/>
          </a:prstGeom>
          <a:ln>
            <a:solidFill>
              <a:srgbClr val="FEFFFF"/>
            </a:solidFill>
          </a:ln>
        </p:spPr>
        <p:txBody>
          <a:bodyPr lIns="45719" rIns="45719"/>
          <a:lstStyle/>
          <a:p>
            <a:endParaRPr/>
          </a:p>
        </p:txBody>
      </p:sp>
      <p:pic>
        <p:nvPicPr>
          <p:cNvPr id="571" name="Picture 58" descr="Picture 58"/>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572" name="Text Box 38"/>
          <p:cNvSpPr txBox="1"/>
          <p:nvPr/>
        </p:nvSpPr>
        <p:spPr>
          <a:xfrm>
            <a:off x="8205938" y="6247436"/>
            <a:ext cx="3751496" cy="127001"/>
          </a:xfrm>
          <a:prstGeom prst="rect">
            <a:avLst/>
          </a:prstGeom>
          <a:ln w="12700">
            <a:miter lim="400000"/>
          </a:ln>
        </p:spPr>
        <p:txBody>
          <a:bodyPr lIns="0" tIns="0" rIns="0" bIns="0">
            <a:spAutoFit/>
          </a:bodyPr>
          <a:lstStyle/>
          <a:p>
            <a:pPr lvl="2" algn="r">
              <a:spcBef>
                <a:spcPts val="400"/>
              </a:spcBef>
              <a:defRPr sz="800">
                <a:solidFill>
                  <a:srgbClr val="8197A6"/>
                </a:solidFill>
              </a:defRPr>
            </a:pPr>
            <a:endParaRPr/>
          </a:p>
        </p:txBody>
      </p:sp>
      <p:sp>
        <p:nvSpPr>
          <p:cNvPr id="573" name="Straight Connector 64"/>
          <p:cNvSpPr/>
          <p:nvPr/>
        </p:nvSpPr>
        <p:spPr>
          <a:xfrm>
            <a:off x="221435" y="6422971"/>
            <a:ext cx="11736000" cy="1"/>
          </a:xfrm>
          <a:prstGeom prst="line">
            <a:avLst/>
          </a:prstGeom>
          <a:ln>
            <a:solidFill>
              <a:srgbClr val="FEFFFF"/>
            </a:solidFill>
          </a:ln>
        </p:spPr>
        <p:txBody>
          <a:bodyPr lIns="45719" rIns="45719"/>
          <a:lstStyle/>
          <a:p>
            <a:endParaRPr/>
          </a:p>
        </p:txBody>
      </p:sp>
      <p:sp>
        <p:nvSpPr>
          <p:cNvPr id="574" name="Body Level One…"/>
          <p:cNvSpPr txBox="1">
            <a:spLocks noGrp="1"/>
          </p:cNvSpPr>
          <p:nvPr>
            <p:ph type="body" sz="half" idx="1"/>
          </p:nvPr>
        </p:nvSpPr>
        <p:spPr>
          <a:xfrm>
            <a:off x="218260" y="1673225"/>
            <a:ext cx="5788845" cy="43180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75" name="CLICK TO EDIT MASTER TITLE STYLE"/>
          <p:cNvSpPr txBox="1">
            <a:spLocks noGrp="1"/>
          </p:cNvSpPr>
          <p:nvPr>
            <p:ph type="title" hasCustomPrompt="1"/>
          </p:nvPr>
        </p:nvSpPr>
        <p:spPr>
          <a:xfrm>
            <a:off x="218260" y="157323"/>
            <a:ext cx="10113229" cy="554000"/>
          </a:xfrm>
          <a:prstGeom prst="rect">
            <a:avLst/>
          </a:prstGeom>
        </p:spPr>
        <p:txBody>
          <a:bodyPr/>
          <a:lstStyle/>
          <a:p>
            <a:r>
              <a:t>CLICK TO EDIT MASTER TITLE STYLE</a:t>
            </a:r>
          </a:p>
        </p:txBody>
      </p:sp>
      <p:pic>
        <p:nvPicPr>
          <p:cNvPr id="576" name="Picture 93" descr="Picture 93"/>
          <p:cNvPicPr>
            <a:picLocks noChangeAspect="1"/>
          </p:cNvPicPr>
          <p:nvPr/>
        </p:nvPicPr>
        <p:blipFill>
          <a:blip r:embed="rId2"/>
          <a:stretch>
            <a:fillRect/>
          </a:stretch>
        </p:blipFill>
        <p:spPr>
          <a:xfrm>
            <a:off x="10343244" y="6585917"/>
            <a:ext cx="1636921" cy="105919"/>
          </a:xfrm>
          <a:prstGeom prst="rect">
            <a:avLst/>
          </a:prstGeom>
          <a:ln w="12700">
            <a:miter lim="400000"/>
          </a:ln>
        </p:spPr>
      </p:pic>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DARK_COLOUR_BG1">
    <p:spTree>
      <p:nvGrpSpPr>
        <p:cNvPr id="1" name=""/>
        <p:cNvGrpSpPr/>
        <p:nvPr/>
      </p:nvGrpSpPr>
      <p:grpSpPr>
        <a:xfrm>
          <a:off x="0" y="0"/>
          <a:ext cx="0" cy="0"/>
          <a:chOff x="0" y="0"/>
          <a:chExt cx="0" cy="0"/>
        </a:xfrm>
      </p:grpSpPr>
      <p:sp>
        <p:nvSpPr>
          <p:cNvPr id="583" name="Rectangle 6"/>
          <p:cNvSpPr/>
          <p:nvPr/>
        </p:nvSpPr>
        <p:spPr>
          <a:xfrm>
            <a:off x="-6567" y="-3"/>
            <a:ext cx="12198568" cy="6858004"/>
          </a:xfrm>
          <a:prstGeom prst="rect">
            <a:avLst/>
          </a:prstGeom>
          <a:solidFill>
            <a:srgbClr val="003249"/>
          </a:solidFill>
          <a:ln w="12700">
            <a:miter lim="400000"/>
          </a:ln>
        </p:spPr>
        <p:txBody>
          <a:bodyPr lIns="0" tIns="0" rIns="0" bIns="0" anchor="ctr"/>
          <a:lstStyle/>
          <a:p>
            <a:pPr algn="ctr">
              <a:defRPr>
                <a:solidFill>
                  <a:srgbClr val="FEFFFF"/>
                </a:solidFill>
              </a:defRPr>
            </a:pPr>
            <a:endParaRPr/>
          </a:p>
        </p:txBody>
      </p:sp>
      <p:pic>
        <p:nvPicPr>
          <p:cNvPr id="584" name="Picture 5" descr="Picture 5"/>
          <p:cNvPicPr>
            <a:picLocks noChangeAspect="1"/>
          </p:cNvPicPr>
          <p:nvPr/>
        </p:nvPicPr>
        <p:blipFill>
          <a:blip r:embed="rId2"/>
          <a:stretch>
            <a:fillRect/>
          </a:stretch>
        </p:blipFill>
        <p:spPr>
          <a:xfrm>
            <a:off x="10343244" y="6585917"/>
            <a:ext cx="1636921" cy="105919"/>
          </a:xfrm>
          <a:prstGeom prst="rect">
            <a:avLst/>
          </a:prstGeom>
          <a:ln w="12700">
            <a:miter lim="400000"/>
          </a:ln>
        </p:spPr>
      </p:pic>
      <p:sp>
        <p:nvSpPr>
          <p:cNvPr id="585" name="Slide Number"/>
          <p:cNvSpPr txBox="1">
            <a:spLocks noGrp="1"/>
          </p:cNvSpPr>
          <p:nvPr>
            <p:ph type="sldNum" sz="quarter" idx="2"/>
          </p:nvPr>
        </p:nvSpPr>
        <p:spPr>
          <a:xfrm>
            <a:off x="8205938" y="6201716"/>
            <a:ext cx="400250" cy="368301"/>
          </a:xfrm>
          <a:prstGeom prst="rect">
            <a:avLst/>
          </a:prstGeom>
        </p:spPr>
        <p:txBody>
          <a:bodyPr lIns="0" tIns="0" rIns="0" bIns="0" anchor="t"/>
          <a:lstStyle>
            <a:lvl1pPr algn="l">
              <a:defRPr sz="2400"/>
            </a:lvl1pPr>
          </a:lstStyle>
          <a:p>
            <a:fld id="{86CB4B4D-7CA3-9044-876B-883B54F8677D}" type="slidenum">
              <a:t>‹#›</a:t>
            </a:fld>
            <a:endParaRPr/>
          </a:p>
        </p:txBody>
      </p:sp>
      <p:pic>
        <p:nvPicPr>
          <p:cNvPr id="586"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587" name="Straight Connector 64"/>
          <p:cNvSpPr/>
          <p:nvPr/>
        </p:nvSpPr>
        <p:spPr>
          <a:xfrm>
            <a:off x="221435" y="6422971"/>
            <a:ext cx="11736000" cy="1"/>
          </a:xfrm>
          <a:prstGeom prst="line">
            <a:avLst/>
          </a:prstGeom>
          <a:ln>
            <a:solidFill>
              <a:srgbClr val="FEFFFF"/>
            </a:solidFill>
          </a:ln>
        </p:spPr>
        <p:txBody>
          <a:bodyPr lIns="45719" rIns="45719"/>
          <a:lstStyle/>
          <a:p>
            <a:endParaRPr/>
          </a:p>
        </p:txBody>
      </p:sp>
      <p:sp>
        <p:nvSpPr>
          <p:cNvPr id="588" name="Text Box 58"/>
          <p:cNvSpPr txBox="1"/>
          <p:nvPr/>
        </p:nvSpPr>
        <p:spPr>
          <a:xfrm>
            <a:off x="213480" y="6245524"/>
            <a:ext cx="6615515"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spAutoFit/>
          </a:bodyPr>
          <a:lstStyle>
            <a:lvl1pPr>
              <a:spcBef>
                <a:spcPts val="400"/>
              </a:spcBef>
              <a:defRPr sz="800">
                <a:solidFill>
                  <a:srgbClr val="8197A6"/>
                </a:solidFill>
              </a:defRPr>
            </a:lvl1pPr>
          </a:lstStyle>
          <a:p>
            <a:r>
              <a:t>ESA UNCLASSIFIED - For ESA Official Use Only</a:t>
            </a:r>
          </a:p>
        </p:txBody>
      </p:sp>
      <p:pic>
        <p:nvPicPr>
          <p:cNvPr id="589" name="Picture 1" descr="Picture 1"/>
          <p:cNvPicPr>
            <a:picLocks noChangeAspect="1"/>
          </p:cNvPicPr>
          <p:nvPr/>
        </p:nvPicPr>
        <p:blipFill>
          <a:blip r:embed="rId4"/>
          <a:stretch>
            <a:fillRect/>
          </a:stretch>
        </p:blipFill>
        <p:spPr>
          <a:xfrm>
            <a:off x="3689" y="6454954"/>
            <a:ext cx="9956801" cy="405131"/>
          </a:xfrm>
          <a:prstGeom prst="rect">
            <a:avLst/>
          </a:prstGeom>
          <a:ln w="12700">
            <a:miter lim="400000"/>
          </a:ln>
        </p:spPr>
      </p:pic>
      <p:sp>
        <p:nvSpPr>
          <p:cNvPr id="590" name="Rectangle 153"/>
          <p:cNvSpPr/>
          <p:nvPr/>
        </p:nvSpPr>
        <p:spPr>
          <a:xfrm>
            <a:off x="-6567" y="-3"/>
            <a:ext cx="12198567" cy="6858004"/>
          </a:xfrm>
          <a:prstGeom prst="rect">
            <a:avLst/>
          </a:prstGeom>
          <a:solidFill>
            <a:srgbClr val="335E6F"/>
          </a:solidFill>
          <a:ln w="12700">
            <a:miter lim="400000"/>
          </a:ln>
        </p:spPr>
        <p:txBody>
          <a:bodyPr lIns="0" tIns="0" rIns="0" bIns="0" anchor="ctr"/>
          <a:lstStyle/>
          <a:p>
            <a:pPr algn="ctr">
              <a:defRPr>
                <a:solidFill>
                  <a:srgbClr val="FEFFFF"/>
                </a:solidFill>
              </a:defRPr>
            </a:pPr>
            <a:endParaRPr/>
          </a:p>
        </p:txBody>
      </p:sp>
      <p:sp>
        <p:nvSpPr>
          <p:cNvPr id="591" name="Straight Connector 60"/>
          <p:cNvSpPr/>
          <p:nvPr/>
        </p:nvSpPr>
        <p:spPr>
          <a:xfrm>
            <a:off x="218261" y="882192"/>
            <a:ext cx="11768402" cy="1"/>
          </a:xfrm>
          <a:prstGeom prst="line">
            <a:avLst/>
          </a:prstGeom>
          <a:ln>
            <a:solidFill>
              <a:srgbClr val="FEFFFF"/>
            </a:solidFill>
          </a:ln>
        </p:spPr>
        <p:txBody>
          <a:bodyPr lIns="45719" rIns="45719"/>
          <a:lstStyle/>
          <a:p>
            <a:endParaRPr/>
          </a:p>
        </p:txBody>
      </p:sp>
      <p:pic>
        <p:nvPicPr>
          <p:cNvPr id="592" name="Picture 58" descr="Picture 58"/>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593" name="Text Box 38"/>
          <p:cNvSpPr txBox="1"/>
          <p:nvPr/>
        </p:nvSpPr>
        <p:spPr>
          <a:xfrm>
            <a:off x="8205938" y="6247436"/>
            <a:ext cx="3751496" cy="127001"/>
          </a:xfrm>
          <a:prstGeom prst="rect">
            <a:avLst/>
          </a:prstGeom>
          <a:ln w="12700">
            <a:miter lim="400000"/>
          </a:ln>
        </p:spPr>
        <p:txBody>
          <a:bodyPr lIns="0" tIns="0" rIns="0" bIns="0">
            <a:spAutoFit/>
          </a:bodyPr>
          <a:lstStyle/>
          <a:p>
            <a:pPr lvl="2" algn="r">
              <a:spcBef>
                <a:spcPts val="400"/>
              </a:spcBef>
              <a:defRPr sz="800">
                <a:solidFill>
                  <a:srgbClr val="FEFFFF"/>
                </a:solidFill>
              </a:defRPr>
            </a:pPr>
            <a:endParaRPr/>
          </a:p>
        </p:txBody>
      </p:sp>
      <p:sp>
        <p:nvSpPr>
          <p:cNvPr id="594" name="Straight Connector 64"/>
          <p:cNvSpPr/>
          <p:nvPr/>
        </p:nvSpPr>
        <p:spPr>
          <a:xfrm>
            <a:off x="221435" y="6422971"/>
            <a:ext cx="11736000" cy="1"/>
          </a:xfrm>
          <a:prstGeom prst="line">
            <a:avLst/>
          </a:prstGeom>
          <a:ln>
            <a:solidFill>
              <a:srgbClr val="FEFFFF"/>
            </a:solidFill>
          </a:ln>
        </p:spPr>
        <p:txBody>
          <a:bodyPr lIns="45719" rIns="45719"/>
          <a:lstStyle/>
          <a:p>
            <a:endParaRPr/>
          </a:p>
        </p:txBody>
      </p:sp>
      <p:sp>
        <p:nvSpPr>
          <p:cNvPr id="595" name="CLICK TO EDIT MASTER TITLE STYLE"/>
          <p:cNvSpPr txBox="1">
            <a:spLocks noGrp="1"/>
          </p:cNvSpPr>
          <p:nvPr>
            <p:ph type="title" hasCustomPrompt="1"/>
          </p:nvPr>
        </p:nvSpPr>
        <p:spPr>
          <a:xfrm>
            <a:off x="218260" y="157323"/>
            <a:ext cx="10113229" cy="554000"/>
          </a:xfrm>
          <a:prstGeom prst="rect">
            <a:avLst/>
          </a:prstGeom>
        </p:spPr>
        <p:txBody>
          <a:bodyPr/>
          <a:lstStyle/>
          <a:p>
            <a:r>
              <a:t>CLICK TO EDIT MASTER TITLE STYLE</a:t>
            </a:r>
          </a:p>
        </p:txBody>
      </p:sp>
      <p:sp>
        <p:nvSpPr>
          <p:cNvPr id="596" name="Body Level One…"/>
          <p:cNvSpPr txBox="1">
            <a:spLocks noGrp="1"/>
          </p:cNvSpPr>
          <p:nvPr>
            <p:ph type="body" idx="1"/>
          </p:nvPr>
        </p:nvSpPr>
        <p:spPr>
          <a:xfrm>
            <a:off x="218261" y="882191"/>
            <a:ext cx="11763663" cy="5534969"/>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pic>
        <p:nvPicPr>
          <p:cNvPr id="597" name="Picture 37" descr="Picture 37"/>
          <p:cNvPicPr>
            <a:picLocks noChangeAspect="1"/>
          </p:cNvPicPr>
          <p:nvPr/>
        </p:nvPicPr>
        <p:blipFill>
          <a:blip r:embed="rId2"/>
          <a:stretch>
            <a:fillRect/>
          </a:stretch>
        </p:blipFill>
        <p:spPr>
          <a:xfrm>
            <a:off x="10343244" y="6585917"/>
            <a:ext cx="1636921" cy="105919"/>
          </a:xfrm>
          <a:prstGeom prst="rect">
            <a:avLst/>
          </a:prstGeom>
          <a:ln w="12700">
            <a:miter lim="400000"/>
          </a:ln>
        </p:spPr>
      </p:pic>
      <p:pic>
        <p:nvPicPr>
          <p:cNvPr id="598" name="Picture 1" descr="Picture 1"/>
          <p:cNvPicPr>
            <a:picLocks noChangeAspect="1"/>
          </p:cNvPicPr>
          <p:nvPr/>
        </p:nvPicPr>
        <p:blipFill>
          <a:blip r:embed="rId4"/>
          <a:stretch>
            <a:fillRect/>
          </a:stretch>
        </p:blipFill>
        <p:spPr>
          <a:xfrm>
            <a:off x="3689" y="6454954"/>
            <a:ext cx="9956801" cy="405131"/>
          </a:xfrm>
          <a:prstGeom prst="rect">
            <a:avLst/>
          </a:prstGeom>
          <a:ln w="12700">
            <a:miter lim="400000"/>
          </a:ln>
        </p:spPr>
      </p:pic>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605" name="Rectangle 6"/>
          <p:cNvSpPr/>
          <p:nvPr/>
        </p:nvSpPr>
        <p:spPr>
          <a:xfrm>
            <a:off x="-6567" y="-3"/>
            <a:ext cx="12198568" cy="6858004"/>
          </a:xfrm>
          <a:prstGeom prst="rect">
            <a:avLst/>
          </a:prstGeom>
          <a:solidFill>
            <a:srgbClr val="003249"/>
          </a:solidFill>
          <a:ln w="12700">
            <a:miter lim="400000"/>
          </a:ln>
        </p:spPr>
        <p:txBody>
          <a:bodyPr lIns="0" tIns="0" rIns="0" bIns="0" anchor="ctr"/>
          <a:lstStyle/>
          <a:p>
            <a:pPr algn="ctr">
              <a:defRPr>
                <a:solidFill>
                  <a:srgbClr val="FEFFFF"/>
                </a:solidFill>
              </a:defRPr>
            </a:pPr>
            <a:endParaRPr/>
          </a:p>
        </p:txBody>
      </p:sp>
      <p:pic>
        <p:nvPicPr>
          <p:cNvPr id="606" name="Picture 5" descr="Picture 5"/>
          <p:cNvPicPr>
            <a:picLocks noChangeAspect="1"/>
          </p:cNvPicPr>
          <p:nvPr/>
        </p:nvPicPr>
        <p:blipFill>
          <a:blip r:embed="rId2"/>
          <a:stretch>
            <a:fillRect/>
          </a:stretch>
        </p:blipFill>
        <p:spPr>
          <a:xfrm>
            <a:off x="10343244" y="6585917"/>
            <a:ext cx="1636921" cy="105919"/>
          </a:xfrm>
          <a:prstGeom prst="rect">
            <a:avLst/>
          </a:prstGeom>
          <a:ln w="12700">
            <a:miter lim="400000"/>
          </a:ln>
        </p:spPr>
      </p:pic>
      <p:sp>
        <p:nvSpPr>
          <p:cNvPr id="607" name="Slide Number"/>
          <p:cNvSpPr txBox="1">
            <a:spLocks noGrp="1"/>
          </p:cNvSpPr>
          <p:nvPr>
            <p:ph type="sldNum" sz="quarter" idx="2"/>
          </p:nvPr>
        </p:nvSpPr>
        <p:spPr>
          <a:xfrm>
            <a:off x="8205938" y="6201716"/>
            <a:ext cx="400250" cy="368301"/>
          </a:xfrm>
          <a:prstGeom prst="rect">
            <a:avLst/>
          </a:prstGeom>
        </p:spPr>
        <p:txBody>
          <a:bodyPr lIns="0" tIns="0" rIns="0" bIns="0" anchor="t"/>
          <a:lstStyle>
            <a:lvl1pPr algn="l">
              <a:defRPr sz="2400"/>
            </a:lvl1pPr>
          </a:lstStyle>
          <a:p>
            <a:fld id="{86CB4B4D-7CA3-9044-876B-883B54F8677D}" type="slidenum">
              <a:t>‹#›</a:t>
            </a:fld>
            <a:endParaRPr/>
          </a:p>
        </p:txBody>
      </p:sp>
      <p:pic>
        <p:nvPicPr>
          <p:cNvPr id="608"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609" name="Straight Connector 64"/>
          <p:cNvSpPr/>
          <p:nvPr/>
        </p:nvSpPr>
        <p:spPr>
          <a:xfrm>
            <a:off x="221435" y="6422971"/>
            <a:ext cx="11736000" cy="1"/>
          </a:xfrm>
          <a:prstGeom prst="line">
            <a:avLst/>
          </a:prstGeom>
          <a:ln>
            <a:solidFill>
              <a:srgbClr val="FEFFFF"/>
            </a:solidFill>
          </a:ln>
        </p:spPr>
        <p:txBody>
          <a:bodyPr lIns="45719" rIns="45719"/>
          <a:lstStyle/>
          <a:p>
            <a:endParaRPr/>
          </a:p>
        </p:txBody>
      </p:sp>
      <p:sp>
        <p:nvSpPr>
          <p:cNvPr id="610" name="Text Box 58"/>
          <p:cNvSpPr txBox="1"/>
          <p:nvPr/>
        </p:nvSpPr>
        <p:spPr>
          <a:xfrm>
            <a:off x="213480" y="6245524"/>
            <a:ext cx="6615515"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spAutoFit/>
          </a:bodyPr>
          <a:lstStyle>
            <a:lvl1pPr>
              <a:spcBef>
                <a:spcPts val="400"/>
              </a:spcBef>
              <a:defRPr sz="800">
                <a:solidFill>
                  <a:srgbClr val="8197A6"/>
                </a:solidFill>
              </a:defRPr>
            </a:lvl1pPr>
          </a:lstStyle>
          <a:p>
            <a:r>
              <a:t>ESA UNCLASSIFIED - For ESA Official Use Only</a:t>
            </a:r>
          </a:p>
        </p:txBody>
      </p:sp>
      <p:pic>
        <p:nvPicPr>
          <p:cNvPr id="611" name="Picture 1" descr="Picture 1"/>
          <p:cNvPicPr>
            <a:picLocks noChangeAspect="1"/>
          </p:cNvPicPr>
          <p:nvPr/>
        </p:nvPicPr>
        <p:blipFill>
          <a:blip r:embed="rId4"/>
          <a:stretch>
            <a:fillRect/>
          </a:stretch>
        </p:blipFill>
        <p:spPr>
          <a:xfrm>
            <a:off x="3689" y="6454954"/>
            <a:ext cx="9956801" cy="405131"/>
          </a:xfrm>
          <a:prstGeom prst="rect">
            <a:avLst/>
          </a:prstGeom>
          <a:ln w="12700">
            <a:miter lim="400000"/>
          </a:ln>
        </p:spPr>
      </p:pic>
      <p:sp>
        <p:nvSpPr>
          <p:cNvPr id="612" name="Title Text"/>
          <p:cNvSpPr txBox="1">
            <a:spLocks noGrp="1"/>
          </p:cNvSpPr>
          <p:nvPr>
            <p:ph type="title"/>
          </p:nvPr>
        </p:nvSpPr>
        <p:spPr>
          <a:prstGeom prst="rect">
            <a:avLst/>
          </a:prstGeom>
        </p:spPr>
        <p:txBody>
          <a:bodyPr/>
          <a:lstStyle/>
          <a:p>
            <a:r>
              <a:t>Title Text</a:t>
            </a:r>
          </a:p>
        </p:txBody>
      </p:sp>
      <p:sp>
        <p:nvSpPr>
          <p:cNvPr id="613" name="Body Level One…"/>
          <p:cNvSpPr txBox="1">
            <a:spLocks noGrp="1"/>
          </p:cNvSpPr>
          <p:nvPr>
            <p:ph type="body" idx="1"/>
          </p:nvPr>
        </p:nvSpPr>
        <p:spPr>
          <a:xfrm>
            <a:off x="218261" y="882191"/>
            <a:ext cx="11763663" cy="5534969"/>
          </a:xfrm>
          <a:prstGeom prst="rect">
            <a:avLst/>
          </a:prstGeom>
        </p:spPr>
        <p:txBody>
          <a:bodyPr>
            <a:normAutofit/>
          </a:bodyPr>
          <a:lstStyle>
            <a:lvl1pPr>
              <a:defRPr>
                <a:solidFill>
                  <a:srgbClr val="FEFFFF"/>
                </a:solidFill>
              </a:defRPr>
            </a:lvl1pPr>
            <a:lvl2pPr>
              <a:defRPr>
                <a:solidFill>
                  <a:srgbClr val="FEFFFF"/>
                </a:solidFill>
              </a:defRPr>
            </a:lvl2pPr>
            <a:lvl3pPr>
              <a:defRPr>
                <a:solidFill>
                  <a:srgbClr val="FEFFFF"/>
                </a:solidFill>
              </a:defRPr>
            </a:lvl3pPr>
            <a:lvl4pPr>
              <a:defRPr>
                <a:solidFill>
                  <a:srgbClr val="FEFFFF"/>
                </a:solidFill>
              </a:defRPr>
            </a:lvl4pPr>
            <a:lvl5pPr>
              <a:defRPr>
                <a:solidFill>
                  <a:srgbClr val="FEFFFF"/>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CLEAR3">
    <p:spTree>
      <p:nvGrpSpPr>
        <p:cNvPr id="1" name=""/>
        <p:cNvGrpSpPr/>
        <p:nvPr/>
      </p:nvGrpSpPr>
      <p:grpSpPr>
        <a:xfrm>
          <a:off x="0" y="0"/>
          <a:ext cx="0" cy="0"/>
          <a:chOff x="0" y="0"/>
          <a:chExt cx="0" cy="0"/>
        </a:xfrm>
      </p:grpSpPr>
      <p:sp>
        <p:nvSpPr>
          <p:cNvPr id="620" name="Rectangle 6"/>
          <p:cNvSpPr/>
          <p:nvPr/>
        </p:nvSpPr>
        <p:spPr>
          <a:xfrm>
            <a:off x="-6567" y="-3"/>
            <a:ext cx="12198568" cy="6858004"/>
          </a:xfrm>
          <a:prstGeom prst="rect">
            <a:avLst/>
          </a:prstGeom>
          <a:solidFill>
            <a:srgbClr val="003249"/>
          </a:solidFill>
          <a:ln w="12700">
            <a:miter lim="400000"/>
          </a:ln>
        </p:spPr>
        <p:txBody>
          <a:bodyPr lIns="0" tIns="0" rIns="0" bIns="0" anchor="ctr"/>
          <a:lstStyle/>
          <a:p>
            <a:pPr algn="ctr">
              <a:defRPr>
                <a:solidFill>
                  <a:srgbClr val="FEFFFF"/>
                </a:solidFill>
              </a:defRPr>
            </a:pPr>
            <a:endParaRPr/>
          </a:p>
        </p:txBody>
      </p:sp>
      <p:pic>
        <p:nvPicPr>
          <p:cNvPr id="621" name="Picture 5" descr="Picture 5"/>
          <p:cNvPicPr>
            <a:picLocks noChangeAspect="1"/>
          </p:cNvPicPr>
          <p:nvPr/>
        </p:nvPicPr>
        <p:blipFill>
          <a:blip r:embed="rId2"/>
          <a:stretch>
            <a:fillRect/>
          </a:stretch>
        </p:blipFill>
        <p:spPr>
          <a:xfrm>
            <a:off x="10343244" y="6585917"/>
            <a:ext cx="1636921" cy="105919"/>
          </a:xfrm>
          <a:prstGeom prst="rect">
            <a:avLst/>
          </a:prstGeom>
          <a:ln w="12700">
            <a:miter lim="400000"/>
          </a:ln>
        </p:spPr>
      </p:pic>
      <p:sp>
        <p:nvSpPr>
          <p:cNvPr id="622" name="Slide Number"/>
          <p:cNvSpPr txBox="1">
            <a:spLocks noGrp="1"/>
          </p:cNvSpPr>
          <p:nvPr>
            <p:ph type="sldNum" sz="quarter" idx="2"/>
          </p:nvPr>
        </p:nvSpPr>
        <p:spPr>
          <a:xfrm>
            <a:off x="8205938" y="6201716"/>
            <a:ext cx="400250" cy="368301"/>
          </a:xfrm>
          <a:prstGeom prst="rect">
            <a:avLst/>
          </a:prstGeom>
        </p:spPr>
        <p:txBody>
          <a:bodyPr lIns="0" tIns="0" rIns="0" bIns="0" anchor="t"/>
          <a:lstStyle>
            <a:lvl1pPr algn="l">
              <a:defRPr sz="2400"/>
            </a:lvl1pPr>
          </a:lstStyle>
          <a:p>
            <a:fld id="{86CB4B4D-7CA3-9044-876B-883B54F8677D}" type="slidenum">
              <a:t>‹#›</a:t>
            </a:fld>
            <a:endParaRPr/>
          </a:p>
        </p:txBody>
      </p:sp>
      <p:pic>
        <p:nvPicPr>
          <p:cNvPr id="623"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624" name="Straight Connector 64"/>
          <p:cNvSpPr/>
          <p:nvPr/>
        </p:nvSpPr>
        <p:spPr>
          <a:xfrm>
            <a:off x="221435" y="6422971"/>
            <a:ext cx="11736000" cy="1"/>
          </a:xfrm>
          <a:prstGeom prst="line">
            <a:avLst/>
          </a:prstGeom>
          <a:ln>
            <a:solidFill>
              <a:srgbClr val="FEFFFF"/>
            </a:solidFill>
          </a:ln>
        </p:spPr>
        <p:txBody>
          <a:bodyPr lIns="45719" rIns="45719"/>
          <a:lstStyle/>
          <a:p>
            <a:endParaRPr/>
          </a:p>
        </p:txBody>
      </p:sp>
      <p:sp>
        <p:nvSpPr>
          <p:cNvPr id="625" name="Text Box 58"/>
          <p:cNvSpPr txBox="1"/>
          <p:nvPr/>
        </p:nvSpPr>
        <p:spPr>
          <a:xfrm>
            <a:off x="213480" y="6245524"/>
            <a:ext cx="6615515"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spAutoFit/>
          </a:bodyPr>
          <a:lstStyle>
            <a:lvl1pPr>
              <a:spcBef>
                <a:spcPts val="400"/>
              </a:spcBef>
              <a:defRPr sz="800">
                <a:solidFill>
                  <a:srgbClr val="8197A6"/>
                </a:solidFill>
              </a:defRPr>
            </a:lvl1pPr>
          </a:lstStyle>
          <a:p>
            <a:r>
              <a:t>ESA UNCLASSIFIED - For ESA Official Use Only</a:t>
            </a:r>
          </a:p>
        </p:txBody>
      </p:sp>
      <p:pic>
        <p:nvPicPr>
          <p:cNvPr id="626" name="Picture 1" descr="Picture 1"/>
          <p:cNvPicPr>
            <a:picLocks noChangeAspect="1"/>
          </p:cNvPicPr>
          <p:nvPr/>
        </p:nvPicPr>
        <p:blipFill>
          <a:blip r:embed="rId4"/>
          <a:stretch>
            <a:fillRect/>
          </a:stretch>
        </p:blipFill>
        <p:spPr>
          <a:xfrm>
            <a:off x="3689" y="6454954"/>
            <a:ext cx="9956801" cy="405131"/>
          </a:xfrm>
          <a:prstGeom prst="rect">
            <a:avLst/>
          </a:prstGeom>
          <a:ln w="12700">
            <a:miter lim="400000"/>
          </a:ln>
        </p:spPr>
      </p:pic>
      <p:sp>
        <p:nvSpPr>
          <p:cNvPr id="627" name="CLICK TO EDIT MASTER TITLE STYLE"/>
          <p:cNvSpPr txBox="1">
            <a:spLocks noGrp="1"/>
          </p:cNvSpPr>
          <p:nvPr>
            <p:ph type="title" hasCustomPrompt="1"/>
          </p:nvPr>
        </p:nvSpPr>
        <p:spPr>
          <a:prstGeom prst="rect">
            <a:avLst/>
          </a:prstGeom>
        </p:spPr>
        <p:txBody>
          <a:bodyPr/>
          <a:lstStyle/>
          <a:p>
            <a:r>
              <a:t>CLICK TO EDIT MASTER TITLE STYLE</a:t>
            </a:r>
          </a:p>
        </p:txBody>
      </p:sp>
      <p:sp>
        <p:nvSpPr>
          <p:cNvPr id="628" name="Body Level One…"/>
          <p:cNvSpPr txBox="1">
            <a:spLocks noGrp="1"/>
          </p:cNvSpPr>
          <p:nvPr>
            <p:ph type="body" idx="1"/>
          </p:nvPr>
        </p:nvSpPr>
        <p:spPr>
          <a:xfrm>
            <a:off x="219000" y="882192"/>
            <a:ext cx="11732719" cy="5328001"/>
          </a:xfrm>
          <a:prstGeom prst="rect">
            <a:avLst/>
          </a:prstGeom>
        </p:spPr>
        <p:txBody>
          <a:bodyPr>
            <a:normAutofit/>
          </a:bodyPr>
          <a:lstStyle>
            <a:lvl1pPr>
              <a:defRPr sz="1700"/>
            </a:lvl1pPr>
            <a:lvl2pPr>
              <a:defRPr sz="1700"/>
            </a:lvl2pPr>
            <a:lvl3pPr>
              <a:defRPr sz="1700"/>
            </a:lvl3pPr>
            <a:lvl4pPr>
              <a:defRPr sz="1700"/>
            </a:lvl4pPr>
            <a:lvl5pPr>
              <a:defRPr sz="1700"/>
            </a:lvl5pPr>
          </a:lstStyle>
          <a:p>
            <a:r>
              <a:t>Body Level One</a:t>
            </a:r>
          </a:p>
          <a:p>
            <a:pPr lvl="1"/>
            <a:r>
              <a:t>Body Level Two</a:t>
            </a:r>
          </a:p>
          <a:p>
            <a:pPr lvl="2"/>
            <a:r>
              <a:t>Body Level Three</a:t>
            </a:r>
          </a:p>
          <a:p>
            <a:pPr lvl="3"/>
            <a:r>
              <a:t>Body Level Four</a:t>
            </a:r>
          </a:p>
          <a:p>
            <a:pPr lvl="4"/>
            <a:r>
              <a:t>Body Level Five</a:t>
            </a:r>
          </a:p>
        </p:txBody>
      </p:sp>
      <p:sp>
        <p:nvSpPr>
          <p:cNvPr id="629" name="Straight Connector 7"/>
          <p:cNvSpPr/>
          <p:nvPr/>
        </p:nvSpPr>
        <p:spPr>
          <a:xfrm>
            <a:off x="220830" y="6422971"/>
            <a:ext cx="11703998" cy="1"/>
          </a:xfrm>
          <a:prstGeom prst="line">
            <a:avLst/>
          </a:prstGeom>
          <a:ln>
            <a:solidFill>
              <a:srgbClr val="003249"/>
            </a:solidFill>
          </a:ln>
        </p:spPr>
        <p:txBody>
          <a:bodyPr lIns="45719" rIns="45719"/>
          <a:lstStyle/>
          <a:p>
            <a:endParaRPr/>
          </a:p>
        </p:txBody>
      </p:sp>
      <p:sp>
        <p:nvSpPr>
          <p:cNvPr id="630" name="Straight Connector 8"/>
          <p:cNvSpPr/>
          <p:nvPr/>
        </p:nvSpPr>
        <p:spPr>
          <a:xfrm>
            <a:off x="217666" y="882192"/>
            <a:ext cx="11736310" cy="1"/>
          </a:xfrm>
          <a:prstGeom prst="line">
            <a:avLst/>
          </a:prstGeom>
          <a:ln>
            <a:solidFill>
              <a:srgbClr val="003249"/>
            </a:solidFill>
          </a:ln>
        </p:spPr>
        <p:txBody>
          <a:bodyPr lIns="45719" rIns="45719"/>
          <a:lstStyle/>
          <a:p>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COVER1">
    <p:spTree>
      <p:nvGrpSpPr>
        <p:cNvPr id="1" name=""/>
        <p:cNvGrpSpPr/>
        <p:nvPr/>
      </p:nvGrpSpPr>
      <p:grpSpPr>
        <a:xfrm>
          <a:off x="0" y="0"/>
          <a:ext cx="0" cy="0"/>
          <a:chOff x="0" y="0"/>
          <a:chExt cx="0" cy="0"/>
        </a:xfrm>
      </p:grpSpPr>
      <p:pic>
        <p:nvPicPr>
          <p:cNvPr id="637" name="Picture 33" descr="Picture 33"/>
          <p:cNvPicPr>
            <a:picLocks noChangeAspect="1"/>
          </p:cNvPicPr>
          <p:nvPr/>
        </p:nvPicPr>
        <p:blipFill>
          <a:blip r:embed="rId2"/>
          <a:stretch>
            <a:fillRect/>
          </a:stretch>
        </p:blipFill>
        <p:spPr>
          <a:xfrm>
            <a:off x="0" y="0"/>
            <a:ext cx="12193200" cy="6858676"/>
          </a:xfrm>
          <a:prstGeom prst="rect">
            <a:avLst/>
          </a:prstGeom>
          <a:ln w="12700">
            <a:miter lim="400000"/>
          </a:ln>
        </p:spPr>
      </p:pic>
      <p:pic>
        <p:nvPicPr>
          <p:cNvPr id="638"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639" name="Slide Number"/>
          <p:cNvSpPr txBox="1">
            <a:spLocks noGrp="1"/>
          </p:cNvSpPr>
          <p:nvPr>
            <p:ph type="sldNum" sz="quarter" idx="2"/>
          </p:nvPr>
        </p:nvSpPr>
        <p:spPr>
          <a:xfrm>
            <a:off x="11847122" y="6250106"/>
            <a:ext cx="153964" cy="135547"/>
          </a:xfrm>
          <a:prstGeom prst="rect">
            <a:avLst/>
          </a:prstGeom>
        </p:spPr>
        <p:txBody>
          <a:bodyPr lIns="0" tIns="0" rIns="0" bIns="0" anchor="t"/>
          <a:lstStyle>
            <a:lvl1pPr>
              <a:spcBef>
                <a:spcPts val="600"/>
              </a:spcBef>
              <a:defRPr sz="1000">
                <a:solidFill>
                  <a:srgbClr val="FEFFFF"/>
                </a:solidFill>
                <a:effectLst>
                  <a:outerShdw blurRad="50800" dist="38100" dir="2700000" rotWithShape="0">
                    <a:srgbClr val="000000">
                      <a:alpha val="40000"/>
                    </a:srgbClr>
                  </a:outerShdw>
                </a:effectLst>
                <a:latin typeface="Arial"/>
                <a:ea typeface="Arial"/>
                <a:cs typeface="Arial"/>
                <a:sym typeface="Arial"/>
              </a:defRPr>
            </a:lvl1pPr>
          </a:lstStyle>
          <a:p>
            <a:fld id="{86CB4B4D-7CA3-9044-876B-883B54F8677D}" type="slidenum">
              <a:t>‹#›</a:t>
            </a:fld>
            <a:endParaRPr/>
          </a:p>
        </p:txBody>
      </p:sp>
      <p:sp>
        <p:nvSpPr>
          <p:cNvPr id="640" name="TextBox 2"/>
          <p:cNvSpPr txBox="1"/>
          <p:nvPr/>
        </p:nvSpPr>
        <p:spPr>
          <a:xfrm>
            <a:off x="168378" y="6291174"/>
            <a:ext cx="4521749" cy="22698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defRPr sz="1000">
                <a:solidFill>
                  <a:srgbClr val="FEFFFF"/>
                </a:solidFill>
              </a:defRPr>
            </a:lvl1pPr>
          </a:lstStyle>
          <a:p>
            <a:r>
              <a:t>ESA UNCLASSIFIED – For Official Use </a:t>
            </a:r>
          </a:p>
        </p:txBody>
      </p:sp>
      <p:pic>
        <p:nvPicPr>
          <p:cNvPr id="641" name="Picture 5" descr="Picture 5"/>
          <p:cNvPicPr>
            <a:picLocks noChangeAspect="1"/>
          </p:cNvPicPr>
          <p:nvPr/>
        </p:nvPicPr>
        <p:blipFill>
          <a:blip r:embed="rId4"/>
          <a:stretch>
            <a:fillRect/>
          </a:stretch>
        </p:blipFill>
        <p:spPr>
          <a:xfrm>
            <a:off x="10342799" y="6584399"/>
            <a:ext cx="1641397" cy="104401"/>
          </a:xfrm>
          <a:prstGeom prst="rect">
            <a:avLst/>
          </a:prstGeom>
          <a:ln w="12700">
            <a:miter lim="400000"/>
          </a:ln>
        </p:spPr>
      </p:pic>
      <p:pic>
        <p:nvPicPr>
          <p:cNvPr id="642" name="Picture 4" descr="Picture 4"/>
          <p:cNvPicPr>
            <a:picLocks noChangeAspect="1"/>
          </p:cNvPicPr>
          <p:nvPr/>
        </p:nvPicPr>
        <p:blipFill>
          <a:blip r:embed="rId5"/>
          <a:stretch>
            <a:fillRect/>
          </a:stretch>
        </p:blipFill>
        <p:spPr>
          <a:xfrm>
            <a:off x="-6567" y="6438900"/>
            <a:ext cx="10185401" cy="419100"/>
          </a:xfrm>
          <a:prstGeom prst="rect">
            <a:avLst/>
          </a:prstGeom>
          <a:ln w="12700">
            <a:miter lim="400000"/>
          </a:ln>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6_Title Slide">
    <p:spTree>
      <p:nvGrpSpPr>
        <p:cNvPr id="1" name=""/>
        <p:cNvGrpSpPr/>
        <p:nvPr/>
      </p:nvGrpSpPr>
      <p:grpSpPr>
        <a:xfrm>
          <a:off x="0" y="0"/>
          <a:ext cx="0" cy="0"/>
          <a:chOff x="0" y="0"/>
          <a:chExt cx="0" cy="0"/>
        </a:xfrm>
      </p:grpSpPr>
      <p:sp>
        <p:nvSpPr>
          <p:cNvPr id="55" name="CLICK TO EDIT MASTER TITLE STYLE"/>
          <p:cNvSpPr txBox="1">
            <a:spLocks noGrp="1"/>
          </p:cNvSpPr>
          <p:nvPr>
            <p:ph type="title" hasCustomPrompt="1"/>
          </p:nvPr>
        </p:nvSpPr>
        <p:spPr>
          <a:prstGeom prst="rect">
            <a:avLst/>
          </a:prstGeom>
        </p:spPr>
        <p:txBody>
          <a:bodyPr/>
          <a:lstStyle/>
          <a:p>
            <a:r>
              <a:t>CLICK TO EDIT MASTER TITLE STYLE</a:t>
            </a:r>
          </a:p>
        </p:txBody>
      </p:sp>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4_Title and Content">
    <p:spTree>
      <p:nvGrpSpPr>
        <p:cNvPr id="1" name=""/>
        <p:cNvGrpSpPr/>
        <p:nvPr/>
      </p:nvGrpSpPr>
      <p:grpSpPr>
        <a:xfrm>
          <a:off x="0" y="0"/>
          <a:ext cx="0" cy="0"/>
          <a:chOff x="0" y="0"/>
          <a:chExt cx="0" cy="0"/>
        </a:xfrm>
      </p:grpSpPr>
      <p:pic>
        <p:nvPicPr>
          <p:cNvPr id="649" name="Picture 33" descr="Picture 33"/>
          <p:cNvPicPr>
            <a:picLocks noChangeAspect="1"/>
          </p:cNvPicPr>
          <p:nvPr/>
        </p:nvPicPr>
        <p:blipFill>
          <a:blip r:embed="rId2"/>
          <a:stretch>
            <a:fillRect/>
          </a:stretch>
        </p:blipFill>
        <p:spPr>
          <a:xfrm>
            <a:off x="0" y="0"/>
            <a:ext cx="12193200" cy="6858676"/>
          </a:xfrm>
          <a:prstGeom prst="rect">
            <a:avLst/>
          </a:prstGeom>
          <a:ln w="12700">
            <a:miter lim="400000"/>
          </a:ln>
        </p:spPr>
      </p:pic>
      <p:pic>
        <p:nvPicPr>
          <p:cNvPr id="650"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651" name="Slide Number"/>
          <p:cNvSpPr txBox="1">
            <a:spLocks noGrp="1"/>
          </p:cNvSpPr>
          <p:nvPr>
            <p:ph type="sldNum" sz="quarter" idx="2"/>
          </p:nvPr>
        </p:nvSpPr>
        <p:spPr>
          <a:xfrm>
            <a:off x="11847122" y="6250106"/>
            <a:ext cx="153964" cy="135547"/>
          </a:xfrm>
          <a:prstGeom prst="rect">
            <a:avLst/>
          </a:prstGeom>
        </p:spPr>
        <p:txBody>
          <a:bodyPr lIns="0" tIns="0" rIns="0" bIns="0" anchor="t"/>
          <a:lstStyle>
            <a:lvl1pPr>
              <a:spcBef>
                <a:spcPts val="600"/>
              </a:spcBef>
              <a:defRPr sz="1000">
                <a:solidFill>
                  <a:srgbClr val="FEFFFF"/>
                </a:solidFill>
                <a:effectLst>
                  <a:outerShdw blurRad="50800" dist="38100" dir="2700000" rotWithShape="0">
                    <a:srgbClr val="000000">
                      <a:alpha val="40000"/>
                    </a:srgbClr>
                  </a:outerShdw>
                </a:effectLst>
                <a:latin typeface="Arial"/>
                <a:ea typeface="Arial"/>
                <a:cs typeface="Arial"/>
                <a:sym typeface="Arial"/>
              </a:defRPr>
            </a:lvl1pPr>
          </a:lstStyle>
          <a:p>
            <a:fld id="{86CB4B4D-7CA3-9044-876B-883B54F8677D}" type="slidenum">
              <a:t>‹#›</a:t>
            </a:fld>
            <a:endParaRPr/>
          </a:p>
        </p:txBody>
      </p:sp>
      <p:sp>
        <p:nvSpPr>
          <p:cNvPr id="652" name="TextBox 2"/>
          <p:cNvSpPr txBox="1"/>
          <p:nvPr/>
        </p:nvSpPr>
        <p:spPr>
          <a:xfrm>
            <a:off x="168378" y="6291174"/>
            <a:ext cx="4521749" cy="22698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defRPr sz="1000">
                <a:solidFill>
                  <a:srgbClr val="FEFFFF"/>
                </a:solidFill>
              </a:defRPr>
            </a:lvl1pPr>
          </a:lstStyle>
          <a:p>
            <a:r>
              <a:t>ESA UNCLASSIFIED – For Official Use </a:t>
            </a:r>
          </a:p>
        </p:txBody>
      </p:sp>
      <p:pic>
        <p:nvPicPr>
          <p:cNvPr id="653" name="Picture 5" descr="Picture 5"/>
          <p:cNvPicPr>
            <a:picLocks noChangeAspect="1"/>
          </p:cNvPicPr>
          <p:nvPr/>
        </p:nvPicPr>
        <p:blipFill>
          <a:blip r:embed="rId4"/>
          <a:stretch>
            <a:fillRect/>
          </a:stretch>
        </p:blipFill>
        <p:spPr>
          <a:xfrm>
            <a:off x="10342799" y="6584399"/>
            <a:ext cx="1641397" cy="104401"/>
          </a:xfrm>
          <a:prstGeom prst="rect">
            <a:avLst/>
          </a:prstGeom>
          <a:ln w="12700">
            <a:miter lim="400000"/>
          </a:ln>
        </p:spPr>
      </p:pic>
      <p:pic>
        <p:nvPicPr>
          <p:cNvPr id="654" name="Picture 4" descr="Picture 4"/>
          <p:cNvPicPr>
            <a:picLocks noChangeAspect="1"/>
          </p:cNvPicPr>
          <p:nvPr/>
        </p:nvPicPr>
        <p:blipFill>
          <a:blip r:embed="rId5"/>
          <a:stretch>
            <a:fillRect/>
          </a:stretch>
        </p:blipFill>
        <p:spPr>
          <a:xfrm>
            <a:off x="-6567" y="6438900"/>
            <a:ext cx="10185401" cy="419100"/>
          </a:xfrm>
          <a:prstGeom prst="rect">
            <a:avLst/>
          </a:prstGeom>
          <a:ln w="12700">
            <a:miter lim="400000"/>
          </a:ln>
        </p:spPr>
      </p:pic>
      <p:sp>
        <p:nvSpPr>
          <p:cNvPr id="655" name="Body Level One…"/>
          <p:cNvSpPr txBox="1">
            <a:spLocks noGrp="1"/>
          </p:cNvSpPr>
          <p:nvPr>
            <p:ph type="body" idx="1"/>
          </p:nvPr>
        </p:nvSpPr>
        <p:spPr>
          <a:xfrm>
            <a:off x="218261" y="882191"/>
            <a:ext cx="11763663" cy="5534969"/>
          </a:xfrm>
          <a:prstGeom prst="rect">
            <a:avLst/>
          </a:prstGeom>
        </p:spPr>
        <p:txBody>
          <a:bodyPr>
            <a:normAutofit/>
          </a:bodyPr>
          <a:lstStyle>
            <a:lvl1pPr indent="-685800"/>
          </a:lstStyle>
          <a:p>
            <a:r>
              <a:t>Body Level One</a:t>
            </a:r>
          </a:p>
          <a:p>
            <a:pPr lvl="1"/>
            <a:r>
              <a:t>Body Level Two</a:t>
            </a:r>
          </a:p>
          <a:p>
            <a:pPr lvl="2"/>
            <a:r>
              <a:t>Body Level Three</a:t>
            </a:r>
          </a:p>
          <a:p>
            <a:pPr lvl="3"/>
            <a:r>
              <a:t>Body Level Four</a:t>
            </a:r>
          </a:p>
          <a:p>
            <a:pPr lvl="4"/>
            <a:r>
              <a:t>Body Level Five</a:t>
            </a:r>
          </a:p>
        </p:txBody>
      </p:sp>
      <p:pic>
        <p:nvPicPr>
          <p:cNvPr id="656" name="Picture 31" descr="Picture 31"/>
          <p:cNvPicPr>
            <a:picLocks noChangeAspect="1"/>
          </p:cNvPicPr>
          <p:nvPr/>
        </p:nvPicPr>
        <p:blipFill>
          <a:blip r:embed="rId3"/>
          <a:stretch>
            <a:fillRect/>
          </a:stretch>
        </p:blipFill>
        <p:spPr>
          <a:xfrm>
            <a:off x="10331488" y="-216085"/>
            <a:ext cx="2093893" cy="1314001"/>
          </a:xfrm>
          <a:prstGeom prst="rect">
            <a:avLst/>
          </a:prstGeom>
          <a:ln w="12700">
            <a:miter lim="400000"/>
          </a:ln>
        </p:spPr>
      </p:pic>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3_Title Slide">
    <p:spTree>
      <p:nvGrpSpPr>
        <p:cNvPr id="1" name=""/>
        <p:cNvGrpSpPr/>
        <p:nvPr/>
      </p:nvGrpSpPr>
      <p:grpSpPr>
        <a:xfrm>
          <a:off x="0" y="0"/>
          <a:ext cx="0" cy="0"/>
          <a:chOff x="0" y="0"/>
          <a:chExt cx="0" cy="0"/>
        </a:xfrm>
      </p:grpSpPr>
      <p:pic>
        <p:nvPicPr>
          <p:cNvPr id="663" name="Picture 36" descr="Picture 36"/>
          <p:cNvPicPr>
            <a:picLocks noChangeAspect="1"/>
          </p:cNvPicPr>
          <p:nvPr/>
        </p:nvPicPr>
        <p:blipFill>
          <a:blip r:embed="rId2"/>
          <a:stretch>
            <a:fillRect/>
          </a:stretch>
        </p:blipFill>
        <p:spPr>
          <a:xfrm>
            <a:off x="0" y="0"/>
            <a:ext cx="12193200" cy="6858676"/>
          </a:xfrm>
          <a:prstGeom prst="rect">
            <a:avLst/>
          </a:prstGeom>
          <a:ln w="12700">
            <a:miter lim="400000"/>
          </a:ln>
        </p:spPr>
      </p:pic>
      <p:pic>
        <p:nvPicPr>
          <p:cNvPr id="664" name="Picture 90" descr="Picture 90"/>
          <p:cNvPicPr>
            <a:picLocks noChangeAspect="1"/>
          </p:cNvPicPr>
          <p:nvPr/>
        </p:nvPicPr>
        <p:blipFill>
          <a:blip r:embed="rId3"/>
          <a:stretch>
            <a:fillRect/>
          </a:stretch>
        </p:blipFill>
        <p:spPr>
          <a:xfrm>
            <a:off x="10701867" y="121920"/>
            <a:ext cx="1409714" cy="555416"/>
          </a:xfrm>
          <a:prstGeom prst="rect">
            <a:avLst/>
          </a:prstGeom>
          <a:ln w="12700">
            <a:miter lim="400000"/>
          </a:ln>
        </p:spPr>
      </p:pic>
      <p:grpSp>
        <p:nvGrpSpPr>
          <p:cNvPr id="691" name="Group 31"/>
          <p:cNvGrpSpPr/>
          <p:nvPr/>
        </p:nvGrpSpPr>
        <p:grpSpPr>
          <a:xfrm>
            <a:off x="226687" y="6569736"/>
            <a:ext cx="8660216" cy="129619"/>
            <a:chOff x="0" y="0"/>
            <a:chExt cx="8660214" cy="129617"/>
          </a:xfrm>
        </p:grpSpPr>
        <p:pic>
          <p:nvPicPr>
            <p:cNvPr id="665" name="Picture 32" descr="Picture 32"/>
            <p:cNvPicPr>
              <a:picLocks noChangeAspect="1"/>
            </p:cNvPicPr>
            <p:nvPr/>
          </p:nvPicPr>
          <p:blipFill>
            <a:blip r:embed="rId4"/>
            <a:stretch>
              <a:fillRect/>
            </a:stretch>
          </p:blipFill>
          <p:spPr>
            <a:xfrm>
              <a:off x="-1" y="0"/>
              <a:ext cx="196053" cy="129618"/>
            </a:xfrm>
            <a:prstGeom prst="rect">
              <a:avLst/>
            </a:prstGeom>
            <a:ln w="12700" cap="flat">
              <a:noFill/>
              <a:miter lim="400000"/>
            </a:ln>
            <a:effectLst/>
          </p:spPr>
        </p:pic>
        <p:pic>
          <p:nvPicPr>
            <p:cNvPr id="666" name="Picture 33" descr="Picture 33"/>
            <p:cNvPicPr>
              <a:picLocks noChangeAspect="1"/>
            </p:cNvPicPr>
            <p:nvPr/>
          </p:nvPicPr>
          <p:blipFill>
            <a:blip r:embed="rId5"/>
            <a:stretch>
              <a:fillRect/>
            </a:stretch>
          </p:blipFill>
          <p:spPr>
            <a:xfrm>
              <a:off x="333807" y="0"/>
              <a:ext cx="196053" cy="129618"/>
            </a:xfrm>
            <a:prstGeom prst="rect">
              <a:avLst/>
            </a:prstGeom>
            <a:ln w="12700" cap="flat">
              <a:noFill/>
              <a:miter lim="400000"/>
            </a:ln>
            <a:effectLst/>
          </p:spPr>
        </p:pic>
        <p:pic>
          <p:nvPicPr>
            <p:cNvPr id="667" name="Picture 34" descr="Picture 34"/>
            <p:cNvPicPr>
              <a:picLocks noChangeAspect="1"/>
            </p:cNvPicPr>
            <p:nvPr/>
          </p:nvPicPr>
          <p:blipFill>
            <a:blip r:embed="rId6"/>
            <a:stretch>
              <a:fillRect/>
            </a:stretch>
          </p:blipFill>
          <p:spPr>
            <a:xfrm>
              <a:off x="667615" y="0"/>
              <a:ext cx="196053" cy="129618"/>
            </a:xfrm>
            <a:prstGeom prst="rect">
              <a:avLst/>
            </a:prstGeom>
            <a:ln w="12700" cap="flat">
              <a:noFill/>
              <a:miter lim="400000"/>
            </a:ln>
            <a:effectLst/>
          </p:spPr>
        </p:pic>
        <p:pic>
          <p:nvPicPr>
            <p:cNvPr id="668" name="Picture 35" descr="Picture 35"/>
            <p:cNvPicPr>
              <a:picLocks noChangeAspect="1"/>
            </p:cNvPicPr>
            <p:nvPr/>
          </p:nvPicPr>
          <p:blipFill>
            <a:blip r:embed="rId7"/>
            <a:stretch>
              <a:fillRect/>
            </a:stretch>
          </p:blipFill>
          <p:spPr>
            <a:xfrm>
              <a:off x="1001423" y="0"/>
              <a:ext cx="196053" cy="129618"/>
            </a:xfrm>
            <a:prstGeom prst="rect">
              <a:avLst/>
            </a:prstGeom>
            <a:ln w="12700" cap="flat">
              <a:noFill/>
              <a:miter lim="400000"/>
            </a:ln>
            <a:effectLst/>
          </p:spPr>
        </p:pic>
        <p:pic>
          <p:nvPicPr>
            <p:cNvPr id="669" name="Picture 37" descr="Picture 37"/>
            <p:cNvPicPr>
              <a:picLocks noChangeAspect="1"/>
            </p:cNvPicPr>
            <p:nvPr/>
          </p:nvPicPr>
          <p:blipFill>
            <a:blip r:embed="rId8"/>
            <a:stretch>
              <a:fillRect/>
            </a:stretch>
          </p:blipFill>
          <p:spPr>
            <a:xfrm>
              <a:off x="1335231" y="0"/>
              <a:ext cx="196053" cy="129618"/>
            </a:xfrm>
            <a:prstGeom prst="rect">
              <a:avLst/>
            </a:prstGeom>
            <a:ln w="12700" cap="flat">
              <a:noFill/>
              <a:miter lim="400000"/>
            </a:ln>
            <a:effectLst/>
          </p:spPr>
        </p:pic>
        <p:pic>
          <p:nvPicPr>
            <p:cNvPr id="670" name="Picture 38" descr="Picture 38"/>
            <p:cNvPicPr>
              <a:picLocks noChangeAspect="1"/>
            </p:cNvPicPr>
            <p:nvPr/>
          </p:nvPicPr>
          <p:blipFill>
            <a:blip r:embed="rId9"/>
            <a:stretch>
              <a:fillRect/>
            </a:stretch>
          </p:blipFill>
          <p:spPr>
            <a:xfrm>
              <a:off x="1669039" y="0"/>
              <a:ext cx="196053" cy="129618"/>
            </a:xfrm>
            <a:prstGeom prst="rect">
              <a:avLst/>
            </a:prstGeom>
            <a:ln w="12700" cap="flat">
              <a:noFill/>
              <a:miter lim="400000"/>
            </a:ln>
            <a:effectLst/>
          </p:spPr>
        </p:pic>
        <p:pic>
          <p:nvPicPr>
            <p:cNvPr id="671" name="Picture 39" descr="Picture 39"/>
            <p:cNvPicPr>
              <a:picLocks noChangeAspect="1"/>
            </p:cNvPicPr>
            <p:nvPr/>
          </p:nvPicPr>
          <p:blipFill>
            <a:blip r:embed="rId10"/>
            <a:stretch>
              <a:fillRect/>
            </a:stretch>
          </p:blipFill>
          <p:spPr>
            <a:xfrm>
              <a:off x="2002847" y="0"/>
              <a:ext cx="196053" cy="129618"/>
            </a:xfrm>
            <a:prstGeom prst="rect">
              <a:avLst/>
            </a:prstGeom>
            <a:ln w="12700" cap="flat">
              <a:noFill/>
              <a:miter lim="400000"/>
            </a:ln>
            <a:effectLst/>
          </p:spPr>
        </p:pic>
        <p:pic>
          <p:nvPicPr>
            <p:cNvPr id="672" name="Picture 40" descr="Picture 40"/>
            <p:cNvPicPr>
              <a:picLocks noChangeAspect="1"/>
            </p:cNvPicPr>
            <p:nvPr/>
          </p:nvPicPr>
          <p:blipFill>
            <a:blip r:embed="rId11"/>
            <a:stretch>
              <a:fillRect/>
            </a:stretch>
          </p:blipFill>
          <p:spPr>
            <a:xfrm>
              <a:off x="2336656" y="0"/>
              <a:ext cx="196052" cy="129618"/>
            </a:xfrm>
            <a:prstGeom prst="rect">
              <a:avLst/>
            </a:prstGeom>
            <a:ln w="12700" cap="flat">
              <a:noFill/>
              <a:miter lim="400000"/>
            </a:ln>
            <a:effectLst/>
          </p:spPr>
        </p:pic>
        <p:pic>
          <p:nvPicPr>
            <p:cNvPr id="673" name="Picture 41" descr="Picture 41"/>
            <p:cNvPicPr>
              <a:picLocks noChangeAspect="1"/>
            </p:cNvPicPr>
            <p:nvPr/>
          </p:nvPicPr>
          <p:blipFill>
            <a:blip r:embed="rId12"/>
            <a:stretch>
              <a:fillRect/>
            </a:stretch>
          </p:blipFill>
          <p:spPr>
            <a:xfrm>
              <a:off x="2670463" y="0"/>
              <a:ext cx="196053" cy="129618"/>
            </a:xfrm>
            <a:prstGeom prst="rect">
              <a:avLst/>
            </a:prstGeom>
            <a:ln w="12700" cap="flat">
              <a:noFill/>
              <a:miter lim="400000"/>
            </a:ln>
            <a:effectLst/>
          </p:spPr>
        </p:pic>
        <p:pic>
          <p:nvPicPr>
            <p:cNvPr id="674" name="Picture 42" descr="Picture 42"/>
            <p:cNvPicPr>
              <a:picLocks noChangeAspect="1"/>
            </p:cNvPicPr>
            <p:nvPr/>
          </p:nvPicPr>
          <p:blipFill>
            <a:blip r:embed="rId13"/>
            <a:stretch>
              <a:fillRect/>
            </a:stretch>
          </p:blipFill>
          <p:spPr>
            <a:xfrm>
              <a:off x="3004272" y="0"/>
              <a:ext cx="196052" cy="129618"/>
            </a:xfrm>
            <a:prstGeom prst="rect">
              <a:avLst/>
            </a:prstGeom>
            <a:ln w="12700" cap="flat">
              <a:noFill/>
              <a:miter lim="400000"/>
            </a:ln>
            <a:effectLst/>
          </p:spPr>
        </p:pic>
        <p:pic>
          <p:nvPicPr>
            <p:cNvPr id="675" name="Picture 43" descr="Picture 43"/>
            <p:cNvPicPr>
              <a:picLocks noChangeAspect="1"/>
            </p:cNvPicPr>
            <p:nvPr/>
          </p:nvPicPr>
          <p:blipFill>
            <a:blip r:embed="rId14"/>
            <a:stretch>
              <a:fillRect/>
            </a:stretch>
          </p:blipFill>
          <p:spPr>
            <a:xfrm>
              <a:off x="3338079" y="0"/>
              <a:ext cx="196053" cy="129618"/>
            </a:xfrm>
            <a:prstGeom prst="rect">
              <a:avLst/>
            </a:prstGeom>
            <a:ln w="12700" cap="flat">
              <a:noFill/>
              <a:miter lim="400000"/>
            </a:ln>
            <a:effectLst/>
          </p:spPr>
        </p:pic>
        <p:pic>
          <p:nvPicPr>
            <p:cNvPr id="676" name="Picture 44" descr="Picture 44"/>
            <p:cNvPicPr>
              <a:picLocks noChangeAspect="1"/>
            </p:cNvPicPr>
            <p:nvPr/>
          </p:nvPicPr>
          <p:blipFill>
            <a:blip r:embed="rId15"/>
            <a:stretch>
              <a:fillRect/>
            </a:stretch>
          </p:blipFill>
          <p:spPr>
            <a:xfrm>
              <a:off x="3671887" y="0"/>
              <a:ext cx="196053" cy="129618"/>
            </a:xfrm>
            <a:prstGeom prst="rect">
              <a:avLst/>
            </a:prstGeom>
            <a:ln w="12700" cap="flat">
              <a:noFill/>
              <a:miter lim="400000"/>
            </a:ln>
            <a:effectLst/>
          </p:spPr>
        </p:pic>
        <p:pic>
          <p:nvPicPr>
            <p:cNvPr id="677" name="Picture 45" descr="Picture 45"/>
            <p:cNvPicPr>
              <a:picLocks noChangeAspect="1"/>
            </p:cNvPicPr>
            <p:nvPr/>
          </p:nvPicPr>
          <p:blipFill>
            <a:blip r:embed="rId16"/>
            <a:stretch>
              <a:fillRect/>
            </a:stretch>
          </p:blipFill>
          <p:spPr>
            <a:xfrm>
              <a:off x="4005696" y="0"/>
              <a:ext cx="196052" cy="129618"/>
            </a:xfrm>
            <a:prstGeom prst="rect">
              <a:avLst/>
            </a:prstGeom>
            <a:ln w="12700" cap="flat">
              <a:noFill/>
              <a:miter lim="400000"/>
            </a:ln>
            <a:effectLst/>
          </p:spPr>
        </p:pic>
        <p:pic>
          <p:nvPicPr>
            <p:cNvPr id="678" name="Picture 46" descr="Picture 46"/>
            <p:cNvPicPr>
              <a:picLocks noChangeAspect="1"/>
            </p:cNvPicPr>
            <p:nvPr/>
          </p:nvPicPr>
          <p:blipFill>
            <a:blip r:embed="rId17"/>
            <a:stretch>
              <a:fillRect/>
            </a:stretch>
          </p:blipFill>
          <p:spPr>
            <a:xfrm>
              <a:off x="4339504" y="0"/>
              <a:ext cx="196052" cy="129618"/>
            </a:xfrm>
            <a:prstGeom prst="rect">
              <a:avLst/>
            </a:prstGeom>
            <a:ln w="12700" cap="flat">
              <a:noFill/>
              <a:miter lim="400000"/>
            </a:ln>
            <a:effectLst/>
          </p:spPr>
        </p:pic>
        <p:pic>
          <p:nvPicPr>
            <p:cNvPr id="679" name="Picture 47" descr="Picture 47"/>
            <p:cNvPicPr>
              <a:picLocks noChangeAspect="1"/>
            </p:cNvPicPr>
            <p:nvPr/>
          </p:nvPicPr>
          <p:blipFill>
            <a:blip r:embed="rId18"/>
            <a:stretch>
              <a:fillRect/>
            </a:stretch>
          </p:blipFill>
          <p:spPr>
            <a:xfrm>
              <a:off x="4673312" y="0"/>
              <a:ext cx="196052" cy="129618"/>
            </a:xfrm>
            <a:prstGeom prst="rect">
              <a:avLst/>
            </a:prstGeom>
            <a:ln w="12700" cap="flat">
              <a:noFill/>
              <a:miter lim="400000"/>
            </a:ln>
            <a:effectLst/>
          </p:spPr>
        </p:pic>
        <p:pic>
          <p:nvPicPr>
            <p:cNvPr id="680" name="Picture 48" descr="Picture 48"/>
            <p:cNvPicPr>
              <a:picLocks noChangeAspect="1"/>
            </p:cNvPicPr>
            <p:nvPr/>
          </p:nvPicPr>
          <p:blipFill>
            <a:blip r:embed="rId19"/>
            <a:stretch>
              <a:fillRect/>
            </a:stretch>
          </p:blipFill>
          <p:spPr>
            <a:xfrm>
              <a:off x="5007119" y="0"/>
              <a:ext cx="196053" cy="129618"/>
            </a:xfrm>
            <a:prstGeom prst="rect">
              <a:avLst/>
            </a:prstGeom>
            <a:ln w="12700" cap="flat">
              <a:noFill/>
              <a:miter lim="400000"/>
            </a:ln>
            <a:effectLst/>
          </p:spPr>
        </p:pic>
        <p:pic>
          <p:nvPicPr>
            <p:cNvPr id="681" name="Picture 49" descr="Picture 49"/>
            <p:cNvPicPr>
              <a:picLocks noChangeAspect="1"/>
            </p:cNvPicPr>
            <p:nvPr/>
          </p:nvPicPr>
          <p:blipFill>
            <a:blip r:embed="rId20"/>
            <a:stretch>
              <a:fillRect/>
            </a:stretch>
          </p:blipFill>
          <p:spPr>
            <a:xfrm>
              <a:off x="5340927" y="0"/>
              <a:ext cx="196053" cy="129618"/>
            </a:xfrm>
            <a:prstGeom prst="rect">
              <a:avLst/>
            </a:prstGeom>
            <a:ln w="12700" cap="flat">
              <a:noFill/>
              <a:miter lim="400000"/>
            </a:ln>
            <a:effectLst/>
          </p:spPr>
        </p:pic>
        <p:pic>
          <p:nvPicPr>
            <p:cNvPr id="682" name="Picture 50" descr="Picture 50"/>
            <p:cNvPicPr>
              <a:picLocks noChangeAspect="1"/>
            </p:cNvPicPr>
            <p:nvPr/>
          </p:nvPicPr>
          <p:blipFill>
            <a:blip r:embed="rId21"/>
            <a:stretch>
              <a:fillRect/>
            </a:stretch>
          </p:blipFill>
          <p:spPr>
            <a:xfrm>
              <a:off x="5674736" y="0"/>
              <a:ext cx="196052" cy="129618"/>
            </a:xfrm>
            <a:prstGeom prst="rect">
              <a:avLst/>
            </a:prstGeom>
            <a:ln w="12700" cap="flat">
              <a:noFill/>
              <a:miter lim="400000"/>
            </a:ln>
            <a:effectLst/>
          </p:spPr>
        </p:pic>
        <p:pic>
          <p:nvPicPr>
            <p:cNvPr id="683" name="Picture 51" descr="Picture 51"/>
            <p:cNvPicPr>
              <a:picLocks noChangeAspect="1"/>
            </p:cNvPicPr>
            <p:nvPr/>
          </p:nvPicPr>
          <p:blipFill>
            <a:blip r:embed="rId22"/>
            <a:stretch>
              <a:fillRect/>
            </a:stretch>
          </p:blipFill>
          <p:spPr>
            <a:xfrm>
              <a:off x="6008544" y="0"/>
              <a:ext cx="196052" cy="129618"/>
            </a:xfrm>
            <a:prstGeom prst="rect">
              <a:avLst/>
            </a:prstGeom>
            <a:ln w="12700" cap="flat">
              <a:noFill/>
              <a:miter lim="400000"/>
            </a:ln>
            <a:effectLst/>
          </p:spPr>
        </p:pic>
        <p:pic>
          <p:nvPicPr>
            <p:cNvPr id="684" name="Picture 52" descr="Picture 52"/>
            <p:cNvPicPr>
              <a:picLocks noChangeAspect="1"/>
            </p:cNvPicPr>
            <p:nvPr/>
          </p:nvPicPr>
          <p:blipFill>
            <a:blip r:embed="rId23"/>
            <a:stretch>
              <a:fillRect/>
            </a:stretch>
          </p:blipFill>
          <p:spPr>
            <a:xfrm>
              <a:off x="6676159" y="0"/>
              <a:ext cx="196053" cy="129618"/>
            </a:xfrm>
            <a:prstGeom prst="rect">
              <a:avLst/>
            </a:prstGeom>
            <a:ln w="12700" cap="flat">
              <a:noFill/>
              <a:miter lim="400000"/>
            </a:ln>
            <a:effectLst/>
          </p:spPr>
        </p:pic>
        <p:pic>
          <p:nvPicPr>
            <p:cNvPr id="685" name="Picture 53" descr="Picture 53"/>
            <p:cNvPicPr>
              <a:picLocks noChangeAspect="1"/>
            </p:cNvPicPr>
            <p:nvPr/>
          </p:nvPicPr>
          <p:blipFill>
            <a:blip r:embed="rId24"/>
            <a:stretch>
              <a:fillRect/>
            </a:stretch>
          </p:blipFill>
          <p:spPr>
            <a:xfrm>
              <a:off x="7009969" y="0"/>
              <a:ext cx="196053" cy="129618"/>
            </a:xfrm>
            <a:prstGeom prst="rect">
              <a:avLst/>
            </a:prstGeom>
            <a:ln w="12700" cap="flat">
              <a:noFill/>
              <a:miter lim="400000"/>
            </a:ln>
            <a:effectLst/>
          </p:spPr>
        </p:pic>
        <p:pic>
          <p:nvPicPr>
            <p:cNvPr id="686" name="Picture 54" descr="Picture 54"/>
            <p:cNvPicPr>
              <a:picLocks noChangeAspect="1"/>
            </p:cNvPicPr>
            <p:nvPr/>
          </p:nvPicPr>
          <p:blipFill>
            <a:blip r:embed="rId25"/>
            <a:stretch>
              <a:fillRect/>
            </a:stretch>
          </p:blipFill>
          <p:spPr>
            <a:xfrm>
              <a:off x="6342352" y="0"/>
              <a:ext cx="196052" cy="129618"/>
            </a:xfrm>
            <a:prstGeom prst="rect">
              <a:avLst/>
            </a:prstGeom>
            <a:ln w="12700" cap="flat">
              <a:noFill/>
              <a:miter lim="400000"/>
            </a:ln>
            <a:effectLst/>
          </p:spPr>
        </p:pic>
        <p:pic>
          <p:nvPicPr>
            <p:cNvPr id="687" name="Picture 55" descr="Picture 55"/>
            <p:cNvPicPr>
              <a:picLocks noChangeAspect="1"/>
            </p:cNvPicPr>
            <p:nvPr/>
          </p:nvPicPr>
          <p:blipFill>
            <a:blip r:embed="rId26"/>
            <a:stretch>
              <a:fillRect/>
            </a:stretch>
          </p:blipFill>
          <p:spPr>
            <a:xfrm>
              <a:off x="7493994" y="0"/>
              <a:ext cx="194274" cy="129516"/>
            </a:xfrm>
            <a:prstGeom prst="rect">
              <a:avLst/>
            </a:prstGeom>
            <a:ln w="12700" cap="flat">
              <a:noFill/>
              <a:miter lim="400000"/>
            </a:ln>
            <a:effectLst/>
          </p:spPr>
        </p:pic>
        <p:pic>
          <p:nvPicPr>
            <p:cNvPr id="688" name="Picture 56" descr="Picture 56"/>
            <p:cNvPicPr>
              <a:picLocks noChangeAspect="1"/>
            </p:cNvPicPr>
            <p:nvPr/>
          </p:nvPicPr>
          <p:blipFill>
            <a:blip r:embed="rId27"/>
            <a:stretch>
              <a:fillRect/>
            </a:stretch>
          </p:blipFill>
          <p:spPr>
            <a:xfrm>
              <a:off x="7817591" y="0"/>
              <a:ext cx="194274" cy="129516"/>
            </a:xfrm>
            <a:prstGeom prst="rect">
              <a:avLst/>
            </a:prstGeom>
            <a:ln w="12700" cap="flat">
              <a:noFill/>
              <a:miter lim="400000"/>
            </a:ln>
            <a:effectLst/>
          </p:spPr>
        </p:pic>
        <p:pic>
          <p:nvPicPr>
            <p:cNvPr id="689" name="Picture 57" descr="Picture 57"/>
            <p:cNvPicPr>
              <a:picLocks noChangeAspect="1"/>
            </p:cNvPicPr>
            <p:nvPr/>
          </p:nvPicPr>
          <p:blipFill>
            <a:blip r:embed="rId28"/>
            <a:stretch>
              <a:fillRect/>
            </a:stretch>
          </p:blipFill>
          <p:spPr>
            <a:xfrm>
              <a:off x="8465941" y="0"/>
              <a:ext cx="194274" cy="128443"/>
            </a:xfrm>
            <a:prstGeom prst="rect">
              <a:avLst/>
            </a:prstGeom>
            <a:ln w="12700" cap="flat">
              <a:noFill/>
              <a:miter lim="400000"/>
            </a:ln>
            <a:effectLst/>
          </p:spPr>
        </p:pic>
        <p:pic>
          <p:nvPicPr>
            <p:cNvPr id="690" name="Picture 58" descr="Picture 58"/>
            <p:cNvPicPr>
              <a:picLocks noChangeAspect="1"/>
            </p:cNvPicPr>
            <p:nvPr/>
          </p:nvPicPr>
          <p:blipFill>
            <a:blip r:embed="rId29"/>
            <a:stretch>
              <a:fillRect/>
            </a:stretch>
          </p:blipFill>
          <p:spPr>
            <a:xfrm>
              <a:off x="8141189" y="-1"/>
              <a:ext cx="195429" cy="129208"/>
            </a:xfrm>
            <a:prstGeom prst="rect">
              <a:avLst/>
            </a:prstGeom>
            <a:ln w="12700" cap="flat">
              <a:noFill/>
              <a:miter lim="400000"/>
            </a:ln>
            <a:effectLst/>
          </p:spPr>
        </p:pic>
      </p:grpSp>
      <p:pic>
        <p:nvPicPr>
          <p:cNvPr id="692" name="Picture 59" descr="Picture 59"/>
          <p:cNvPicPr>
            <a:picLocks noChangeAspect="1"/>
          </p:cNvPicPr>
          <p:nvPr/>
        </p:nvPicPr>
        <p:blipFill>
          <a:blip r:embed="rId30"/>
          <a:stretch>
            <a:fillRect/>
          </a:stretch>
        </p:blipFill>
        <p:spPr>
          <a:xfrm>
            <a:off x="10343244" y="6585917"/>
            <a:ext cx="1636921" cy="105919"/>
          </a:xfrm>
          <a:prstGeom prst="rect">
            <a:avLst/>
          </a:prstGeom>
          <a:ln w="12700">
            <a:miter lim="400000"/>
          </a:ln>
        </p:spPr>
      </p:pic>
      <p:sp>
        <p:nvSpPr>
          <p:cNvPr id="6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1_COVER1">
    <p:spTree>
      <p:nvGrpSpPr>
        <p:cNvPr id="1" name=""/>
        <p:cNvGrpSpPr/>
        <p:nvPr/>
      </p:nvGrpSpPr>
      <p:grpSpPr>
        <a:xfrm>
          <a:off x="0" y="0"/>
          <a:ext cx="0" cy="0"/>
          <a:chOff x="0" y="0"/>
          <a:chExt cx="0" cy="0"/>
        </a:xfrm>
      </p:grpSpPr>
      <p:pic>
        <p:nvPicPr>
          <p:cNvPr id="700" name="Picture 33" descr="Picture 33"/>
          <p:cNvPicPr>
            <a:picLocks noChangeAspect="1"/>
          </p:cNvPicPr>
          <p:nvPr/>
        </p:nvPicPr>
        <p:blipFill>
          <a:blip r:embed="rId2"/>
          <a:stretch>
            <a:fillRect/>
          </a:stretch>
        </p:blipFill>
        <p:spPr>
          <a:xfrm>
            <a:off x="0" y="0"/>
            <a:ext cx="12193200" cy="6858676"/>
          </a:xfrm>
          <a:prstGeom prst="rect">
            <a:avLst/>
          </a:prstGeom>
          <a:ln w="12700">
            <a:miter lim="400000"/>
          </a:ln>
        </p:spPr>
      </p:pic>
      <p:pic>
        <p:nvPicPr>
          <p:cNvPr id="701"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702" name="Slide Number"/>
          <p:cNvSpPr txBox="1">
            <a:spLocks noGrp="1"/>
          </p:cNvSpPr>
          <p:nvPr>
            <p:ph type="sldNum" sz="quarter" idx="2"/>
          </p:nvPr>
        </p:nvSpPr>
        <p:spPr>
          <a:xfrm>
            <a:off x="11847122" y="6250106"/>
            <a:ext cx="153964" cy="135547"/>
          </a:xfrm>
          <a:prstGeom prst="rect">
            <a:avLst/>
          </a:prstGeom>
        </p:spPr>
        <p:txBody>
          <a:bodyPr lIns="0" tIns="0" rIns="0" bIns="0" anchor="t"/>
          <a:lstStyle>
            <a:lvl1pPr>
              <a:spcBef>
                <a:spcPts val="600"/>
              </a:spcBef>
              <a:defRPr sz="1000">
                <a:solidFill>
                  <a:srgbClr val="FEFFFF"/>
                </a:solidFill>
                <a:effectLst>
                  <a:outerShdw blurRad="50800" dist="38100" dir="2700000" rotWithShape="0">
                    <a:srgbClr val="000000">
                      <a:alpha val="40000"/>
                    </a:srgbClr>
                  </a:outerShdw>
                </a:effectLst>
                <a:latin typeface="Arial"/>
                <a:ea typeface="Arial"/>
                <a:cs typeface="Arial"/>
                <a:sym typeface="Arial"/>
              </a:defRPr>
            </a:lvl1pPr>
          </a:lstStyle>
          <a:p>
            <a:fld id="{86CB4B4D-7CA3-9044-876B-883B54F8677D}" type="slidenum">
              <a:t>‹#›</a:t>
            </a:fld>
            <a:endParaRPr/>
          </a:p>
        </p:txBody>
      </p:sp>
      <p:sp>
        <p:nvSpPr>
          <p:cNvPr id="703" name="TextBox 2"/>
          <p:cNvSpPr txBox="1"/>
          <p:nvPr/>
        </p:nvSpPr>
        <p:spPr>
          <a:xfrm>
            <a:off x="168378" y="6291174"/>
            <a:ext cx="4521749" cy="22698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defRPr sz="1000">
                <a:solidFill>
                  <a:srgbClr val="FEFFFF"/>
                </a:solidFill>
              </a:defRPr>
            </a:lvl1pPr>
          </a:lstStyle>
          <a:p>
            <a:r>
              <a:t>ESA UNCLASSIFIED – For Official Use </a:t>
            </a:r>
          </a:p>
        </p:txBody>
      </p:sp>
      <p:pic>
        <p:nvPicPr>
          <p:cNvPr id="704" name="Picture 5" descr="Picture 5"/>
          <p:cNvPicPr>
            <a:picLocks noChangeAspect="1"/>
          </p:cNvPicPr>
          <p:nvPr/>
        </p:nvPicPr>
        <p:blipFill>
          <a:blip r:embed="rId4"/>
          <a:stretch>
            <a:fillRect/>
          </a:stretch>
        </p:blipFill>
        <p:spPr>
          <a:xfrm>
            <a:off x="10342799" y="6584399"/>
            <a:ext cx="1641397" cy="104401"/>
          </a:xfrm>
          <a:prstGeom prst="rect">
            <a:avLst/>
          </a:prstGeom>
          <a:ln w="12700">
            <a:miter lim="400000"/>
          </a:ln>
        </p:spPr>
      </p:pic>
      <p:pic>
        <p:nvPicPr>
          <p:cNvPr id="705" name="Picture 4" descr="Picture 4"/>
          <p:cNvPicPr>
            <a:picLocks noChangeAspect="1"/>
          </p:cNvPicPr>
          <p:nvPr/>
        </p:nvPicPr>
        <p:blipFill>
          <a:blip r:embed="rId5"/>
          <a:stretch>
            <a:fillRect/>
          </a:stretch>
        </p:blipFill>
        <p:spPr>
          <a:xfrm>
            <a:off x="-6567" y="6438900"/>
            <a:ext cx="10185401" cy="419100"/>
          </a:xfrm>
          <a:prstGeom prst="rect">
            <a:avLst/>
          </a:prstGeom>
          <a:ln w="12700">
            <a:miter lim="400000"/>
          </a:ln>
        </p:spPr>
      </p:pic>
      <p:pic>
        <p:nvPicPr>
          <p:cNvPr id="706" name="Picture 169" descr="Picture 169"/>
          <p:cNvPicPr>
            <a:picLocks noChangeAspect="1"/>
          </p:cNvPicPr>
          <p:nvPr/>
        </p:nvPicPr>
        <p:blipFill>
          <a:blip r:embed="rId6"/>
          <a:stretch>
            <a:fillRect/>
          </a:stretch>
        </p:blipFill>
        <p:spPr>
          <a:xfrm>
            <a:off x="0" y="0"/>
            <a:ext cx="12192000" cy="6858000"/>
          </a:xfrm>
          <a:prstGeom prst="rect">
            <a:avLst/>
          </a:prstGeom>
          <a:ln w="12700">
            <a:miter lim="400000"/>
          </a:ln>
        </p:spPr>
      </p:pic>
      <p:sp>
        <p:nvSpPr>
          <p:cNvPr id="707" name="Rectangle 4"/>
          <p:cNvSpPr/>
          <p:nvPr/>
        </p:nvSpPr>
        <p:spPr>
          <a:xfrm>
            <a:off x="0" y="0"/>
            <a:ext cx="12192000" cy="6858000"/>
          </a:xfrm>
          <a:prstGeom prst="rect">
            <a:avLst/>
          </a:prstGeom>
          <a:solidFill>
            <a:srgbClr val="003249">
              <a:alpha val="70000"/>
            </a:srgbClr>
          </a:solidFill>
          <a:ln w="12700">
            <a:miter lim="400000"/>
          </a:ln>
        </p:spPr>
        <p:txBody>
          <a:bodyPr lIns="0" tIns="0" rIns="0" bIns="0" anchor="ctr"/>
          <a:lstStyle/>
          <a:p>
            <a:pPr algn="ctr">
              <a:defRPr sz="2300">
                <a:solidFill>
                  <a:srgbClr val="FEFFFF"/>
                </a:solidFill>
              </a:defRPr>
            </a:pPr>
            <a:endParaRPr/>
          </a:p>
        </p:txBody>
      </p:sp>
      <p:sp>
        <p:nvSpPr>
          <p:cNvPr id="708" name="Body Level One…"/>
          <p:cNvSpPr txBox="1">
            <a:spLocks noGrp="1"/>
          </p:cNvSpPr>
          <p:nvPr>
            <p:ph type="body" sz="quarter" idx="1" hasCustomPrompt="1"/>
          </p:nvPr>
        </p:nvSpPr>
        <p:spPr>
          <a:xfrm>
            <a:off x="113308" y="5258117"/>
            <a:ext cx="10598402" cy="381452"/>
          </a:xfrm>
          <a:prstGeom prst="rect">
            <a:avLst/>
          </a:prstGeom>
        </p:spPr>
        <p:txBody>
          <a:bodyPr>
            <a:normAutofit/>
          </a:bodyPr>
          <a:lstStyle>
            <a:lvl1pPr marL="0" indent="0">
              <a:defRPr sz="1700"/>
            </a:lvl1pPr>
            <a:lvl2pPr marL="0" indent="457200">
              <a:defRPr sz="1700"/>
            </a:lvl2pPr>
            <a:lvl3pPr marL="0" indent="914400">
              <a:defRPr sz="1700"/>
            </a:lvl3pPr>
            <a:lvl4pPr marL="0" indent="1371600">
              <a:defRPr sz="1700"/>
            </a:lvl4pPr>
            <a:lvl5pPr marL="0" indent="1828800">
              <a:defRPr sz="1700"/>
            </a:lvl5pPr>
          </a:lstStyle>
          <a:p>
            <a:r>
              <a:t>SubTitle</a:t>
            </a:r>
          </a:p>
          <a:p>
            <a:pPr lvl="1"/>
            <a:endParaRPr/>
          </a:p>
          <a:p>
            <a:pPr lvl="2"/>
            <a:endParaRPr/>
          </a:p>
          <a:p>
            <a:pPr lvl="3"/>
            <a:endParaRPr/>
          </a:p>
          <a:p>
            <a:pPr lvl="4"/>
            <a:endParaRPr/>
          </a:p>
        </p:txBody>
      </p:sp>
      <p:sp>
        <p:nvSpPr>
          <p:cNvPr id="709" name="NAME YOUR PRESENTATION"/>
          <p:cNvSpPr txBox="1">
            <a:spLocks noGrp="1"/>
          </p:cNvSpPr>
          <p:nvPr>
            <p:ph type="title" hasCustomPrompt="1"/>
          </p:nvPr>
        </p:nvSpPr>
        <p:spPr>
          <a:xfrm>
            <a:off x="147301" y="3351588"/>
            <a:ext cx="11777528" cy="707887"/>
          </a:xfrm>
          <a:prstGeom prst="rect">
            <a:avLst/>
          </a:prstGeom>
        </p:spPr>
        <p:txBody>
          <a:bodyPr/>
          <a:lstStyle>
            <a:lvl1pPr>
              <a:defRPr sz="3900"/>
            </a:lvl1pPr>
          </a:lstStyle>
          <a:p>
            <a:r>
              <a:t>NAME YOUR PRESENTATION</a:t>
            </a:r>
          </a:p>
        </p:txBody>
      </p:sp>
      <p:sp>
        <p:nvSpPr>
          <p:cNvPr id="710" name="Text Box 58"/>
          <p:cNvSpPr txBox="1"/>
          <p:nvPr/>
        </p:nvSpPr>
        <p:spPr>
          <a:xfrm>
            <a:off x="212897" y="6245524"/>
            <a:ext cx="6597227"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spcBef>
                <a:spcPts val="400"/>
              </a:spcBef>
              <a:defRPr sz="700">
                <a:solidFill>
                  <a:srgbClr val="8197A6"/>
                </a:solidFill>
              </a:defRPr>
            </a:lvl1pPr>
          </a:lstStyle>
          <a:p>
            <a:r>
              <a:t>ESA UNCLASSIFIED – For ESA Official Use Only</a:t>
            </a:r>
          </a:p>
        </p:txBody>
      </p:sp>
      <p:sp>
        <p:nvSpPr>
          <p:cNvPr id="711" name="Straight Connector 152"/>
          <p:cNvSpPr/>
          <p:nvPr/>
        </p:nvSpPr>
        <p:spPr>
          <a:xfrm>
            <a:off x="222591" y="4106871"/>
            <a:ext cx="11703998" cy="1"/>
          </a:xfrm>
          <a:prstGeom prst="line">
            <a:avLst/>
          </a:prstGeom>
          <a:ln>
            <a:solidFill>
              <a:srgbClr val="FEFFFF"/>
            </a:solidFill>
          </a:ln>
        </p:spPr>
        <p:txBody>
          <a:bodyPr lIns="45719" rIns="45719"/>
          <a:lstStyle/>
          <a:p>
            <a:endParaRPr/>
          </a:p>
        </p:txBody>
      </p:sp>
      <p:pic>
        <p:nvPicPr>
          <p:cNvPr id="712" name="Picture 37" descr="Picture 37"/>
          <p:cNvPicPr>
            <a:picLocks noChangeAspect="1"/>
          </p:cNvPicPr>
          <p:nvPr/>
        </p:nvPicPr>
        <p:blipFill>
          <a:blip r:embed="rId3"/>
          <a:stretch>
            <a:fillRect/>
          </a:stretch>
        </p:blipFill>
        <p:spPr>
          <a:xfrm>
            <a:off x="10303315" y="-216085"/>
            <a:ext cx="2088183" cy="1314001"/>
          </a:xfrm>
          <a:prstGeom prst="rect">
            <a:avLst/>
          </a:prstGeom>
          <a:ln w="12700">
            <a:miter lim="400000"/>
          </a:ln>
        </p:spPr>
      </p:pic>
      <p:sp>
        <p:nvSpPr>
          <p:cNvPr id="713" name="Straight Connector 38"/>
          <p:cNvSpPr/>
          <p:nvPr/>
        </p:nvSpPr>
        <p:spPr>
          <a:xfrm>
            <a:off x="220830" y="6422971"/>
            <a:ext cx="11703998" cy="1"/>
          </a:xfrm>
          <a:prstGeom prst="line">
            <a:avLst/>
          </a:prstGeom>
          <a:ln>
            <a:solidFill>
              <a:srgbClr val="FEFFFF"/>
            </a:solidFill>
          </a:ln>
        </p:spPr>
        <p:txBody>
          <a:bodyPr lIns="45719" rIns="45719"/>
          <a:lstStyle/>
          <a:p>
            <a:endParaRPr/>
          </a:p>
        </p:txBody>
      </p:sp>
      <p:pic>
        <p:nvPicPr>
          <p:cNvPr id="714" name="Picture 5" descr="Picture 5"/>
          <p:cNvPicPr>
            <a:picLocks noChangeAspect="1"/>
          </p:cNvPicPr>
          <p:nvPr/>
        </p:nvPicPr>
        <p:blipFill>
          <a:blip r:embed="rId4"/>
          <a:stretch>
            <a:fillRect/>
          </a:stretch>
        </p:blipFill>
        <p:spPr>
          <a:xfrm>
            <a:off x="10314595" y="6584399"/>
            <a:ext cx="1636922" cy="104401"/>
          </a:xfrm>
          <a:prstGeom prst="rect">
            <a:avLst/>
          </a:prstGeom>
          <a:ln w="12700">
            <a:miter lim="400000"/>
          </a:ln>
        </p:spPr>
      </p:pic>
      <p:pic>
        <p:nvPicPr>
          <p:cNvPr id="715" name="Picture 40" descr="Picture 40"/>
          <p:cNvPicPr>
            <a:picLocks noChangeAspect="1"/>
          </p:cNvPicPr>
          <p:nvPr/>
        </p:nvPicPr>
        <p:blipFill>
          <a:blip r:embed="rId5"/>
          <a:stretch>
            <a:fillRect/>
          </a:stretch>
        </p:blipFill>
        <p:spPr>
          <a:xfrm>
            <a:off x="3679" y="6454954"/>
            <a:ext cx="9929649" cy="405131"/>
          </a:xfrm>
          <a:prstGeom prst="rect">
            <a:avLst/>
          </a:prstGeom>
          <a:ln w="12700">
            <a:miter lim="400000"/>
          </a:ln>
        </p:spPr>
      </p:pic>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DARK2">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22" name="Picture 33" descr="Picture 33"/>
          <p:cNvPicPr>
            <a:picLocks noChangeAspect="1"/>
          </p:cNvPicPr>
          <p:nvPr/>
        </p:nvPicPr>
        <p:blipFill>
          <a:blip r:embed="rId3"/>
          <a:stretch>
            <a:fillRect/>
          </a:stretch>
        </p:blipFill>
        <p:spPr>
          <a:xfrm>
            <a:off x="0" y="0"/>
            <a:ext cx="12193200" cy="6858676"/>
          </a:xfrm>
          <a:prstGeom prst="rect">
            <a:avLst/>
          </a:prstGeom>
          <a:ln w="12700">
            <a:miter lim="400000"/>
          </a:ln>
        </p:spPr>
      </p:pic>
      <p:pic>
        <p:nvPicPr>
          <p:cNvPr id="723" name="Picture 63" descr="Picture 63"/>
          <p:cNvPicPr>
            <a:picLocks noChangeAspect="1"/>
          </p:cNvPicPr>
          <p:nvPr/>
        </p:nvPicPr>
        <p:blipFill>
          <a:blip r:embed="rId4"/>
          <a:stretch>
            <a:fillRect/>
          </a:stretch>
        </p:blipFill>
        <p:spPr>
          <a:xfrm>
            <a:off x="10331488" y="-216085"/>
            <a:ext cx="2093893" cy="1314001"/>
          </a:xfrm>
          <a:prstGeom prst="rect">
            <a:avLst/>
          </a:prstGeom>
          <a:ln w="12700">
            <a:miter lim="400000"/>
          </a:ln>
        </p:spPr>
      </p:pic>
      <p:sp>
        <p:nvSpPr>
          <p:cNvPr id="724" name="Slide Number"/>
          <p:cNvSpPr txBox="1">
            <a:spLocks noGrp="1"/>
          </p:cNvSpPr>
          <p:nvPr>
            <p:ph type="sldNum" sz="quarter" idx="2"/>
          </p:nvPr>
        </p:nvSpPr>
        <p:spPr>
          <a:xfrm>
            <a:off x="11847122" y="6250106"/>
            <a:ext cx="153964" cy="135547"/>
          </a:xfrm>
          <a:prstGeom prst="rect">
            <a:avLst/>
          </a:prstGeom>
        </p:spPr>
        <p:txBody>
          <a:bodyPr lIns="0" tIns="0" rIns="0" bIns="0" anchor="t"/>
          <a:lstStyle>
            <a:lvl1pPr>
              <a:spcBef>
                <a:spcPts val="600"/>
              </a:spcBef>
              <a:defRPr sz="1000">
                <a:solidFill>
                  <a:srgbClr val="FEFFFF"/>
                </a:solidFill>
                <a:effectLst>
                  <a:outerShdw blurRad="50800" dist="38100" dir="2700000" rotWithShape="0">
                    <a:srgbClr val="000000">
                      <a:alpha val="40000"/>
                    </a:srgbClr>
                  </a:outerShdw>
                </a:effectLst>
                <a:latin typeface="Arial"/>
                <a:ea typeface="Arial"/>
                <a:cs typeface="Arial"/>
                <a:sym typeface="Arial"/>
              </a:defRPr>
            </a:lvl1pPr>
          </a:lstStyle>
          <a:p>
            <a:fld id="{86CB4B4D-7CA3-9044-876B-883B54F8677D}" type="slidenum">
              <a:t>‹#›</a:t>
            </a:fld>
            <a:endParaRPr/>
          </a:p>
        </p:txBody>
      </p:sp>
      <p:sp>
        <p:nvSpPr>
          <p:cNvPr id="725" name="TextBox 2"/>
          <p:cNvSpPr txBox="1"/>
          <p:nvPr/>
        </p:nvSpPr>
        <p:spPr>
          <a:xfrm>
            <a:off x="168378" y="6291174"/>
            <a:ext cx="4521749" cy="22698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defRPr sz="1000">
                <a:solidFill>
                  <a:srgbClr val="FEFFFF"/>
                </a:solidFill>
              </a:defRPr>
            </a:lvl1pPr>
          </a:lstStyle>
          <a:p>
            <a:r>
              <a:t>ESA UNCLASSIFIED – For Official Use </a:t>
            </a:r>
          </a:p>
        </p:txBody>
      </p:sp>
      <p:pic>
        <p:nvPicPr>
          <p:cNvPr id="726" name="Picture 5" descr="Picture 5"/>
          <p:cNvPicPr>
            <a:picLocks noChangeAspect="1"/>
          </p:cNvPicPr>
          <p:nvPr/>
        </p:nvPicPr>
        <p:blipFill>
          <a:blip r:embed="rId5"/>
          <a:stretch>
            <a:fillRect/>
          </a:stretch>
        </p:blipFill>
        <p:spPr>
          <a:xfrm>
            <a:off x="10342799" y="6584399"/>
            <a:ext cx="1641397" cy="104401"/>
          </a:xfrm>
          <a:prstGeom prst="rect">
            <a:avLst/>
          </a:prstGeom>
          <a:ln w="12700">
            <a:miter lim="400000"/>
          </a:ln>
        </p:spPr>
      </p:pic>
      <p:pic>
        <p:nvPicPr>
          <p:cNvPr id="727" name="Picture 4" descr="Picture 4"/>
          <p:cNvPicPr>
            <a:picLocks noChangeAspect="1"/>
          </p:cNvPicPr>
          <p:nvPr/>
        </p:nvPicPr>
        <p:blipFill>
          <a:blip r:embed="rId6"/>
          <a:stretch>
            <a:fillRect/>
          </a:stretch>
        </p:blipFill>
        <p:spPr>
          <a:xfrm>
            <a:off x="-6567" y="6438900"/>
            <a:ext cx="10185401" cy="419100"/>
          </a:xfrm>
          <a:prstGeom prst="rect">
            <a:avLst/>
          </a:prstGeom>
          <a:ln w="12700">
            <a:miter lim="400000"/>
          </a:ln>
        </p:spPr>
      </p:pic>
      <p:pic>
        <p:nvPicPr>
          <p:cNvPr id="728" name="Picture 36" descr="Picture 36"/>
          <p:cNvPicPr>
            <a:picLocks noChangeAspect="1"/>
          </p:cNvPicPr>
          <p:nvPr/>
        </p:nvPicPr>
        <p:blipFill>
          <a:blip r:embed="rId7"/>
          <a:stretch>
            <a:fillRect/>
          </a:stretch>
        </p:blipFill>
        <p:spPr>
          <a:xfrm>
            <a:off x="10604" y="0"/>
            <a:ext cx="12158754" cy="6858000"/>
          </a:xfrm>
          <a:prstGeom prst="rect">
            <a:avLst/>
          </a:prstGeom>
          <a:ln w="12700">
            <a:miter lim="400000"/>
          </a:ln>
        </p:spPr>
      </p:pic>
      <p:sp>
        <p:nvSpPr>
          <p:cNvPr id="729" name="Rectangle 38"/>
          <p:cNvSpPr/>
          <p:nvPr/>
        </p:nvSpPr>
        <p:spPr>
          <a:xfrm>
            <a:off x="-2" y="0"/>
            <a:ext cx="12192003" cy="6858000"/>
          </a:xfrm>
          <a:prstGeom prst="rect">
            <a:avLst/>
          </a:prstGeom>
          <a:solidFill>
            <a:srgbClr val="003249">
              <a:alpha val="60000"/>
            </a:srgbClr>
          </a:solidFill>
          <a:ln w="12700">
            <a:miter lim="400000"/>
          </a:ln>
        </p:spPr>
        <p:txBody>
          <a:bodyPr lIns="0" tIns="0" rIns="0" bIns="0" anchor="ctr"/>
          <a:lstStyle/>
          <a:p>
            <a:pPr algn="ctr">
              <a:defRPr sz="2300">
                <a:solidFill>
                  <a:srgbClr val="FEFFFF">
                    <a:alpha val="60000"/>
                  </a:srgbClr>
                </a:solidFill>
              </a:defRPr>
            </a:pPr>
            <a:endParaRPr/>
          </a:p>
        </p:txBody>
      </p:sp>
      <p:sp>
        <p:nvSpPr>
          <p:cNvPr id="730" name="CLICK TO EDIT MASTER TITLE STYLE"/>
          <p:cNvSpPr txBox="1">
            <a:spLocks noGrp="1"/>
          </p:cNvSpPr>
          <p:nvPr>
            <p:ph type="title" hasCustomPrompt="1"/>
          </p:nvPr>
        </p:nvSpPr>
        <p:spPr>
          <a:prstGeom prst="rect">
            <a:avLst/>
          </a:prstGeom>
        </p:spPr>
        <p:txBody>
          <a:bodyPr/>
          <a:lstStyle/>
          <a:p>
            <a:r>
              <a:t>CLICK TO EDIT MASTER TITLE STYLE</a:t>
            </a:r>
          </a:p>
        </p:txBody>
      </p:sp>
      <p:pic>
        <p:nvPicPr>
          <p:cNvPr id="731" name="Picture 58" descr="Picture 58"/>
          <p:cNvPicPr>
            <a:picLocks noChangeAspect="1"/>
          </p:cNvPicPr>
          <p:nvPr/>
        </p:nvPicPr>
        <p:blipFill>
          <a:blip r:embed="rId4"/>
          <a:stretch>
            <a:fillRect/>
          </a:stretch>
        </p:blipFill>
        <p:spPr>
          <a:xfrm>
            <a:off x="10303315" y="-216085"/>
            <a:ext cx="2088183" cy="1314001"/>
          </a:xfrm>
          <a:prstGeom prst="rect">
            <a:avLst/>
          </a:prstGeom>
          <a:ln w="12700">
            <a:miter lim="400000"/>
          </a:ln>
        </p:spPr>
      </p:pic>
      <p:sp>
        <p:nvSpPr>
          <p:cNvPr id="732" name="Body Level One…"/>
          <p:cNvSpPr txBox="1">
            <a:spLocks noGrp="1"/>
          </p:cNvSpPr>
          <p:nvPr>
            <p:ph type="body" idx="1"/>
          </p:nvPr>
        </p:nvSpPr>
        <p:spPr>
          <a:xfrm>
            <a:off x="219000" y="882000"/>
            <a:ext cx="11763663" cy="5328001"/>
          </a:xfrm>
          <a:prstGeom prst="rect">
            <a:avLst/>
          </a:prstGeom>
        </p:spPr>
        <p:txBody>
          <a:bodyPr>
            <a:normAutofit/>
          </a:bodyPr>
          <a:lstStyle>
            <a:lvl1pPr>
              <a:defRPr sz="1700">
                <a:solidFill>
                  <a:srgbClr val="FEFFFF"/>
                </a:solidFill>
              </a:defRPr>
            </a:lvl1pPr>
            <a:lvl2pPr>
              <a:defRPr sz="1700">
                <a:solidFill>
                  <a:srgbClr val="FEFFFF"/>
                </a:solidFill>
              </a:defRPr>
            </a:lvl2pPr>
            <a:lvl3pPr>
              <a:defRPr sz="1700">
                <a:solidFill>
                  <a:srgbClr val="FEFFFF"/>
                </a:solidFill>
              </a:defRPr>
            </a:lvl3pPr>
            <a:lvl4pPr>
              <a:defRPr sz="1700">
                <a:solidFill>
                  <a:srgbClr val="FEFFFF"/>
                </a:solidFill>
              </a:defRPr>
            </a:lvl4pPr>
            <a:lvl5pPr>
              <a:defRPr sz="1700">
                <a:solidFill>
                  <a:srgbClr val="FEFFFF"/>
                </a:solidFill>
              </a:defRPr>
            </a:lvl5pPr>
          </a:lstStyle>
          <a:p>
            <a:r>
              <a:t>Body Level One</a:t>
            </a:r>
          </a:p>
          <a:p>
            <a:pPr lvl="1"/>
            <a:r>
              <a:t>Body Level Two</a:t>
            </a:r>
          </a:p>
          <a:p>
            <a:pPr lvl="2"/>
            <a:r>
              <a:t>Body Level Three</a:t>
            </a:r>
          </a:p>
          <a:p>
            <a:pPr lvl="3"/>
            <a:r>
              <a:t>Body Level Four</a:t>
            </a:r>
          </a:p>
          <a:p>
            <a:pPr lvl="4"/>
            <a:r>
              <a:t>Body Level Five</a:t>
            </a:r>
          </a:p>
        </p:txBody>
      </p:sp>
      <p:sp>
        <p:nvSpPr>
          <p:cNvPr id="733" name="Text Box 38"/>
          <p:cNvSpPr txBox="1"/>
          <p:nvPr/>
        </p:nvSpPr>
        <p:spPr>
          <a:xfrm>
            <a:off x="8183561" y="6247436"/>
            <a:ext cx="3741266" cy="127001"/>
          </a:xfrm>
          <a:prstGeom prst="rect">
            <a:avLst/>
          </a:prstGeom>
          <a:ln w="12700">
            <a:miter lim="400000"/>
          </a:ln>
        </p:spPr>
        <p:txBody>
          <a:bodyPr lIns="0" tIns="0" rIns="0" bIns="0">
            <a:spAutoFit/>
          </a:bodyPr>
          <a:lstStyle/>
          <a:p>
            <a:pPr lvl="2" algn="r">
              <a:spcBef>
                <a:spcPts val="400"/>
              </a:spcBef>
              <a:defRPr sz="700">
                <a:solidFill>
                  <a:srgbClr val="8197A6"/>
                </a:solidFill>
              </a:defRPr>
            </a:pPr>
            <a:endParaRPr/>
          </a:p>
        </p:txBody>
      </p:sp>
      <p:sp>
        <p:nvSpPr>
          <p:cNvPr id="734" name="Straight Connector 35"/>
          <p:cNvSpPr/>
          <p:nvPr/>
        </p:nvSpPr>
        <p:spPr>
          <a:xfrm>
            <a:off x="220830" y="6422971"/>
            <a:ext cx="11703998" cy="1"/>
          </a:xfrm>
          <a:prstGeom prst="line">
            <a:avLst/>
          </a:prstGeom>
          <a:ln>
            <a:solidFill>
              <a:srgbClr val="FEFFFF"/>
            </a:solidFill>
          </a:ln>
        </p:spPr>
        <p:txBody>
          <a:bodyPr lIns="45719" rIns="45719"/>
          <a:lstStyle/>
          <a:p>
            <a:endParaRPr/>
          </a:p>
        </p:txBody>
      </p:sp>
      <p:sp>
        <p:nvSpPr>
          <p:cNvPr id="735" name="Straight Connector 63"/>
          <p:cNvSpPr/>
          <p:nvPr/>
        </p:nvSpPr>
        <p:spPr>
          <a:xfrm>
            <a:off x="217666" y="882192"/>
            <a:ext cx="11736310" cy="1"/>
          </a:xfrm>
          <a:prstGeom prst="line">
            <a:avLst/>
          </a:prstGeom>
          <a:ln>
            <a:solidFill>
              <a:srgbClr val="FEFFFF"/>
            </a:solidFill>
          </a:ln>
        </p:spPr>
        <p:txBody>
          <a:bodyPr lIns="45719" rIns="45719"/>
          <a:lstStyle/>
          <a:p>
            <a:endParaRPr/>
          </a:p>
        </p:txBody>
      </p:sp>
      <p:pic>
        <p:nvPicPr>
          <p:cNvPr id="736" name="Picture 5" descr="Picture 5"/>
          <p:cNvPicPr>
            <a:picLocks noChangeAspect="1"/>
          </p:cNvPicPr>
          <p:nvPr/>
        </p:nvPicPr>
        <p:blipFill>
          <a:blip r:embed="rId5"/>
          <a:stretch>
            <a:fillRect/>
          </a:stretch>
        </p:blipFill>
        <p:spPr>
          <a:xfrm>
            <a:off x="10314595" y="6584399"/>
            <a:ext cx="1633535" cy="104401"/>
          </a:xfrm>
          <a:prstGeom prst="rect">
            <a:avLst/>
          </a:prstGeom>
          <a:ln w="12700">
            <a:miter lim="400000"/>
          </a:ln>
        </p:spPr>
      </p:pic>
      <p:pic>
        <p:nvPicPr>
          <p:cNvPr id="737" name="Picture 37" descr="Picture 37"/>
          <p:cNvPicPr>
            <a:picLocks noChangeAspect="1"/>
          </p:cNvPicPr>
          <p:nvPr/>
        </p:nvPicPr>
        <p:blipFill>
          <a:blip r:embed="rId6"/>
          <a:stretch>
            <a:fillRect/>
          </a:stretch>
        </p:blipFill>
        <p:spPr>
          <a:xfrm>
            <a:off x="-1469" y="6449086"/>
            <a:ext cx="9929649" cy="405131"/>
          </a:xfrm>
          <a:prstGeom prst="rect">
            <a:avLst/>
          </a:prstGeom>
          <a:ln w="12700">
            <a:miter lim="400000"/>
          </a:ln>
        </p:spPr>
      </p:pic>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1_Blank">
    <p:spTree>
      <p:nvGrpSpPr>
        <p:cNvPr id="1" name=""/>
        <p:cNvGrpSpPr/>
        <p:nvPr/>
      </p:nvGrpSpPr>
      <p:grpSpPr>
        <a:xfrm>
          <a:off x="0" y="0"/>
          <a:ext cx="0" cy="0"/>
          <a:chOff x="0" y="0"/>
          <a:chExt cx="0" cy="0"/>
        </a:xfrm>
      </p:grpSpPr>
      <p:pic>
        <p:nvPicPr>
          <p:cNvPr id="744" name="Picture 33" descr="Picture 33"/>
          <p:cNvPicPr>
            <a:picLocks noChangeAspect="1"/>
          </p:cNvPicPr>
          <p:nvPr/>
        </p:nvPicPr>
        <p:blipFill>
          <a:blip r:embed="rId2"/>
          <a:stretch>
            <a:fillRect/>
          </a:stretch>
        </p:blipFill>
        <p:spPr>
          <a:xfrm>
            <a:off x="0" y="0"/>
            <a:ext cx="12193200" cy="6858676"/>
          </a:xfrm>
          <a:prstGeom prst="rect">
            <a:avLst/>
          </a:prstGeom>
          <a:ln w="12700">
            <a:miter lim="400000"/>
          </a:ln>
        </p:spPr>
      </p:pic>
      <p:pic>
        <p:nvPicPr>
          <p:cNvPr id="745"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746" name="Slide Number"/>
          <p:cNvSpPr txBox="1">
            <a:spLocks noGrp="1"/>
          </p:cNvSpPr>
          <p:nvPr>
            <p:ph type="sldNum" sz="quarter" idx="2"/>
          </p:nvPr>
        </p:nvSpPr>
        <p:spPr>
          <a:xfrm>
            <a:off x="11847122" y="6250106"/>
            <a:ext cx="153964" cy="135547"/>
          </a:xfrm>
          <a:prstGeom prst="rect">
            <a:avLst/>
          </a:prstGeom>
        </p:spPr>
        <p:txBody>
          <a:bodyPr lIns="0" tIns="0" rIns="0" bIns="0" anchor="t"/>
          <a:lstStyle>
            <a:lvl1pPr>
              <a:spcBef>
                <a:spcPts val="600"/>
              </a:spcBef>
              <a:defRPr sz="1000">
                <a:solidFill>
                  <a:srgbClr val="FEFFFF"/>
                </a:solidFill>
                <a:effectLst>
                  <a:outerShdw blurRad="50800" dist="38100" dir="2700000" rotWithShape="0">
                    <a:srgbClr val="000000">
                      <a:alpha val="40000"/>
                    </a:srgbClr>
                  </a:outerShdw>
                </a:effectLst>
                <a:latin typeface="Arial"/>
                <a:ea typeface="Arial"/>
                <a:cs typeface="Arial"/>
                <a:sym typeface="Arial"/>
              </a:defRPr>
            </a:lvl1pPr>
          </a:lstStyle>
          <a:p>
            <a:fld id="{86CB4B4D-7CA3-9044-876B-883B54F8677D}" type="slidenum">
              <a:t>‹#›</a:t>
            </a:fld>
            <a:endParaRPr/>
          </a:p>
        </p:txBody>
      </p:sp>
      <p:sp>
        <p:nvSpPr>
          <p:cNvPr id="747" name="TextBox 2"/>
          <p:cNvSpPr txBox="1"/>
          <p:nvPr/>
        </p:nvSpPr>
        <p:spPr>
          <a:xfrm>
            <a:off x="168378" y="6291174"/>
            <a:ext cx="4521749" cy="22698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defRPr sz="1000">
                <a:solidFill>
                  <a:srgbClr val="FEFFFF"/>
                </a:solidFill>
              </a:defRPr>
            </a:lvl1pPr>
          </a:lstStyle>
          <a:p>
            <a:r>
              <a:t>ESA UNCLASSIFIED – For Official Use </a:t>
            </a:r>
          </a:p>
        </p:txBody>
      </p:sp>
      <p:pic>
        <p:nvPicPr>
          <p:cNvPr id="748" name="Picture 5" descr="Picture 5"/>
          <p:cNvPicPr>
            <a:picLocks noChangeAspect="1"/>
          </p:cNvPicPr>
          <p:nvPr/>
        </p:nvPicPr>
        <p:blipFill>
          <a:blip r:embed="rId4"/>
          <a:stretch>
            <a:fillRect/>
          </a:stretch>
        </p:blipFill>
        <p:spPr>
          <a:xfrm>
            <a:off x="10342799" y="6584399"/>
            <a:ext cx="1641397" cy="104401"/>
          </a:xfrm>
          <a:prstGeom prst="rect">
            <a:avLst/>
          </a:prstGeom>
          <a:ln w="12700">
            <a:miter lim="400000"/>
          </a:ln>
        </p:spPr>
      </p:pic>
      <p:pic>
        <p:nvPicPr>
          <p:cNvPr id="749" name="Picture 4" descr="Picture 4"/>
          <p:cNvPicPr>
            <a:picLocks noChangeAspect="1"/>
          </p:cNvPicPr>
          <p:nvPr/>
        </p:nvPicPr>
        <p:blipFill>
          <a:blip r:embed="rId5"/>
          <a:stretch>
            <a:fillRect/>
          </a:stretch>
        </p:blipFill>
        <p:spPr>
          <a:xfrm>
            <a:off x="-6567" y="6438900"/>
            <a:ext cx="10185401" cy="419100"/>
          </a:xfrm>
          <a:prstGeom prst="rect">
            <a:avLst/>
          </a:prstGeom>
          <a:ln w="12700">
            <a:miter lim="400000"/>
          </a:ln>
        </p:spPr>
      </p:pic>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Really empty">
    <p:bg>
      <p:bgPr>
        <a:gradFill flip="none" rotWithShape="1">
          <a:gsLst>
            <a:gs pos="0">
              <a:srgbClr val="011279">
                <a:alpha val="0"/>
              </a:srgbClr>
            </a:gs>
            <a:gs pos="100000">
              <a:srgbClr val="929292">
                <a:alpha val="0"/>
              </a:srgbClr>
            </a:gs>
          </a:gsLst>
          <a:lin ang="5400000" scaled="0"/>
        </a:gradFill>
        <a:effectLst/>
      </p:bgPr>
    </p:bg>
    <p:spTree>
      <p:nvGrpSpPr>
        <p:cNvPr id="1" name=""/>
        <p:cNvGrpSpPr/>
        <p:nvPr/>
      </p:nvGrpSpPr>
      <p:grpSpPr>
        <a:xfrm>
          <a:off x="0" y="0"/>
          <a:ext cx="0" cy="0"/>
          <a:chOff x="0" y="0"/>
          <a:chExt cx="0" cy="0"/>
        </a:xfrm>
      </p:grpSpPr>
      <p:pic>
        <p:nvPicPr>
          <p:cNvPr id="756" name="Picture 33" descr="Picture 33"/>
          <p:cNvPicPr>
            <a:picLocks noChangeAspect="1"/>
          </p:cNvPicPr>
          <p:nvPr/>
        </p:nvPicPr>
        <p:blipFill>
          <a:blip r:embed="rId2"/>
          <a:stretch>
            <a:fillRect/>
          </a:stretch>
        </p:blipFill>
        <p:spPr>
          <a:xfrm>
            <a:off x="0" y="0"/>
            <a:ext cx="12193200" cy="6858676"/>
          </a:xfrm>
          <a:prstGeom prst="rect">
            <a:avLst/>
          </a:prstGeom>
          <a:ln w="12700">
            <a:miter lim="400000"/>
          </a:ln>
        </p:spPr>
      </p:pic>
      <p:pic>
        <p:nvPicPr>
          <p:cNvPr id="757"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758" name="Slide Number"/>
          <p:cNvSpPr txBox="1">
            <a:spLocks noGrp="1"/>
          </p:cNvSpPr>
          <p:nvPr>
            <p:ph type="sldNum" sz="quarter" idx="2"/>
          </p:nvPr>
        </p:nvSpPr>
        <p:spPr>
          <a:xfrm>
            <a:off x="11847122" y="6250106"/>
            <a:ext cx="153964" cy="135547"/>
          </a:xfrm>
          <a:prstGeom prst="rect">
            <a:avLst/>
          </a:prstGeom>
        </p:spPr>
        <p:txBody>
          <a:bodyPr lIns="0" tIns="0" rIns="0" bIns="0" anchor="t"/>
          <a:lstStyle>
            <a:lvl1pPr>
              <a:spcBef>
                <a:spcPts val="600"/>
              </a:spcBef>
              <a:defRPr sz="1000">
                <a:solidFill>
                  <a:srgbClr val="FEFFFF"/>
                </a:solidFill>
                <a:effectLst>
                  <a:outerShdw blurRad="50800" dist="38100" dir="2700000" rotWithShape="0">
                    <a:srgbClr val="000000">
                      <a:alpha val="40000"/>
                    </a:srgbClr>
                  </a:outerShdw>
                </a:effectLst>
                <a:latin typeface="Arial"/>
                <a:ea typeface="Arial"/>
                <a:cs typeface="Arial"/>
                <a:sym typeface="Arial"/>
              </a:defRPr>
            </a:lvl1pPr>
          </a:lstStyle>
          <a:p>
            <a:fld id="{86CB4B4D-7CA3-9044-876B-883B54F8677D}" type="slidenum">
              <a:t>‹#›</a:t>
            </a:fld>
            <a:endParaRPr/>
          </a:p>
        </p:txBody>
      </p:sp>
      <p:sp>
        <p:nvSpPr>
          <p:cNvPr id="759" name="TextBox 2"/>
          <p:cNvSpPr txBox="1"/>
          <p:nvPr/>
        </p:nvSpPr>
        <p:spPr>
          <a:xfrm>
            <a:off x="168378" y="6291174"/>
            <a:ext cx="4521749" cy="22698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defRPr sz="1000">
                <a:solidFill>
                  <a:srgbClr val="FEFFFF"/>
                </a:solidFill>
              </a:defRPr>
            </a:lvl1pPr>
          </a:lstStyle>
          <a:p>
            <a:r>
              <a:t>ESA UNCLASSIFIED – For Official Use </a:t>
            </a:r>
          </a:p>
        </p:txBody>
      </p:sp>
      <p:pic>
        <p:nvPicPr>
          <p:cNvPr id="760" name="Picture 5" descr="Picture 5"/>
          <p:cNvPicPr>
            <a:picLocks noChangeAspect="1"/>
          </p:cNvPicPr>
          <p:nvPr/>
        </p:nvPicPr>
        <p:blipFill>
          <a:blip r:embed="rId4"/>
          <a:stretch>
            <a:fillRect/>
          </a:stretch>
        </p:blipFill>
        <p:spPr>
          <a:xfrm>
            <a:off x="10342799" y="6584399"/>
            <a:ext cx="1641397" cy="104401"/>
          </a:xfrm>
          <a:prstGeom prst="rect">
            <a:avLst/>
          </a:prstGeom>
          <a:ln w="12700">
            <a:miter lim="400000"/>
          </a:ln>
        </p:spPr>
      </p:pic>
      <p:pic>
        <p:nvPicPr>
          <p:cNvPr id="761" name="Picture 4" descr="Picture 4"/>
          <p:cNvPicPr>
            <a:picLocks noChangeAspect="1"/>
          </p:cNvPicPr>
          <p:nvPr/>
        </p:nvPicPr>
        <p:blipFill>
          <a:blip r:embed="rId5"/>
          <a:stretch>
            <a:fillRect/>
          </a:stretch>
        </p:blipFill>
        <p:spPr>
          <a:xfrm>
            <a:off x="-6567" y="6438900"/>
            <a:ext cx="10185401" cy="419100"/>
          </a:xfrm>
          <a:prstGeom prst="rect">
            <a:avLst/>
          </a:prstGeom>
          <a:ln w="12700">
            <a:miter lim="400000"/>
          </a:ln>
        </p:spPr>
      </p:pic>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DARK6">
    <p:spTree>
      <p:nvGrpSpPr>
        <p:cNvPr id="1" name=""/>
        <p:cNvGrpSpPr/>
        <p:nvPr/>
      </p:nvGrpSpPr>
      <p:grpSpPr>
        <a:xfrm>
          <a:off x="0" y="0"/>
          <a:ext cx="0" cy="0"/>
          <a:chOff x="0" y="0"/>
          <a:chExt cx="0" cy="0"/>
        </a:xfrm>
      </p:grpSpPr>
      <p:pic>
        <p:nvPicPr>
          <p:cNvPr id="768" name="Picture 33" descr="Picture 33"/>
          <p:cNvPicPr>
            <a:picLocks noChangeAspect="1"/>
          </p:cNvPicPr>
          <p:nvPr/>
        </p:nvPicPr>
        <p:blipFill>
          <a:blip r:embed="rId2"/>
          <a:stretch>
            <a:fillRect/>
          </a:stretch>
        </p:blipFill>
        <p:spPr>
          <a:xfrm>
            <a:off x="0" y="0"/>
            <a:ext cx="12193200" cy="6858676"/>
          </a:xfrm>
          <a:prstGeom prst="rect">
            <a:avLst/>
          </a:prstGeom>
          <a:ln w="12700">
            <a:miter lim="400000"/>
          </a:ln>
        </p:spPr>
      </p:pic>
      <p:pic>
        <p:nvPicPr>
          <p:cNvPr id="769"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770" name="Slide Number"/>
          <p:cNvSpPr txBox="1">
            <a:spLocks noGrp="1"/>
          </p:cNvSpPr>
          <p:nvPr>
            <p:ph type="sldNum" sz="quarter" idx="2"/>
          </p:nvPr>
        </p:nvSpPr>
        <p:spPr>
          <a:xfrm>
            <a:off x="11847122" y="6250106"/>
            <a:ext cx="153964" cy="135547"/>
          </a:xfrm>
          <a:prstGeom prst="rect">
            <a:avLst/>
          </a:prstGeom>
        </p:spPr>
        <p:txBody>
          <a:bodyPr lIns="0" tIns="0" rIns="0" bIns="0" anchor="t"/>
          <a:lstStyle>
            <a:lvl1pPr>
              <a:spcBef>
                <a:spcPts val="600"/>
              </a:spcBef>
              <a:defRPr sz="1000">
                <a:solidFill>
                  <a:srgbClr val="FEFFFF"/>
                </a:solidFill>
                <a:effectLst>
                  <a:outerShdw blurRad="50800" dist="38100" dir="2700000" rotWithShape="0">
                    <a:srgbClr val="000000">
                      <a:alpha val="40000"/>
                    </a:srgbClr>
                  </a:outerShdw>
                </a:effectLst>
                <a:latin typeface="Arial"/>
                <a:ea typeface="Arial"/>
                <a:cs typeface="Arial"/>
                <a:sym typeface="Arial"/>
              </a:defRPr>
            </a:lvl1pPr>
          </a:lstStyle>
          <a:p>
            <a:fld id="{86CB4B4D-7CA3-9044-876B-883B54F8677D}" type="slidenum">
              <a:t>‹#›</a:t>
            </a:fld>
            <a:endParaRPr/>
          </a:p>
        </p:txBody>
      </p:sp>
      <p:sp>
        <p:nvSpPr>
          <p:cNvPr id="771" name="TextBox 2"/>
          <p:cNvSpPr txBox="1"/>
          <p:nvPr/>
        </p:nvSpPr>
        <p:spPr>
          <a:xfrm>
            <a:off x="168378" y="6291174"/>
            <a:ext cx="4521749" cy="22698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defRPr sz="1000">
                <a:solidFill>
                  <a:srgbClr val="FEFFFF"/>
                </a:solidFill>
              </a:defRPr>
            </a:lvl1pPr>
          </a:lstStyle>
          <a:p>
            <a:r>
              <a:t>ESA UNCLASSIFIED – For Official Use </a:t>
            </a:r>
          </a:p>
        </p:txBody>
      </p:sp>
      <p:pic>
        <p:nvPicPr>
          <p:cNvPr id="772" name="Picture 5" descr="Picture 5"/>
          <p:cNvPicPr>
            <a:picLocks noChangeAspect="1"/>
          </p:cNvPicPr>
          <p:nvPr/>
        </p:nvPicPr>
        <p:blipFill>
          <a:blip r:embed="rId4"/>
          <a:stretch>
            <a:fillRect/>
          </a:stretch>
        </p:blipFill>
        <p:spPr>
          <a:xfrm>
            <a:off x="10342799" y="6584399"/>
            <a:ext cx="1641397" cy="104401"/>
          </a:xfrm>
          <a:prstGeom prst="rect">
            <a:avLst/>
          </a:prstGeom>
          <a:ln w="12700">
            <a:miter lim="400000"/>
          </a:ln>
        </p:spPr>
      </p:pic>
      <p:pic>
        <p:nvPicPr>
          <p:cNvPr id="773" name="Picture 4" descr="Picture 4"/>
          <p:cNvPicPr>
            <a:picLocks noChangeAspect="1"/>
          </p:cNvPicPr>
          <p:nvPr/>
        </p:nvPicPr>
        <p:blipFill>
          <a:blip r:embed="rId5"/>
          <a:stretch>
            <a:fillRect/>
          </a:stretch>
        </p:blipFill>
        <p:spPr>
          <a:xfrm>
            <a:off x="-6567" y="6438900"/>
            <a:ext cx="10185401" cy="419100"/>
          </a:xfrm>
          <a:prstGeom prst="rect">
            <a:avLst/>
          </a:prstGeom>
          <a:ln w="12700">
            <a:miter lim="400000"/>
          </a:ln>
        </p:spPr>
      </p:pic>
      <p:sp>
        <p:nvSpPr>
          <p:cNvPr id="774" name="CLICK TO EDIT MASTER TITLE STYLE"/>
          <p:cNvSpPr txBox="1">
            <a:spLocks noGrp="1"/>
          </p:cNvSpPr>
          <p:nvPr>
            <p:ph type="title" hasCustomPrompt="1"/>
          </p:nvPr>
        </p:nvSpPr>
        <p:spPr>
          <a:prstGeom prst="rect">
            <a:avLst/>
          </a:prstGeom>
        </p:spPr>
        <p:txBody>
          <a:bodyPr/>
          <a:lstStyle/>
          <a:p>
            <a:r>
              <a:t>CLICK TO EDIT MASTER TITLE STYLE</a:t>
            </a:r>
          </a:p>
        </p:txBody>
      </p:sp>
      <p:sp>
        <p:nvSpPr>
          <p:cNvPr id="775" name="Body Level One…"/>
          <p:cNvSpPr txBox="1">
            <a:spLocks noGrp="1"/>
          </p:cNvSpPr>
          <p:nvPr>
            <p:ph type="body" idx="1"/>
          </p:nvPr>
        </p:nvSpPr>
        <p:spPr>
          <a:xfrm>
            <a:off x="218263" y="882000"/>
            <a:ext cx="11732718" cy="5328001"/>
          </a:xfrm>
          <a:prstGeom prst="rect">
            <a:avLst/>
          </a:prstGeom>
        </p:spPr>
        <p:txBody>
          <a:bodyPr>
            <a:normAutofit/>
          </a:bodyPr>
          <a:lstStyle>
            <a:lvl1pPr>
              <a:defRPr sz="1700"/>
            </a:lvl1pPr>
            <a:lvl2pPr>
              <a:defRPr sz="1700"/>
            </a:lvl2pPr>
            <a:lvl3pPr>
              <a:defRPr sz="1700"/>
            </a:lvl3pPr>
            <a:lvl4pPr>
              <a:defRPr sz="1700"/>
            </a:lvl4pPr>
            <a:lvl5pPr>
              <a:defRPr sz="1700"/>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DARK1">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82" name="Picture 33" descr="Picture 33"/>
          <p:cNvPicPr>
            <a:picLocks noChangeAspect="1"/>
          </p:cNvPicPr>
          <p:nvPr/>
        </p:nvPicPr>
        <p:blipFill>
          <a:blip r:embed="rId3"/>
          <a:stretch>
            <a:fillRect/>
          </a:stretch>
        </p:blipFill>
        <p:spPr>
          <a:xfrm>
            <a:off x="0" y="0"/>
            <a:ext cx="12193200" cy="6858676"/>
          </a:xfrm>
          <a:prstGeom prst="rect">
            <a:avLst/>
          </a:prstGeom>
          <a:ln w="12700">
            <a:miter lim="400000"/>
          </a:ln>
        </p:spPr>
      </p:pic>
      <p:pic>
        <p:nvPicPr>
          <p:cNvPr id="783" name="Picture 63" descr="Picture 63"/>
          <p:cNvPicPr>
            <a:picLocks noChangeAspect="1"/>
          </p:cNvPicPr>
          <p:nvPr/>
        </p:nvPicPr>
        <p:blipFill>
          <a:blip r:embed="rId4"/>
          <a:stretch>
            <a:fillRect/>
          </a:stretch>
        </p:blipFill>
        <p:spPr>
          <a:xfrm>
            <a:off x="10331488" y="-216085"/>
            <a:ext cx="2093893" cy="1314001"/>
          </a:xfrm>
          <a:prstGeom prst="rect">
            <a:avLst/>
          </a:prstGeom>
          <a:ln w="12700">
            <a:miter lim="400000"/>
          </a:ln>
        </p:spPr>
      </p:pic>
      <p:sp>
        <p:nvSpPr>
          <p:cNvPr id="784" name="Slide Number"/>
          <p:cNvSpPr txBox="1">
            <a:spLocks noGrp="1"/>
          </p:cNvSpPr>
          <p:nvPr>
            <p:ph type="sldNum" sz="quarter" idx="2"/>
          </p:nvPr>
        </p:nvSpPr>
        <p:spPr>
          <a:xfrm>
            <a:off x="11847122" y="6250106"/>
            <a:ext cx="153964" cy="135547"/>
          </a:xfrm>
          <a:prstGeom prst="rect">
            <a:avLst/>
          </a:prstGeom>
        </p:spPr>
        <p:txBody>
          <a:bodyPr lIns="0" tIns="0" rIns="0" bIns="0" anchor="t"/>
          <a:lstStyle>
            <a:lvl1pPr>
              <a:spcBef>
                <a:spcPts val="600"/>
              </a:spcBef>
              <a:defRPr sz="1000">
                <a:solidFill>
                  <a:srgbClr val="FEFFFF"/>
                </a:solidFill>
                <a:effectLst>
                  <a:outerShdw blurRad="50800" dist="38100" dir="2700000" rotWithShape="0">
                    <a:srgbClr val="000000">
                      <a:alpha val="40000"/>
                    </a:srgbClr>
                  </a:outerShdw>
                </a:effectLst>
                <a:latin typeface="Arial"/>
                <a:ea typeface="Arial"/>
                <a:cs typeface="Arial"/>
                <a:sym typeface="Arial"/>
              </a:defRPr>
            </a:lvl1pPr>
          </a:lstStyle>
          <a:p>
            <a:fld id="{86CB4B4D-7CA3-9044-876B-883B54F8677D}" type="slidenum">
              <a:t>‹#›</a:t>
            </a:fld>
            <a:endParaRPr/>
          </a:p>
        </p:txBody>
      </p:sp>
      <p:sp>
        <p:nvSpPr>
          <p:cNvPr id="785" name="TextBox 2"/>
          <p:cNvSpPr txBox="1"/>
          <p:nvPr/>
        </p:nvSpPr>
        <p:spPr>
          <a:xfrm>
            <a:off x="168378" y="6291174"/>
            <a:ext cx="4521749" cy="22698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defRPr sz="1000">
                <a:solidFill>
                  <a:srgbClr val="FEFFFF"/>
                </a:solidFill>
              </a:defRPr>
            </a:lvl1pPr>
          </a:lstStyle>
          <a:p>
            <a:r>
              <a:t>ESA UNCLASSIFIED – For Official Use </a:t>
            </a:r>
          </a:p>
        </p:txBody>
      </p:sp>
      <p:pic>
        <p:nvPicPr>
          <p:cNvPr id="786" name="Picture 5" descr="Picture 5"/>
          <p:cNvPicPr>
            <a:picLocks noChangeAspect="1"/>
          </p:cNvPicPr>
          <p:nvPr/>
        </p:nvPicPr>
        <p:blipFill>
          <a:blip r:embed="rId5"/>
          <a:stretch>
            <a:fillRect/>
          </a:stretch>
        </p:blipFill>
        <p:spPr>
          <a:xfrm>
            <a:off x="10342799" y="6584399"/>
            <a:ext cx="1641397" cy="104401"/>
          </a:xfrm>
          <a:prstGeom prst="rect">
            <a:avLst/>
          </a:prstGeom>
          <a:ln w="12700">
            <a:miter lim="400000"/>
          </a:ln>
        </p:spPr>
      </p:pic>
      <p:pic>
        <p:nvPicPr>
          <p:cNvPr id="787" name="Picture 4" descr="Picture 4"/>
          <p:cNvPicPr>
            <a:picLocks noChangeAspect="1"/>
          </p:cNvPicPr>
          <p:nvPr/>
        </p:nvPicPr>
        <p:blipFill>
          <a:blip r:embed="rId6"/>
          <a:stretch>
            <a:fillRect/>
          </a:stretch>
        </p:blipFill>
        <p:spPr>
          <a:xfrm>
            <a:off x="-6567" y="6438900"/>
            <a:ext cx="10185401" cy="419100"/>
          </a:xfrm>
          <a:prstGeom prst="rect">
            <a:avLst/>
          </a:prstGeom>
          <a:ln w="12700">
            <a:miter lim="400000"/>
          </a:ln>
        </p:spPr>
      </p:pic>
      <p:sp>
        <p:nvSpPr>
          <p:cNvPr id="788" name="Rectangle 38"/>
          <p:cNvSpPr/>
          <p:nvPr/>
        </p:nvSpPr>
        <p:spPr>
          <a:xfrm>
            <a:off x="-2" y="0"/>
            <a:ext cx="12192263" cy="6858000"/>
          </a:xfrm>
          <a:prstGeom prst="rect">
            <a:avLst/>
          </a:prstGeom>
          <a:solidFill>
            <a:srgbClr val="003249">
              <a:alpha val="80000"/>
            </a:srgbClr>
          </a:solidFill>
          <a:ln w="12700">
            <a:miter lim="400000"/>
          </a:ln>
        </p:spPr>
        <p:txBody>
          <a:bodyPr lIns="0" tIns="0" rIns="0" bIns="0" anchor="ctr"/>
          <a:lstStyle/>
          <a:p>
            <a:pPr algn="ctr">
              <a:defRPr>
                <a:solidFill>
                  <a:srgbClr val="FEFFFF">
                    <a:alpha val="60000"/>
                  </a:srgbClr>
                </a:solidFill>
              </a:defRPr>
            </a:pPr>
            <a:endParaRPr/>
          </a:p>
        </p:txBody>
      </p:sp>
      <p:sp>
        <p:nvSpPr>
          <p:cNvPr id="789" name="CLICK TO EDIT MASTER TITLE STYLE"/>
          <p:cNvSpPr txBox="1">
            <a:spLocks noGrp="1"/>
          </p:cNvSpPr>
          <p:nvPr>
            <p:ph type="title" hasCustomPrompt="1"/>
          </p:nvPr>
        </p:nvSpPr>
        <p:spPr>
          <a:prstGeom prst="rect">
            <a:avLst/>
          </a:prstGeom>
        </p:spPr>
        <p:txBody>
          <a:bodyPr/>
          <a:lstStyle/>
          <a:p>
            <a:r>
              <a:t>CLICK TO EDIT MASTER TITLE STYLE</a:t>
            </a:r>
          </a:p>
        </p:txBody>
      </p:sp>
      <p:sp>
        <p:nvSpPr>
          <p:cNvPr id="790" name="Body Level One…"/>
          <p:cNvSpPr txBox="1">
            <a:spLocks noGrp="1"/>
          </p:cNvSpPr>
          <p:nvPr>
            <p:ph type="body" idx="1"/>
          </p:nvPr>
        </p:nvSpPr>
        <p:spPr>
          <a:xfrm>
            <a:off x="219000" y="882000"/>
            <a:ext cx="11732719" cy="5328001"/>
          </a:xfrm>
          <a:prstGeom prst="rect">
            <a:avLst/>
          </a:prstGeom>
        </p:spPr>
        <p:txBody>
          <a:bodyPr>
            <a:normAutofit/>
          </a:bodyPr>
          <a:lstStyle>
            <a:lvl1pPr>
              <a:defRPr sz="1700"/>
            </a:lvl1pPr>
            <a:lvl2pPr>
              <a:defRPr sz="1700"/>
            </a:lvl2pPr>
            <a:lvl3pPr>
              <a:defRPr sz="1700"/>
            </a:lvl3pPr>
            <a:lvl4pPr>
              <a:defRPr sz="1700"/>
            </a:lvl4pPr>
            <a:lvl5pPr>
              <a:defRPr sz="1700"/>
            </a:lvl5pPr>
          </a:lstStyle>
          <a:p>
            <a:r>
              <a:t>Body Level One</a:t>
            </a:r>
          </a:p>
          <a:p>
            <a:pPr lvl="1"/>
            <a:r>
              <a:t>Body Level Two</a:t>
            </a:r>
          </a:p>
          <a:p>
            <a:pPr lvl="2"/>
            <a:r>
              <a:t>Body Level Three</a:t>
            </a:r>
          </a:p>
          <a:p>
            <a:pPr lvl="3"/>
            <a:r>
              <a:t>Body Level Four</a:t>
            </a:r>
          </a:p>
          <a:p>
            <a:pPr lvl="4"/>
            <a:r>
              <a:t>Body Level Five</a:t>
            </a:r>
          </a:p>
        </p:txBody>
      </p:sp>
      <p:pic>
        <p:nvPicPr>
          <p:cNvPr id="791" name="Picture 58" descr="Picture 58"/>
          <p:cNvPicPr>
            <a:picLocks noChangeAspect="1"/>
          </p:cNvPicPr>
          <p:nvPr/>
        </p:nvPicPr>
        <p:blipFill>
          <a:blip r:embed="rId4"/>
          <a:stretch>
            <a:fillRect/>
          </a:stretch>
        </p:blipFill>
        <p:spPr>
          <a:xfrm>
            <a:off x="10303315" y="-216085"/>
            <a:ext cx="2088183" cy="1314001"/>
          </a:xfrm>
          <a:prstGeom prst="rect">
            <a:avLst/>
          </a:prstGeom>
          <a:ln w="12700">
            <a:miter lim="400000"/>
          </a:ln>
        </p:spPr>
      </p:pic>
      <p:sp>
        <p:nvSpPr>
          <p:cNvPr id="792" name="Text Box 38"/>
          <p:cNvSpPr txBox="1"/>
          <p:nvPr/>
        </p:nvSpPr>
        <p:spPr>
          <a:xfrm>
            <a:off x="8183561" y="6247436"/>
            <a:ext cx="3741266" cy="127001"/>
          </a:xfrm>
          <a:prstGeom prst="rect">
            <a:avLst/>
          </a:prstGeom>
          <a:ln w="12700">
            <a:miter lim="400000"/>
          </a:ln>
        </p:spPr>
        <p:txBody>
          <a:bodyPr lIns="0" tIns="0" rIns="0" bIns="0">
            <a:spAutoFit/>
          </a:bodyPr>
          <a:lstStyle/>
          <a:p>
            <a:pPr lvl="2" algn="r">
              <a:spcBef>
                <a:spcPts val="400"/>
              </a:spcBef>
              <a:defRPr sz="700">
                <a:solidFill>
                  <a:srgbClr val="8197A6"/>
                </a:solidFill>
              </a:defRPr>
            </a:pPr>
            <a:endParaRPr/>
          </a:p>
        </p:txBody>
      </p:sp>
      <p:grpSp>
        <p:nvGrpSpPr>
          <p:cNvPr id="818" name="Group 122"/>
          <p:cNvGrpSpPr/>
          <p:nvPr/>
        </p:nvGrpSpPr>
        <p:grpSpPr>
          <a:xfrm>
            <a:off x="226181" y="6573600"/>
            <a:ext cx="9255492" cy="144001"/>
            <a:chOff x="0" y="0"/>
            <a:chExt cx="9255491" cy="144000"/>
          </a:xfrm>
        </p:grpSpPr>
        <p:pic>
          <p:nvPicPr>
            <p:cNvPr id="793" name="Picture 123" descr="Picture 123"/>
            <p:cNvPicPr>
              <a:picLocks noChangeAspect="1"/>
            </p:cNvPicPr>
            <p:nvPr/>
          </p:nvPicPr>
          <p:blipFill>
            <a:blip r:embed="rId7"/>
            <a:stretch>
              <a:fillRect/>
            </a:stretch>
          </p:blipFill>
          <p:spPr>
            <a:xfrm>
              <a:off x="0" y="-1"/>
              <a:ext cx="217380" cy="144002"/>
            </a:xfrm>
            <a:prstGeom prst="rect">
              <a:avLst/>
            </a:prstGeom>
            <a:ln w="12700" cap="flat">
              <a:noFill/>
              <a:miter lim="400000"/>
            </a:ln>
            <a:effectLst/>
          </p:spPr>
        </p:pic>
        <p:pic>
          <p:nvPicPr>
            <p:cNvPr id="794" name="Picture 124" descr="Picture 124"/>
            <p:cNvPicPr>
              <a:picLocks noChangeAspect="1"/>
            </p:cNvPicPr>
            <p:nvPr/>
          </p:nvPicPr>
          <p:blipFill>
            <a:blip r:embed="rId8"/>
            <a:stretch>
              <a:fillRect/>
            </a:stretch>
          </p:blipFill>
          <p:spPr>
            <a:xfrm>
              <a:off x="369397" y="-1"/>
              <a:ext cx="217380" cy="144002"/>
            </a:xfrm>
            <a:prstGeom prst="rect">
              <a:avLst/>
            </a:prstGeom>
            <a:ln w="12700" cap="flat">
              <a:noFill/>
              <a:miter lim="400000"/>
            </a:ln>
            <a:effectLst/>
          </p:spPr>
        </p:pic>
        <p:pic>
          <p:nvPicPr>
            <p:cNvPr id="795" name="Picture 125" descr="Picture 125"/>
            <p:cNvPicPr>
              <a:picLocks noChangeAspect="1"/>
            </p:cNvPicPr>
            <p:nvPr/>
          </p:nvPicPr>
          <p:blipFill>
            <a:blip r:embed="rId9"/>
            <a:stretch>
              <a:fillRect/>
            </a:stretch>
          </p:blipFill>
          <p:spPr>
            <a:xfrm>
              <a:off x="7404968" y="-1"/>
              <a:ext cx="217381" cy="144002"/>
            </a:xfrm>
            <a:prstGeom prst="rect">
              <a:avLst/>
            </a:prstGeom>
            <a:ln w="12700" cap="flat">
              <a:noFill/>
              <a:miter lim="400000"/>
            </a:ln>
            <a:effectLst/>
          </p:spPr>
        </p:pic>
        <p:pic>
          <p:nvPicPr>
            <p:cNvPr id="796" name="Picture 126" descr="Picture 126"/>
            <p:cNvPicPr>
              <a:picLocks noChangeAspect="1"/>
            </p:cNvPicPr>
            <p:nvPr/>
          </p:nvPicPr>
          <p:blipFill>
            <a:blip r:embed="rId10"/>
            <a:stretch>
              <a:fillRect/>
            </a:stretch>
          </p:blipFill>
          <p:spPr>
            <a:xfrm>
              <a:off x="741720" y="-1"/>
              <a:ext cx="217380" cy="144002"/>
            </a:xfrm>
            <a:prstGeom prst="rect">
              <a:avLst/>
            </a:prstGeom>
            <a:ln w="12700" cap="flat">
              <a:noFill/>
              <a:miter lim="400000"/>
            </a:ln>
            <a:effectLst/>
          </p:spPr>
        </p:pic>
        <p:pic>
          <p:nvPicPr>
            <p:cNvPr id="797" name="Picture 127" descr="Picture 127"/>
            <p:cNvPicPr>
              <a:picLocks noChangeAspect="1"/>
            </p:cNvPicPr>
            <p:nvPr/>
          </p:nvPicPr>
          <p:blipFill>
            <a:blip r:embed="rId11"/>
            <a:stretch>
              <a:fillRect/>
            </a:stretch>
          </p:blipFill>
          <p:spPr>
            <a:xfrm>
              <a:off x="2597062" y="-1"/>
              <a:ext cx="217381" cy="144002"/>
            </a:xfrm>
            <a:prstGeom prst="rect">
              <a:avLst/>
            </a:prstGeom>
            <a:ln w="12700" cap="flat">
              <a:noFill/>
              <a:miter lim="400000"/>
            </a:ln>
            <a:effectLst/>
          </p:spPr>
        </p:pic>
        <p:pic>
          <p:nvPicPr>
            <p:cNvPr id="798" name="Picture 128" descr="Picture 128"/>
            <p:cNvPicPr>
              <a:picLocks noChangeAspect="1"/>
            </p:cNvPicPr>
            <p:nvPr/>
          </p:nvPicPr>
          <p:blipFill>
            <a:blip r:embed="rId12"/>
            <a:stretch>
              <a:fillRect/>
            </a:stretch>
          </p:blipFill>
          <p:spPr>
            <a:xfrm>
              <a:off x="1110728" y="-1"/>
              <a:ext cx="217381" cy="144002"/>
            </a:xfrm>
            <a:prstGeom prst="rect">
              <a:avLst/>
            </a:prstGeom>
            <a:ln w="12700" cap="flat">
              <a:noFill/>
              <a:miter lim="400000"/>
            </a:ln>
            <a:effectLst/>
          </p:spPr>
        </p:pic>
        <p:pic>
          <p:nvPicPr>
            <p:cNvPr id="799" name="Picture 129" descr="Picture 129"/>
            <p:cNvPicPr>
              <a:picLocks noChangeAspect="1"/>
            </p:cNvPicPr>
            <p:nvPr/>
          </p:nvPicPr>
          <p:blipFill>
            <a:blip r:embed="rId13"/>
            <a:stretch>
              <a:fillRect/>
            </a:stretch>
          </p:blipFill>
          <p:spPr>
            <a:xfrm>
              <a:off x="1480131" y="-1"/>
              <a:ext cx="217381" cy="144002"/>
            </a:xfrm>
            <a:prstGeom prst="rect">
              <a:avLst/>
            </a:prstGeom>
            <a:ln w="12700" cap="flat">
              <a:noFill/>
              <a:miter lim="400000"/>
            </a:ln>
            <a:effectLst/>
          </p:spPr>
        </p:pic>
        <p:pic>
          <p:nvPicPr>
            <p:cNvPr id="800" name="Picture 130" descr="Picture 130"/>
            <p:cNvPicPr>
              <a:picLocks noChangeAspect="1"/>
            </p:cNvPicPr>
            <p:nvPr/>
          </p:nvPicPr>
          <p:blipFill>
            <a:blip r:embed="rId14"/>
            <a:stretch>
              <a:fillRect/>
            </a:stretch>
          </p:blipFill>
          <p:spPr>
            <a:xfrm>
              <a:off x="6664232" y="-1"/>
              <a:ext cx="217381" cy="144002"/>
            </a:xfrm>
            <a:prstGeom prst="rect">
              <a:avLst/>
            </a:prstGeom>
            <a:ln w="12700" cap="flat">
              <a:noFill/>
              <a:miter lim="400000"/>
            </a:ln>
            <a:effectLst/>
          </p:spPr>
        </p:pic>
        <p:pic>
          <p:nvPicPr>
            <p:cNvPr id="801" name="Picture 131" descr="Picture 131"/>
            <p:cNvPicPr>
              <a:picLocks noChangeAspect="1"/>
            </p:cNvPicPr>
            <p:nvPr/>
          </p:nvPicPr>
          <p:blipFill>
            <a:blip r:embed="rId15"/>
            <a:stretch>
              <a:fillRect/>
            </a:stretch>
          </p:blipFill>
          <p:spPr>
            <a:xfrm>
              <a:off x="1856331" y="-1"/>
              <a:ext cx="217381" cy="144002"/>
            </a:xfrm>
            <a:prstGeom prst="rect">
              <a:avLst/>
            </a:prstGeom>
            <a:ln w="12700" cap="flat">
              <a:noFill/>
              <a:miter lim="400000"/>
            </a:ln>
            <a:effectLst/>
          </p:spPr>
        </p:pic>
        <p:pic>
          <p:nvPicPr>
            <p:cNvPr id="802" name="Picture 132" descr="Picture 132"/>
            <p:cNvPicPr>
              <a:picLocks noChangeAspect="1"/>
            </p:cNvPicPr>
            <p:nvPr/>
          </p:nvPicPr>
          <p:blipFill>
            <a:blip r:embed="rId16"/>
            <a:stretch>
              <a:fillRect/>
            </a:stretch>
          </p:blipFill>
          <p:spPr>
            <a:xfrm>
              <a:off x="2224178" y="-1"/>
              <a:ext cx="217380" cy="144002"/>
            </a:xfrm>
            <a:prstGeom prst="rect">
              <a:avLst/>
            </a:prstGeom>
            <a:ln w="12700" cap="flat">
              <a:noFill/>
              <a:miter lim="400000"/>
            </a:ln>
            <a:effectLst/>
          </p:spPr>
        </p:pic>
        <p:pic>
          <p:nvPicPr>
            <p:cNvPr id="803" name="Picture 133" descr="Picture 133"/>
            <p:cNvPicPr>
              <a:picLocks noChangeAspect="1"/>
            </p:cNvPicPr>
            <p:nvPr/>
          </p:nvPicPr>
          <p:blipFill>
            <a:blip r:embed="rId17"/>
            <a:stretch>
              <a:fillRect/>
            </a:stretch>
          </p:blipFill>
          <p:spPr>
            <a:xfrm>
              <a:off x="2964911" y="-1"/>
              <a:ext cx="217381" cy="144002"/>
            </a:xfrm>
            <a:prstGeom prst="rect">
              <a:avLst/>
            </a:prstGeom>
            <a:ln w="12700" cap="flat">
              <a:noFill/>
              <a:miter lim="400000"/>
            </a:ln>
            <a:effectLst/>
          </p:spPr>
        </p:pic>
        <p:pic>
          <p:nvPicPr>
            <p:cNvPr id="804" name="Picture 134" descr="Picture 134"/>
            <p:cNvPicPr>
              <a:picLocks noChangeAspect="1"/>
            </p:cNvPicPr>
            <p:nvPr/>
          </p:nvPicPr>
          <p:blipFill>
            <a:blip r:embed="rId18"/>
            <a:stretch>
              <a:fillRect/>
            </a:stretch>
          </p:blipFill>
          <p:spPr>
            <a:xfrm>
              <a:off x="3332762" y="-1"/>
              <a:ext cx="217381" cy="144002"/>
            </a:xfrm>
            <a:prstGeom prst="rect">
              <a:avLst/>
            </a:prstGeom>
            <a:ln w="12700" cap="flat">
              <a:noFill/>
              <a:miter lim="400000"/>
            </a:ln>
            <a:effectLst/>
          </p:spPr>
        </p:pic>
        <p:pic>
          <p:nvPicPr>
            <p:cNvPr id="805" name="Picture 135" descr="Picture 135"/>
            <p:cNvPicPr>
              <a:picLocks noChangeAspect="1"/>
            </p:cNvPicPr>
            <p:nvPr/>
          </p:nvPicPr>
          <p:blipFill>
            <a:blip r:embed="rId19"/>
            <a:stretch>
              <a:fillRect/>
            </a:stretch>
          </p:blipFill>
          <p:spPr>
            <a:xfrm>
              <a:off x="3700610" y="-1"/>
              <a:ext cx="217381" cy="144002"/>
            </a:xfrm>
            <a:prstGeom prst="rect">
              <a:avLst/>
            </a:prstGeom>
            <a:ln w="12700" cap="flat">
              <a:noFill/>
              <a:miter lim="400000"/>
            </a:ln>
            <a:effectLst/>
          </p:spPr>
        </p:pic>
        <p:pic>
          <p:nvPicPr>
            <p:cNvPr id="806" name="Picture 136" descr="Picture 136"/>
            <p:cNvPicPr>
              <a:picLocks noChangeAspect="1"/>
            </p:cNvPicPr>
            <p:nvPr/>
          </p:nvPicPr>
          <p:blipFill>
            <a:blip r:embed="rId20"/>
            <a:stretch>
              <a:fillRect/>
            </a:stretch>
          </p:blipFill>
          <p:spPr>
            <a:xfrm>
              <a:off x="4068455" y="-1"/>
              <a:ext cx="217381" cy="144002"/>
            </a:xfrm>
            <a:prstGeom prst="rect">
              <a:avLst/>
            </a:prstGeom>
            <a:ln w="12700" cap="flat">
              <a:noFill/>
              <a:miter lim="400000"/>
            </a:ln>
            <a:effectLst/>
          </p:spPr>
        </p:pic>
        <p:pic>
          <p:nvPicPr>
            <p:cNvPr id="807" name="Picture 137" descr="Picture 137"/>
            <p:cNvPicPr>
              <a:picLocks noChangeAspect="1"/>
            </p:cNvPicPr>
            <p:nvPr/>
          </p:nvPicPr>
          <p:blipFill>
            <a:blip r:embed="rId21"/>
            <a:stretch>
              <a:fillRect/>
            </a:stretch>
          </p:blipFill>
          <p:spPr>
            <a:xfrm>
              <a:off x="4437893" y="-1"/>
              <a:ext cx="217381" cy="144002"/>
            </a:xfrm>
            <a:prstGeom prst="rect">
              <a:avLst/>
            </a:prstGeom>
            <a:ln w="12700" cap="flat">
              <a:noFill/>
              <a:miter lim="400000"/>
            </a:ln>
            <a:effectLst/>
          </p:spPr>
        </p:pic>
        <p:pic>
          <p:nvPicPr>
            <p:cNvPr id="808" name="Picture 138" descr="Picture 138"/>
            <p:cNvPicPr>
              <a:picLocks noChangeAspect="1"/>
            </p:cNvPicPr>
            <p:nvPr/>
          </p:nvPicPr>
          <p:blipFill>
            <a:blip r:embed="rId22"/>
            <a:stretch>
              <a:fillRect/>
            </a:stretch>
          </p:blipFill>
          <p:spPr>
            <a:xfrm>
              <a:off x="4810778" y="-1"/>
              <a:ext cx="217381" cy="144002"/>
            </a:xfrm>
            <a:prstGeom prst="rect">
              <a:avLst/>
            </a:prstGeom>
            <a:ln w="12700" cap="flat">
              <a:noFill/>
              <a:miter lim="400000"/>
            </a:ln>
            <a:effectLst/>
          </p:spPr>
        </p:pic>
        <p:pic>
          <p:nvPicPr>
            <p:cNvPr id="809" name="Picture 139" descr="Picture 139"/>
            <p:cNvPicPr>
              <a:picLocks noChangeAspect="1"/>
            </p:cNvPicPr>
            <p:nvPr/>
          </p:nvPicPr>
          <p:blipFill>
            <a:blip r:embed="rId23"/>
            <a:stretch>
              <a:fillRect/>
            </a:stretch>
          </p:blipFill>
          <p:spPr>
            <a:xfrm>
              <a:off x="5187111" y="-1"/>
              <a:ext cx="217381" cy="144002"/>
            </a:xfrm>
            <a:prstGeom prst="rect">
              <a:avLst/>
            </a:prstGeom>
            <a:ln w="12700" cap="flat">
              <a:noFill/>
              <a:miter lim="400000"/>
            </a:ln>
            <a:effectLst/>
          </p:spPr>
        </p:pic>
        <p:pic>
          <p:nvPicPr>
            <p:cNvPr id="810" name="Picture 140" descr="Picture 140"/>
            <p:cNvPicPr>
              <a:picLocks noChangeAspect="1"/>
            </p:cNvPicPr>
            <p:nvPr/>
          </p:nvPicPr>
          <p:blipFill>
            <a:blip r:embed="rId24"/>
            <a:stretch>
              <a:fillRect/>
            </a:stretch>
          </p:blipFill>
          <p:spPr>
            <a:xfrm>
              <a:off x="5553235" y="-1"/>
              <a:ext cx="217381" cy="144002"/>
            </a:xfrm>
            <a:prstGeom prst="rect">
              <a:avLst/>
            </a:prstGeom>
            <a:ln w="12700" cap="flat">
              <a:noFill/>
              <a:miter lim="400000"/>
            </a:ln>
            <a:effectLst/>
          </p:spPr>
        </p:pic>
        <p:pic>
          <p:nvPicPr>
            <p:cNvPr id="811" name="Picture 141" descr="Picture 141"/>
            <p:cNvPicPr>
              <a:picLocks noChangeAspect="1"/>
            </p:cNvPicPr>
            <p:nvPr/>
          </p:nvPicPr>
          <p:blipFill>
            <a:blip r:embed="rId25"/>
            <a:stretch>
              <a:fillRect/>
            </a:stretch>
          </p:blipFill>
          <p:spPr>
            <a:xfrm>
              <a:off x="5924393" y="-1"/>
              <a:ext cx="217381" cy="144002"/>
            </a:xfrm>
            <a:prstGeom prst="rect">
              <a:avLst/>
            </a:prstGeom>
            <a:ln w="12700" cap="flat">
              <a:noFill/>
              <a:miter lim="400000"/>
            </a:ln>
            <a:effectLst/>
          </p:spPr>
        </p:pic>
        <p:pic>
          <p:nvPicPr>
            <p:cNvPr id="812" name="Picture 142" descr="Picture 142"/>
            <p:cNvPicPr>
              <a:picLocks noChangeAspect="1"/>
            </p:cNvPicPr>
            <p:nvPr/>
          </p:nvPicPr>
          <p:blipFill>
            <a:blip r:embed="rId26"/>
            <a:stretch>
              <a:fillRect/>
            </a:stretch>
          </p:blipFill>
          <p:spPr>
            <a:xfrm>
              <a:off x="6297277" y="-1"/>
              <a:ext cx="217381" cy="144002"/>
            </a:xfrm>
            <a:prstGeom prst="rect">
              <a:avLst/>
            </a:prstGeom>
            <a:ln w="12700" cap="flat">
              <a:noFill/>
              <a:miter lim="400000"/>
            </a:ln>
            <a:effectLst/>
          </p:spPr>
        </p:pic>
        <p:pic>
          <p:nvPicPr>
            <p:cNvPr id="813" name="Picture 143" descr="Picture 143"/>
            <p:cNvPicPr>
              <a:picLocks noChangeAspect="1"/>
            </p:cNvPicPr>
            <p:nvPr/>
          </p:nvPicPr>
          <p:blipFill>
            <a:blip r:embed="rId27"/>
            <a:stretch>
              <a:fillRect/>
            </a:stretch>
          </p:blipFill>
          <p:spPr>
            <a:xfrm>
              <a:off x="7033797" y="-1"/>
              <a:ext cx="217381" cy="144002"/>
            </a:xfrm>
            <a:prstGeom prst="rect">
              <a:avLst/>
            </a:prstGeom>
            <a:ln w="12700" cap="flat">
              <a:noFill/>
              <a:miter lim="400000"/>
            </a:ln>
            <a:effectLst/>
          </p:spPr>
        </p:pic>
        <p:pic>
          <p:nvPicPr>
            <p:cNvPr id="814" name="Picture 144" descr="Picture 144"/>
            <p:cNvPicPr>
              <a:picLocks noChangeAspect="1"/>
            </p:cNvPicPr>
            <p:nvPr/>
          </p:nvPicPr>
          <p:blipFill>
            <a:blip r:embed="rId28"/>
            <a:stretch>
              <a:fillRect/>
            </a:stretch>
          </p:blipFill>
          <p:spPr>
            <a:xfrm>
              <a:off x="7769512" y="-1"/>
              <a:ext cx="217381" cy="144002"/>
            </a:xfrm>
            <a:prstGeom prst="rect">
              <a:avLst/>
            </a:prstGeom>
            <a:ln w="12700" cap="flat">
              <a:noFill/>
              <a:miter lim="400000"/>
            </a:ln>
            <a:effectLst/>
          </p:spPr>
        </p:pic>
        <p:pic>
          <p:nvPicPr>
            <p:cNvPr id="815" name="Picture 145" descr="Picture 145"/>
            <p:cNvPicPr>
              <a:picLocks noChangeAspect="1"/>
            </p:cNvPicPr>
            <p:nvPr/>
          </p:nvPicPr>
          <p:blipFill>
            <a:blip r:embed="rId29"/>
            <a:stretch>
              <a:fillRect/>
            </a:stretch>
          </p:blipFill>
          <p:spPr>
            <a:xfrm>
              <a:off x="9040083" y="1305"/>
              <a:ext cx="215409" cy="142696"/>
            </a:xfrm>
            <a:prstGeom prst="rect">
              <a:avLst/>
            </a:prstGeom>
            <a:ln w="12700" cap="flat">
              <a:noFill/>
              <a:miter lim="400000"/>
            </a:ln>
            <a:effectLst/>
          </p:spPr>
        </p:pic>
        <p:pic>
          <p:nvPicPr>
            <p:cNvPr id="816" name="Picture 146" descr="Picture 146"/>
            <p:cNvPicPr>
              <a:picLocks noChangeAspect="1"/>
            </p:cNvPicPr>
            <p:nvPr/>
          </p:nvPicPr>
          <p:blipFill>
            <a:blip r:embed="rId30"/>
            <a:stretch>
              <a:fillRect/>
            </a:stretch>
          </p:blipFill>
          <p:spPr>
            <a:xfrm>
              <a:off x="8306044" y="113"/>
              <a:ext cx="215409" cy="143888"/>
            </a:xfrm>
            <a:prstGeom prst="rect">
              <a:avLst/>
            </a:prstGeom>
            <a:ln w="12700" cap="flat">
              <a:noFill/>
              <a:miter lim="400000"/>
            </a:ln>
            <a:effectLst/>
          </p:spPr>
        </p:pic>
        <p:pic>
          <p:nvPicPr>
            <p:cNvPr id="817" name="Picture 147" descr="Picture 147"/>
            <p:cNvPicPr>
              <a:picLocks noChangeAspect="1"/>
            </p:cNvPicPr>
            <p:nvPr/>
          </p:nvPicPr>
          <p:blipFill>
            <a:blip r:embed="rId31"/>
            <a:stretch>
              <a:fillRect/>
            </a:stretch>
          </p:blipFill>
          <p:spPr>
            <a:xfrm>
              <a:off x="8677560" y="457"/>
              <a:ext cx="216689" cy="143544"/>
            </a:xfrm>
            <a:prstGeom prst="rect">
              <a:avLst/>
            </a:prstGeom>
            <a:ln w="12700" cap="flat">
              <a:noFill/>
              <a:miter lim="400000"/>
            </a:ln>
            <a:effectLst/>
          </p:spPr>
        </p:pic>
      </p:grpSp>
      <p:pic>
        <p:nvPicPr>
          <p:cNvPr id="819" name="Picture 5" descr="Picture 5"/>
          <p:cNvPicPr>
            <a:picLocks noChangeAspect="1"/>
          </p:cNvPicPr>
          <p:nvPr/>
        </p:nvPicPr>
        <p:blipFill>
          <a:blip r:embed="rId5"/>
          <a:stretch>
            <a:fillRect/>
          </a:stretch>
        </p:blipFill>
        <p:spPr>
          <a:xfrm>
            <a:off x="10314595" y="6584399"/>
            <a:ext cx="1633535" cy="104401"/>
          </a:xfrm>
          <a:prstGeom prst="rect">
            <a:avLst/>
          </a:prstGeom>
          <a:ln w="12700">
            <a:miter lim="400000"/>
          </a:ln>
        </p:spPr>
      </p:pic>
      <p:sp>
        <p:nvSpPr>
          <p:cNvPr id="820" name="Straight Connector 61"/>
          <p:cNvSpPr/>
          <p:nvPr/>
        </p:nvSpPr>
        <p:spPr>
          <a:xfrm>
            <a:off x="220830" y="6422971"/>
            <a:ext cx="11703998" cy="1"/>
          </a:xfrm>
          <a:prstGeom prst="line">
            <a:avLst/>
          </a:prstGeom>
          <a:ln>
            <a:solidFill>
              <a:srgbClr val="FEFFFF"/>
            </a:solidFill>
          </a:ln>
        </p:spPr>
        <p:txBody>
          <a:bodyPr lIns="45719" rIns="45719"/>
          <a:lstStyle/>
          <a:p>
            <a:endParaRPr/>
          </a:p>
        </p:txBody>
      </p:sp>
      <p:sp>
        <p:nvSpPr>
          <p:cNvPr id="821" name="Straight Connector 63"/>
          <p:cNvSpPr/>
          <p:nvPr/>
        </p:nvSpPr>
        <p:spPr>
          <a:xfrm>
            <a:off x="217666" y="882192"/>
            <a:ext cx="11736310" cy="1"/>
          </a:xfrm>
          <a:prstGeom prst="line">
            <a:avLst/>
          </a:prstGeom>
          <a:ln>
            <a:solidFill>
              <a:srgbClr val="FEFFFF"/>
            </a:solidFill>
          </a:ln>
        </p:spPr>
        <p:txBody>
          <a:bodyPr lIns="45719" rIns="45719"/>
          <a:lstStyle/>
          <a:p>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DARK8">
    <p:spTree>
      <p:nvGrpSpPr>
        <p:cNvPr id="1" name=""/>
        <p:cNvGrpSpPr/>
        <p:nvPr/>
      </p:nvGrpSpPr>
      <p:grpSpPr>
        <a:xfrm>
          <a:off x="0" y="0"/>
          <a:ext cx="0" cy="0"/>
          <a:chOff x="0" y="0"/>
          <a:chExt cx="0" cy="0"/>
        </a:xfrm>
      </p:grpSpPr>
      <p:pic>
        <p:nvPicPr>
          <p:cNvPr id="828" name="Picture 33" descr="Picture 33"/>
          <p:cNvPicPr>
            <a:picLocks noChangeAspect="1"/>
          </p:cNvPicPr>
          <p:nvPr/>
        </p:nvPicPr>
        <p:blipFill>
          <a:blip r:embed="rId2"/>
          <a:stretch>
            <a:fillRect/>
          </a:stretch>
        </p:blipFill>
        <p:spPr>
          <a:xfrm>
            <a:off x="0" y="0"/>
            <a:ext cx="12193200" cy="6858676"/>
          </a:xfrm>
          <a:prstGeom prst="rect">
            <a:avLst/>
          </a:prstGeom>
          <a:ln w="12700">
            <a:miter lim="400000"/>
          </a:ln>
        </p:spPr>
      </p:pic>
      <p:pic>
        <p:nvPicPr>
          <p:cNvPr id="829"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830" name="Slide Number"/>
          <p:cNvSpPr txBox="1">
            <a:spLocks noGrp="1"/>
          </p:cNvSpPr>
          <p:nvPr>
            <p:ph type="sldNum" sz="quarter" idx="2"/>
          </p:nvPr>
        </p:nvSpPr>
        <p:spPr>
          <a:xfrm>
            <a:off x="11847122" y="6250106"/>
            <a:ext cx="153964" cy="135547"/>
          </a:xfrm>
          <a:prstGeom prst="rect">
            <a:avLst/>
          </a:prstGeom>
        </p:spPr>
        <p:txBody>
          <a:bodyPr lIns="0" tIns="0" rIns="0" bIns="0" anchor="t"/>
          <a:lstStyle>
            <a:lvl1pPr>
              <a:spcBef>
                <a:spcPts val="600"/>
              </a:spcBef>
              <a:defRPr sz="1000">
                <a:solidFill>
                  <a:srgbClr val="FEFFFF"/>
                </a:solidFill>
                <a:effectLst>
                  <a:outerShdw blurRad="50800" dist="38100" dir="2700000" rotWithShape="0">
                    <a:srgbClr val="000000">
                      <a:alpha val="40000"/>
                    </a:srgbClr>
                  </a:outerShdw>
                </a:effectLst>
                <a:latin typeface="Arial"/>
                <a:ea typeface="Arial"/>
                <a:cs typeface="Arial"/>
                <a:sym typeface="Arial"/>
              </a:defRPr>
            </a:lvl1pPr>
          </a:lstStyle>
          <a:p>
            <a:fld id="{86CB4B4D-7CA3-9044-876B-883B54F8677D}" type="slidenum">
              <a:t>‹#›</a:t>
            </a:fld>
            <a:endParaRPr/>
          </a:p>
        </p:txBody>
      </p:sp>
      <p:sp>
        <p:nvSpPr>
          <p:cNvPr id="831" name="TextBox 2"/>
          <p:cNvSpPr txBox="1"/>
          <p:nvPr/>
        </p:nvSpPr>
        <p:spPr>
          <a:xfrm>
            <a:off x="168378" y="6291174"/>
            <a:ext cx="4521749" cy="22698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defRPr sz="1000">
                <a:solidFill>
                  <a:srgbClr val="FEFFFF"/>
                </a:solidFill>
              </a:defRPr>
            </a:lvl1pPr>
          </a:lstStyle>
          <a:p>
            <a:r>
              <a:t>ESA UNCLASSIFIED – For Official Use </a:t>
            </a:r>
          </a:p>
        </p:txBody>
      </p:sp>
      <p:pic>
        <p:nvPicPr>
          <p:cNvPr id="832" name="Picture 5" descr="Picture 5"/>
          <p:cNvPicPr>
            <a:picLocks noChangeAspect="1"/>
          </p:cNvPicPr>
          <p:nvPr/>
        </p:nvPicPr>
        <p:blipFill>
          <a:blip r:embed="rId4"/>
          <a:stretch>
            <a:fillRect/>
          </a:stretch>
        </p:blipFill>
        <p:spPr>
          <a:xfrm>
            <a:off x="10342799" y="6584399"/>
            <a:ext cx="1641397" cy="104401"/>
          </a:xfrm>
          <a:prstGeom prst="rect">
            <a:avLst/>
          </a:prstGeom>
          <a:ln w="12700">
            <a:miter lim="400000"/>
          </a:ln>
        </p:spPr>
      </p:pic>
      <p:pic>
        <p:nvPicPr>
          <p:cNvPr id="833" name="Picture 4" descr="Picture 4"/>
          <p:cNvPicPr>
            <a:picLocks noChangeAspect="1"/>
          </p:cNvPicPr>
          <p:nvPr/>
        </p:nvPicPr>
        <p:blipFill>
          <a:blip r:embed="rId5"/>
          <a:stretch>
            <a:fillRect/>
          </a:stretch>
        </p:blipFill>
        <p:spPr>
          <a:xfrm>
            <a:off x="-6567" y="6438900"/>
            <a:ext cx="10185401" cy="419100"/>
          </a:xfrm>
          <a:prstGeom prst="rect">
            <a:avLst/>
          </a:prstGeom>
          <a:ln w="12700">
            <a:miter lim="400000"/>
          </a:ln>
        </p:spPr>
      </p:pic>
      <p:sp>
        <p:nvSpPr>
          <p:cNvPr id="834" name="Straight Connector 60"/>
          <p:cNvSpPr/>
          <p:nvPr/>
        </p:nvSpPr>
        <p:spPr>
          <a:xfrm>
            <a:off x="218261" y="882192"/>
            <a:ext cx="11768402" cy="1"/>
          </a:xfrm>
          <a:prstGeom prst="line">
            <a:avLst/>
          </a:prstGeom>
          <a:ln>
            <a:solidFill>
              <a:srgbClr val="FEFFFF"/>
            </a:solidFill>
          </a:ln>
        </p:spPr>
        <p:txBody>
          <a:bodyPr lIns="45719" rIns="45719"/>
          <a:lstStyle/>
          <a:p>
            <a:endParaRPr/>
          </a:p>
        </p:txBody>
      </p:sp>
      <p:pic>
        <p:nvPicPr>
          <p:cNvPr id="835" name="Picture 58" descr="Picture 58"/>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836" name="Text Box 38"/>
          <p:cNvSpPr txBox="1"/>
          <p:nvPr/>
        </p:nvSpPr>
        <p:spPr>
          <a:xfrm>
            <a:off x="8205938" y="6247436"/>
            <a:ext cx="3751496" cy="127001"/>
          </a:xfrm>
          <a:prstGeom prst="rect">
            <a:avLst/>
          </a:prstGeom>
          <a:ln w="12700">
            <a:miter lim="400000"/>
          </a:ln>
        </p:spPr>
        <p:txBody>
          <a:bodyPr lIns="0" tIns="0" rIns="0" bIns="0">
            <a:spAutoFit/>
          </a:bodyPr>
          <a:lstStyle/>
          <a:p>
            <a:pPr lvl="2" algn="r">
              <a:spcBef>
                <a:spcPts val="400"/>
              </a:spcBef>
              <a:defRPr sz="800">
                <a:solidFill>
                  <a:srgbClr val="8197A6"/>
                </a:solidFill>
              </a:defRPr>
            </a:pPr>
            <a:endParaRPr/>
          </a:p>
        </p:txBody>
      </p:sp>
      <p:sp>
        <p:nvSpPr>
          <p:cNvPr id="837" name="Straight Connector 64"/>
          <p:cNvSpPr/>
          <p:nvPr/>
        </p:nvSpPr>
        <p:spPr>
          <a:xfrm>
            <a:off x="221435" y="6422971"/>
            <a:ext cx="11736000" cy="1"/>
          </a:xfrm>
          <a:prstGeom prst="line">
            <a:avLst/>
          </a:prstGeom>
          <a:ln>
            <a:solidFill>
              <a:srgbClr val="FEFFFF"/>
            </a:solidFill>
          </a:ln>
        </p:spPr>
        <p:txBody>
          <a:bodyPr lIns="45719" rIns="45719"/>
          <a:lstStyle/>
          <a:p>
            <a:endParaRPr/>
          </a:p>
        </p:txBody>
      </p:sp>
      <p:sp>
        <p:nvSpPr>
          <p:cNvPr id="838" name="Body Level One…"/>
          <p:cNvSpPr txBox="1">
            <a:spLocks noGrp="1"/>
          </p:cNvSpPr>
          <p:nvPr>
            <p:ph type="body" sz="half" idx="1"/>
          </p:nvPr>
        </p:nvSpPr>
        <p:spPr>
          <a:xfrm>
            <a:off x="218260" y="1673225"/>
            <a:ext cx="5788845" cy="43180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39" name="CLICK TO EDIT MASTER TITLE STYLE"/>
          <p:cNvSpPr txBox="1">
            <a:spLocks noGrp="1"/>
          </p:cNvSpPr>
          <p:nvPr>
            <p:ph type="title" hasCustomPrompt="1"/>
          </p:nvPr>
        </p:nvSpPr>
        <p:spPr>
          <a:xfrm>
            <a:off x="218260" y="157323"/>
            <a:ext cx="10113229" cy="554000"/>
          </a:xfrm>
          <a:prstGeom prst="rect">
            <a:avLst/>
          </a:prstGeom>
        </p:spPr>
        <p:txBody>
          <a:bodyPr/>
          <a:lstStyle/>
          <a:p>
            <a:r>
              <a:t>CLICK TO EDIT MASTER TITLE STYLE</a:t>
            </a:r>
          </a:p>
        </p:txBody>
      </p:sp>
      <p:pic>
        <p:nvPicPr>
          <p:cNvPr id="840" name="Picture 93" descr="Picture 93"/>
          <p:cNvPicPr>
            <a:picLocks noChangeAspect="1"/>
          </p:cNvPicPr>
          <p:nvPr/>
        </p:nvPicPr>
        <p:blipFill>
          <a:blip r:embed="rId6"/>
          <a:stretch>
            <a:fillRect/>
          </a:stretch>
        </p:blipFill>
        <p:spPr>
          <a:xfrm>
            <a:off x="10343244" y="6585917"/>
            <a:ext cx="1636921" cy="105919"/>
          </a:xfrm>
          <a:prstGeom prst="rect">
            <a:avLst/>
          </a:prstGeom>
          <a:ln w="12700">
            <a:miter lim="400000"/>
          </a:ln>
        </p:spPr>
      </p:pic>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CLEAR3">
    <p:spTree>
      <p:nvGrpSpPr>
        <p:cNvPr id="1" name=""/>
        <p:cNvGrpSpPr/>
        <p:nvPr/>
      </p:nvGrpSpPr>
      <p:grpSpPr>
        <a:xfrm>
          <a:off x="0" y="0"/>
          <a:ext cx="0" cy="0"/>
          <a:chOff x="0" y="0"/>
          <a:chExt cx="0" cy="0"/>
        </a:xfrm>
      </p:grpSpPr>
      <p:pic>
        <p:nvPicPr>
          <p:cNvPr id="847" name="Picture 33" descr="Picture 33"/>
          <p:cNvPicPr>
            <a:picLocks noChangeAspect="1"/>
          </p:cNvPicPr>
          <p:nvPr/>
        </p:nvPicPr>
        <p:blipFill>
          <a:blip r:embed="rId2"/>
          <a:stretch>
            <a:fillRect/>
          </a:stretch>
        </p:blipFill>
        <p:spPr>
          <a:xfrm>
            <a:off x="0" y="0"/>
            <a:ext cx="12193200" cy="6858676"/>
          </a:xfrm>
          <a:prstGeom prst="rect">
            <a:avLst/>
          </a:prstGeom>
          <a:ln w="12700">
            <a:miter lim="400000"/>
          </a:ln>
        </p:spPr>
      </p:pic>
      <p:pic>
        <p:nvPicPr>
          <p:cNvPr id="848"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849" name="Slide Number"/>
          <p:cNvSpPr txBox="1">
            <a:spLocks noGrp="1"/>
          </p:cNvSpPr>
          <p:nvPr>
            <p:ph type="sldNum" sz="quarter" idx="2"/>
          </p:nvPr>
        </p:nvSpPr>
        <p:spPr>
          <a:xfrm>
            <a:off x="11847122" y="6250106"/>
            <a:ext cx="153964" cy="135547"/>
          </a:xfrm>
          <a:prstGeom prst="rect">
            <a:avLst/>
          </a:prstGeom>
        </p:spPr>
        <p:txBody>
          <a:bodyPr lIns="0" tIns="0" rIns="0" bIns="0" anchor="t"/>
          <a:lstStyle>
            <a:lvl1pPr>
              <a:spcBef>
                <a:spcPts val="600"/>
              </a:spcBef>
              <a:defRPr sz="1000">
                <a:solidFill>
                  <a:srgbClr val="FEFFFF"/>
                </a:solidFill>
                <a:effectLst>
                  <a:outerShdw blurRad="50800" dist="38100" dir="2700000" rotWithShape="0">
                    <a:srgbClr val="000000">
                      <a:alpha val="40000"/>
                    </a:srgbClr>
                  </a:outerShdw>
                </a:effectLst>
                <a:latin typeface="Arial"/>
                <a:ea typeface="Arial"/>
                <a:cs typeface="Arial"/>
                <a:sym typeface="Arial"/>
              </a:defRPr>
            </a:lvl1pPr>
          </a:lstStyle>
          <a:p>
            <a:fld id="{86CB4B4D-7CA3-9044-876B-883B54F8677D}" type="slidenum">
              <a:t>‹#›</a:t>
            </a:fld>
            <a:endParaRPr/>
          </a:p>
        </p:txBody>
      </p:sp>
      <p:sp>
        <p:nvSpPr>
          <p:cNvPr id="850" name="TextBox 2"/>
          <p:cNvSpPr txBox="1"/>
          <p:nvPr/>
        </p:nvSpPr>
        <p:spPr>
          <a:xfrm>
            <a:off x="168378" y="6291174"/>
            <a:ext cx="4521749" cy="22698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defRPr sz="1000">
                <a:solidFill>
                  <a:srgbClr val="FEFFFF"/>
                </a:solidFill>
              </a:defRPr>
            </a:lvl1pPr>
          </a:lstStyle>
          <a:p>
            <a:r>
              <a:t>ESA UNCLASSIFIED – For Official Use </a:t>
            </a:r>
          </a:p>
        </p:txBody>
      </p:sp>
      <p:pic>
        <p:nvPicPr>
          <p:cNvPr id="851" name="Picture 5" descr="Picture 5"/>
          <p:cNvPicPr>
            <a:picLocks noChangeAspect="1"/>
          </p:cNvPicPr>
          <p:nvPr/>
        </p:nvPicPr>
        <p:blipFill>
          <a:blip r:embed="rId4"/>
          <a:stretch>
            <a:fillRect/>
          </a:stretch>
        </p:blipFill>
        <p:spPr>
          <a:xfrm>
            <a:off x="10342799" y="6584399"/>
            <a:ext cx="1641397" cy="104401"/>
          </a:xfrm>
          <a:prstGeom prst="rect">
            <a:avLst/>
          </a:prstGeom>
          <a:ln w="12700">
            <a:miter lim="400000"/>
          </a:ln>
        </p:spPr>
      </p:pic>
      <p:pic>
        <p:nvPicPr>
          <p:cNvPr id="852" name="Picture 4" descr="Picture 4"/>
          <p:cNvPicPr>
            <a:picLocks noChangeAspect="1"/>
          </p:cNvPicPr>
          <p:nvPr/>
        </p:nvPicPr>
        <p:blipFill>
          <a:blip r:embed="rId5"/>
          <a:stretch>
            <a:fillRect/>
          </a:stretch>
        </p:blipFill>
        <p:spPr>
          <a:xfrm>
            <a:off x="-6567" y="6438900"/>
            <a:ext cx="10185401" cy="419100"/>
          </a:xfrm>
          <a:prstGeom prst="rect">
            <a:avLst/>
          </a:prstGeom>
          <a:ln w="12700">
            <a:miter lim="400000"/>
          </a:ln>
        </p:spPr>
      </p:pic>
      <p:sp>
        <p:nvSpPr>
          <p:cNvPr id="853" name="CLICK TO EDIT MASTER TITLE STYLE"/>
          <p:cNvSpPr txBox="1">
            <a:spLocks noGrp="1"/>
          </p:cNvSpPr>
          <p:nvPr>
            <p:ph type="title" hasCustomPrompt="1"/>
          </p:nvPr>
        </p:nvSpPr>
        <p:spPr>
          <a:prstGeom prst="rect">
            <a:avLst/>
          </a:prstGeom>
        </p:spPr>
        <p:txBody>
          <a:bodyPr/>
          <a:lstStyle/>
          <a:p>
            <a:r>
              <a:t>CLICK TO EDIT MASTER TITLE STYLE</a:t>
            </a:r>
          </a:p>
        </p:txBody>
      </p:sp>
      <p:sp>
        <p:nvSpPr>
          <p:cNvPr id="854" name="Body Level One…"/>
          <p:cNvSpPr txBox="1">
            <a:spLocks noGrp="1"/>
          </p:cNvSpPr>
          <p:nvPr>
            <p:ph type="body" idx="1"/>
          </p:nvPr>
        </p:nvSpPr>
        <p:spPr>
          <a:xfrm>
            <a:off x="219000" y="882192"/>
            <a:ext cx="11732719" cy="5328001"/>
          </a:xfrm>
          <a:prstGeom prst="rect">
            <a:avLst/>
          </a:prstGeom>
        </p:spPr>
        <p:txBody>
          <a:bodyPr>
            <a:normAutofit/>
          </a:bodyPr>
          <a:lstStyle>
            <a:lvl1pPr>
              <a:defRPr sz="1700"/>
            </a:lvl1pPr>
            <a:lvl2pPr>
              <a:defRPr sz="1700"/>
            </a:lvl2pPr>
            <a:lvl3pPr>
              <a:defRPr sz="1700"/>
            </a:lvl3pPr>
            <a:lvl4pPr>
              <a:defRPr sz="1700"/>
            </a:lvl4pPr>
            <a:lvl5pPr>
              <a:defRPr sz="1700"/>
            </a:lvl5pPr>
          </a:lstStyle>
          <a:p>
            <a:r>
              <a:t>Body Level One</a:t>
            </a:r>
          </a:p>
          <a:p>
            <a:pPr lvl="1"/>
            <a:r>
              <a:t>Body Level Two</a:t>
            </a:r>
          </a:p>
          <a:p>
            <a:pPr lvl="2"/>
            <a:r>
              <a:t>Body Level Three</a:t>
            </a:r>
          </a:p>
          <a:p>
            <a:pPr lvl="3"/>
            <a:r>
              <a:t>Body Level Four</a:t>
            </a:r>
          </a:p>
          <a:p>
            <a:pPr lvl="4"/>
            <a:r>
              <a:t>Body Level Five</a:t>
            </a:r>
          </a:p>
        </p:txBody>
      </p:sp>
      <p:sp>
        <p:nvSpPr>
          <p:cNvPr id="855" name="Straight Connector 7"/>
          <p:cNvSpPr/>
          <p:nvPr/>
        </p:nvSpPr>
        <p:spPr>
          <a:xfrm>
            <a:off x="220830" y="6422971"/>
            <a:ext cx="11703998" cy="1"/>
          </a:xfrm>
          <a:prstGeom prst="line">
            <a:avLst/>
          </a:prstGeom>
          <a:ln>
            <a:solidFill>
              <a:srgbClr val="003249"/>
            </a:solidFill>
          </a:ln>
        </p:spPr>
        <p:txBody>
          <a:bodyPr lIns="45719" rIns="45719"/>
          <a:lstStyle/>
          <a:p>
            <a:endParaRPr/>
          </a:p>
        </p:txBody>
      </p:sp>
      <p:sp>
        <p:nvSpPr>
          <p:cNvPr id="856" name="Straight Connector 8"/>
          <p:cNvSpPr/>
          <p:nvPr/>
        </p:nvSpPr>
        <p:spPr>
          <a:xfrm>
            <a:off x="217666" y="882192"/>
            <a:ext cx="11736310" cy="1"/>
          </a:xfrm>
          <a:prstGeom prst="line">
            <a:avLst/>
          </a:prstGeom>
          <a:ln>
            <a:solidFill>
              <a:srgbClr val="003249"/>
            </a:solidFill>
          </a:ln>
        </p:spPr>
        <p:txBody>
          <a:bodyPr lIns="45719" rIns="45719"/>
          <a:lstStyle/>
          <a:p>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7_COVER1">
    <p:spTree>
      <p:nvGrpSpPr>
        <p:cNvPr id="1" name=""/>
        <p:cNvGrpSpPr/>
        <p:nvPr/>
      </p:nvGrpSpPr>
      <p:grpSpPr>
        <a:xfrm>
          <a:off x="0" y="0"/>
          <a:ext cx="0" cy="0"/>
          <a:chOff x="0" y="0"/>
          <a:chExt cx="0" cy="0"/>
        </a:xfrm>
      </p:grpSpPr>
      <p:pic>
        <p:nvPicPr>
          <p:cNvPr id="63" name="Picture 33" descr="Picture 33"/>
          <p:cNvPicPr>
            <a:picLocks noChangeAspect="1"/>
          </p:cNvPicPr>
          <p:nvPr/>
        </p:nvPicPr>
        <p:blipFill>
          <a:blip r:embed="rId2"/>
          <a:stretch>
            <a:fillRect/>
          </a:stretch>
        </p:blipFill>
        <p:spPr>
          <a:xfrm>
            <a:off x="0" y="0"/>
            <a:ext cx="12193200" cy="6858676"/>
          </a:xfrm>
          <a:prstGeom prst="rect">
            <a:avLst/>
          </a:prstGeom>
          <a:ln w="12700">
            <a:miter lim="400000"/>
          </a:ln>
        </p:spPr>
      </p:pic>
      <p:pic>
        <p:nvPicPr>
          <p:cNvPr id="64"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65" name="Slide Number"/>
          <p:cNvSpPr txBox="1">
            <a:spLocks noGrp="1"/>
          </p:cNvSpPr>
          <p:nvPr>
            <p:ph type="sldNum" sz="quarter" idx="2"/>
          </p:nvPr>
        </p:nvSpPr>
        <p:spPr>
          <a:xfrm>
            <a:off x="11847122" y="6250106"/>
            <a:ext cx="153964" cy="135547"/>
          </a:xfrm>
          <a:prstGeom prst="rect">
            <a:avLst/>
          </a:prstGeom>
        </p:spPr>
        <p:txBody>
          <a:bodyPr lIns="0" tIns="0" rIns="0" bIns="0" anchor="t"/>
          <a:lstStyle>
            <a:lvl1pPr>
              <a:spcBef>
                <a:spcPts val="600"/>
              </a:spcBef>
              <a:defRPr sz="1000">
                <a:solidFill>
                  <a:srgbClr val="FEFFFF"/>
                </a:solidFill>
                <a:effectLst>
                  <a:outerShdw blurRad="50800" dist="38100" dir="2700000" rotWithShape="0">
                    <a:srgbClr val="000000">
                      <a:alpha val="40000"/>
                    </a:srgbClr>
                  </a:outerShdw>
                </a:effectLst>
                <a:latin typeface="Arial"/>
                <a:ea typeface="Arial"/>
                <a:cs typeface="Arial"/>
                <a:sym typeface="Arial"/>
              </a:defRPr>
            </a:lvl1pPr>
          </a:lstStyle>
          <a:p>
            <a:fld id="{86CB4B4D-7CA3-9044-876B-883B54F8677D}" type="slidenum">
              <a:t>‹#›</a:t>
            </a:fld>
            <a:endParaRPr/>
          </a:p>
        </p:txBody>
      </p:sp>
      <p:pic>
        <p:nvPicPr>
          <p:cNvPr id="66" name="Picture 5" descr="Picture 5"/>
          <p:cNvPicPr>
            <a:picLocks noChangeAspect="1"/>
          </p:cNvPicPr>
          <p:nvPr/>
        </p:nvPicPr>
        <p:blipFill>
          <a:blip r:embed="rId4"/>
          <a:stretch>
            <a:fillRect/>
          </a:stretch>
        </p:blipFill>
        <p:spPr>
          <a:xfrm>
            <a:off x="10342799" y="6584399"/>
            <a:ext cx="1641397" cy="104401"/>
          </a:xfrm>
          <a:prstGeom prst="rect">
            <a:avLst/>
          </a:prstGeom>
          <a:ln w="12700">
            <a:miter lim="400000"/>
          </a:ln>
        </p:spPr>
      </p:pic>
      <p:pic>
        <p:nvPicPr>
          <p:cNvPr id="67" name="Picture 4" descr="Picture 4"/>
          <p:cNvPicPr>
            <a:picLocks noChangeAspect="1"/>
          </p:cNvPicPr>
          <p:nvPr/>
        </p:nvPicPr>
        <p:blipFill>
          <a:blip r:embed="rId5"/>
          <a:stretch>
            <a:fillRect/>
          </a:stretch>
        </p:blipFill>
        <p:spPr>
          <a:xfrm>
            <a:off x="-6567" y="6438900"/>
            <a:ext cx="10185401" cy="419100"/>
          </a:xfrm>
          <a:prstGeom prst="rect">
            <a:avLst/>
          </a:prstGeom>
          <a:ln w="12700">
            <a:miter lim="400000"/>
          </a:ln>
        </p:spPr>
      </p:pic>
      <p:pic>
        <p:nvPicPr>
          <p:cNvPr id="68" name="Picture 169" descr="Picture 169"/>
          <p:cNvPicPr>
            <a:picLocks noChangeAspect="1"/>
          </p:cNvPicPr>
          <p:nvPr/>
        </p:nvPicPr>
        <p:blipFill>
          <a:blip r:embed="rId6"/>
          <a:stretch>
            <a:fillRect/>
          </a:stretch>
        </p:blipFill>
        <p:spPr>
          <a:xfrm>
            <a:off x="0" y="0"/>
            <a:ext cx="12192000" cy="6858000"/>
          </a:xfrm>
          <a:prstGeom prst="rect">
            <a:avLst/>
          </a:prstGeom>
          <a:ln w="12700">
            <a:miter lim="400000"/>
          </a:ln>
        </p:spPr>
      </p:pic>
      <p:sp>
        <p:nvSpPr>
          <p:cNvPr id="69" name="Rectangle 4"/>
          <p:cNvSpPr/>
          <p:nvPr/>
        </p:nvSpPr>
        <p:spPr>
          <a:xfrm>
            <a:off x="0" y="0"/>
            <a:ext cx="12192000" cy="6858000"/>
          </a:xfrm>
          <a:prstGeom prst="rect">
            <a:avLst/>
          </a:prstGeom>
          <a:solidFill>
            <a:srgbClr val="003249">
              <a:alpha val="70000"/>
            </a:srgbClr>
          </a:solidFill>
          <a:ln w="12700">
            <a:miter lim="400000"/>
          </a:ln>
        </p:spPr>
        <p:txBody>
          <a:bodyPr lIns="0" tIns="0" rIns="0" bIns="0" anchor="ctr"/>
          <a:lstStyle/>
          <a:p>
            <a:pPr algn="ctr">
              <a:defRPr sz="2300">
                <a:solidFill>
                  <a:srgbClr val="FEFFFF"/>
                </a:solidFill>
              </a:defRPr>
            </a:pPr>
            <a:endParaRPr/>
          </a:p>
        </p:txBody>
      </p:sp>
      <p:sp>
        <p:nvSpPr>
          <p:cNvPr id="70" name="Body Level One…"/>
          <p:cNvSpPr txBox="1">
            <a:spLocks noGrp="1"/>
          </p:cNvSpPr>
          <p:nvPr>
            <p:ph type="body" sz="quarter" idx="1" hasCustomPrompt="1"/>
          </p:nvPr>
        </p:nvSpPr>
        <p:spPr>
          <a:xfrm>
            <a:off x="113308" y="5258117"/>
            <a:ext cx="10598402" cy="381452"/>
          </a:xfrm>
          <a:prstGeom prst="rect">
            <a:avLst/>
          </a:prstGeom>
        </p:spPr>
        <p:txBody>
          <a:bodyPr>
            <a:normAutofit/>
          </a:bodyPr>
          <a:lstStyle>
            <a:lvl1pPr marL="0" indent="0">
              <a:defRPr sz="1700"/>
            </a:lvl1pPr>
            <a:lvl2pPr marL="0" indent="457200">
              <a:defRPr sz="1700"/>
            </a:lvl2pPr>
            <a:lvl3pPr marL="0" indent="914400">
              <a:defRPr sz="1700"/>
            </a:lvl3pPr>
            <a:lvl4pPr marL="0" indent="1371600">
              <a:defRPr sz="1700"/>
            </a:lvl4pPr>
            <a:lvl5pPr marL="0" indent="1828800">
              <a:defRPr sz="1700"/>
            </a:lvl5pPr>
          </a:lstStyle>
          <a:p>
            <a:r>
              <a:t>SubTitle</a:t>
            </a:r>
          </a:p>
          <a:p>
            <a:pPr lvl="1"/>
            <a:endParaRPr/>
          </a:p>
          <a:p>
            <a:pPr lvl="2"/>
            <a:endParaRPr/>
          </a:p>
          <a:p>
            <a:pPr lvl="3"/>
            <a:endParaRPr/>
          </a:p>
          <a:p>
            <a:pPr lvl="4"/>
            <a:endParaRPr/>
          </a:p>
        </p:txBody>
      </p:sp>
      <p:sp>
        <p:nvSpPr>
          <p:cNvPr id="71" name="NAME YOUR PRESENTATION"/>
          <p:cNvSpPr txBox="1">
            <a:spLocks noGrp="1"/>
          </p:cNvSpPr>
          <p:nvPr>
            <p:ph type="title" hasCustomPrompt="1"/>
          </p:nvPr>
        </p:nvSpPr>
        <p:spPr>
          <a:xfrm>
            <a:off x="147301" y="3351588"/>
            <a:ext cx="11777528" cy="707887"/>
          </a:xfrm>
          <a:prstGeom prst="rect">
            <a:avLst/>
          </a:prstGeom>
        </p:spPr>
        <p:txBody>
          <a:bodyPr/>
          <a:lstStyle>
            <a:lvl1pPr>
              <a:defRPr sz="3900"/>
            </a:lvl1pPr>
          </a:lstStyle>
          <a:p>
            <a:r>
              <a:t>NAME YOUR PRESENTATION</a:t>
            </a:r>
          </a:p>
        </p:txBody>
      </p:sp>
      <p:sp>
        <p:nvSpPr>
          <p:cNvPr id="72" name="Straight Connector 152"/>
          <p:cNvSpPr/>
          <p:nvPr/>
        </p:nvSpPr>
        <p:spPr>
          <a:xfrm>
            <a:off x="222591" y="4106871"/>
            <a:ext cx="11703998" cy="1"/>
          </a:xfrm>
          <a:prstGeom prst="line">
            <a:avLst/>
          </a:prstGeom>
          <a:ln>
            <a:solidFill>
              <a:srgbClr val="FEFFFF"/>
            </a:solidFill>
          </a:ln>
        </p:spPr>
        <p:txBody>
          <a:bodyPr lIns="45719" rIns="45719"/>
          <a:lstStyle/>
          <a:p>
            <a:endParaRPr/>
          </a:p>
        </p:txBody>
      </p:sp>
      <p:pic>
        <p:nvPicPr>
          <p:cNvPr id="73" name="Picture 37" descr="Picture 37"/>
          <p:cNvPicPr>
            <a:picLocks noChangeAspect="1"/>
          </p:cNvPicPr>
          <p:nvPr/>
        </p:nvPicPr>
        <p:blipFill>
          <a:blip r:embed="rId3"/>
          <a:stretch>
            <a:fillRect/>
          </a:stretch>
        </p:blipFill>
        <p:spPr>
          <a:xfrm>
            <a:off x="10303315" y="-216085"/>
            <a:ext cx="2088183" cy="1314001"/>
          </a:xfrm>
          <a:prstGeom prst="rect">
            <a:avLst/>
          </a:prstGeom>
          <a:ln w="12700">
            <a:miter lim="400000"/>
          </a:ln>
        </p:spPr>
      </p:pic>
      <p:sp>
        <p:nvSpPr>
          <p:cNvPr id="74" name="Straight Connector 38"/>
          <p:cNvSpPr/>
          <p:nvPr/>
        </p:nvSpPr>
        <p:spPr>
          <a:xfrm>
            <a:off x="220830" y="6422971"/>
            <a:ext cx="11703998" cy="1"/>
          </a:xfrm>
          <a:prstGeom prst="line">
            <a:avLst/>
          </a:prstGeom>
          <a:ln>
            <a:solidFill>
              <a:srgbClr val="FEFFFF"/>
            </a:solidFill>
          </a:ln>
        </p:spPr>
        <p:txBody>
          <a:bodyPr lIns="45719" rIns="45719"/>
          <a:lstStyle/>
          <a:p>
            <a:endParaRPr/>
          </a:p>
        </p:txBody>
      </p:sp>
      <p:pic>
        <p:nvPicPr>
          <p:cNvPr id="75" name="Picture 5" descr="Picture 5"/>
          <p:cNvPicPr>
            <a:picLocks noChangeAspect="1"/>
          </p:cNvPicPr>
          <p:nvPr/>
        </p:nvPicPr>
        <p:blipFill>
          <a:blip r:embed="rId4"/>
          <a:stretch>
            <a:fillRect/>
          </a:stretch>
        </p:blipFill>
        <p:spPr>
          <a:xfrm>
            <a:off x="10314595" y="6584399"/>
            <a:ext cx="1636922" cy="104401"/>
          </a:xfrm>
          <a:prstGeom prst="rect">
            <a:avLst/>
          </a:prstGeom>
          <a:ln w="12700">
            <a:miter lim="400000"/>
          </a:ln>
        </p:spPr>
      </p:pic>
      <p:pic>
        <p:nvPicPr>
          <p:cNvPr id="76" name="Picture 2" descr="Picture 2"/>
          <p:cNvPicPr>
            <a:picLocks noChangeAspect="1"/>
          </p:cNvPicPr>
          <p:nvPr/>
        </p:nvPicPr>
        <p:blipFill>
          <a:blip r:embed="rId5"/>
          <a:stretch>
            <a:fillRect/>
          </a:stretch>
        </p:blipFill>
        <p:spPr>
          <a:xfrm>
            <a:off x="-6567" y="6438900"/>
            <a:ext cx="10185401" cy="419100"/>
          </a:xfrm>
          <a:prstGeom prst="rect">
            <a:avLst/>
          </a:prstGeom>
          <a:ln w="12700">
            <a:miter lim="400000"/>
          </a:ln>
        </p:spPr>
      </p:pic>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DARK7">
    <p:spTree>
      <p:nvGrpSpPr>
        <p:cNvPr id="1" name=""/>
        <p:cNvGrpSpPr/>
        <p:nvPr/>
      </p:nvGrpSpPr>
      <p:grpSpPr>
        <a:xfrm>
          <a:off x="0" y="0"/>
          <a:ext cx="0" cy="0"/>
          <a:chOff x="0" y="0"/>
          <a:chExt cx="0" cy="0"/>
        </a:xfrm>
      </p:grpSpPr>
      <p:pic>
        <p:nvPicPr>
          <p:cNvPr id="863" name="Picture 33" descr="Picture 33"/>
          <p:cNvPicPr>
            <a:picLocks noChangeAspect="1"/>
          </p:cNvPicPr>
          <p:nvPr/>
        </p:nvPicPr>
        <p:blipFill>
          <a:blip r:embed="rId2"/>
          <a:stretch>
            <a:fillRect/>
          </a:stretch>
        </p:blipFill>
        <p:spPr>
          <a:xfrm>
            <a:off x="0" y="0"/>
            <a:ext cx="12193200" cy="6858676"/>
          </a:xfrm>
          <a:prstGeom prst="rect">
            <a:avLst/>
          </a:prstGeom>
          <a:ln w="12700">
            <a:miter lim="400000"/>
          </a:ln>
        </p:spPr>
      </p:pic>
      <p:pic>
        <p:nvPicPr>
          <p:cNvPr id="864"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865" name="Slide Number"/>
          <p:cNvSpPr txBox="1">
            <a:spLocks noGrp="1"/>
          </p:cNvSpPr>
          <p:nvPr>
            <p:ph type="sldNum" sz="quarter" idx="2"/>
          </p:nvPr>
        </p:nvSpPr>
        <p:spPr>
          <a:xfrm>
            <a:off x="11847122" y="6250106"/>
            <a:ext cx="153964" cy="135547"/>
          </a:xfrm>
          <a:prstGeom prst="rect">
            <a:avLst/>
          </a:prstGeom>
        </p:spPr>
        <p:txBody>
          <a:bodyPr lIns="0" tIns="0" rIns="0" bIns="0" anchor="t"/>
          <a:lstStyle>
            <a:lvl1pPr>
              <a:spcBef>
                <a:spcPts val="600"/>
              </a:spcBef>
              <a:defRPr sz="1000">
                <a:solidFill>
                  <a:srgbClr val="FEFFFF"/>
                </a:solidFill>
                <a:effectLst>
                  <a:outerShdw blurRad="50800" dist="38100" dir="2700000" rotWithShape="0">
                    <a:srgbClr val="000000">
                      <a:alpha val="40000"/>
                    </a:srgbClr>
                  </a:outerShdw>
                </a:effectLst>
                <a:latin typeface="Arial"/>
                <a:ea typeface="Arial"/>
                <a:cs typeface="Arial"/>
                <a:sym typeface="Arial"/>
              </a:defRPr>
            </a:lvl1pPr>
          </a:lstStyle>
          <a:p>
            <a:fld id="{86CB4B4D-7CA3-9044-876B-883B54F8677D}" type="slidenum">
              <a:t>‹#›</a:t>
            </a:fld>
            <a:endParaRPr/>
          </a:p>
        </p:txBody>
      </p:sp>
      <p:sp>
        <p:nvSpPr>
          <p:cNvPr id="866" name="TextBox 2"/>
          <p:cNvSpPr txBox="1"/>
          <p:nvPr/>
        </p:nvSpPr>
        <p:spPr>
          <a:xfrm>
            <a:off x="168378" y="6291174"/>
            <a:ext cx="4521749" cy="22698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defRPr sz="1000">
                <a:solidFill>
                  <a:srgbClr val="FEFFFF"/>
                </a:solidFill>
              </a:defRPr>
            </a:lvl1pPr>
          </a:lstStyle>
          <a:p>
            <a:r>
              <a:t>ESA UNCLASSIFIED – For Official Use </a:t>
            </a:r>
          </a:p>
        </p:txBody>
      </p:sp>
      <p:pic>
        <p:nvPicPr>
          <p:cNvPr id="867" name="Picture 5" descr="Picture 5"/>
          <p:cNvPicPr>
            <a:picLocks noChangeAspect="1"/>
          </p:cNvPicPr>
          <p:nvPr/>
        </p:nvPicPr>
        <p:blipFill>
          <a:blip r:embed="rId4"/>
          <a:stretch>
            <a:fillRect/>
          </a:stretch>
        </p:blipFill>
        <p:spPr>
          <a:xfrm>
            <a:off x="10342799" y="6584399"/>
            <a:ext cx="1641397" cy="104401"/>
          </a:xfrm>
          <a:prstGeom prst="rect">
            <a:avLst/>
          </a:prstGeom>
          <a:ln w="12700">
            <a:miter lim="400000"/>
          </a:ln>
        </p:spPr>
      </p:pic>
      <p:pic>
        <p:nvPicPr>
          <p:cNvPr id="868" name="Picture 4" descr="Picture 4"/>
          <p:cNvPicPr>
            <a:picLocks noChangeAspect="1"/>
          </p:cNvPicPr>
          <p:nvPr/>
        </p:nvPicPr>
        <p:blipFill>
          <a:blip r:embed="rId5"/>
          <a:stretch>
            <a:fillRect/>
          </a:stretch>
        </p:blipFill>
        <p:spPr>
          <a:xfrm>
            <a:off x="-6567" y="6438900"/>
            <a:ext cx="10185401" cy="419100"/>
          </a:xfrm>
          <a:prstGeom prst="rect">
            <a:avLst/>
          </a:prstGeom>
          <a:ln w="12700">
            <a:miter lim="400000"/>
          </a:ln>
        </p:spPr>
      </p:pic>
      <p:sp>
        <p:nvSpPr>
          <p:cNvPr id="869" name="Rectangle 6"/>
          <p:cNvSpPr/>
          <p:nvPr/>
        </p:nvSpPr>
        <p:spPr>
          <a:xfrm>
            <a:off x="0" y="6426000"/>
            <a:ext cx="12192000" cy="432000"/>
          </a:xfrm>
          <a:prstGeom prst="rect">
            <a:avLst/>
          </a:prstGeom>
          <a:solidFill>
            <a:srgbClr val="003249"/>
          </a:solidFill>
          <a:ln w="12700">
            <a:miter lim="400000"/>
          </a:ln>
        </p:spPr>
        <p:txBody>
          <a:bodyPr lIns="0" tIns="0" rIns="0" bIns="0" anchor="ctr"/>
          <a:lstStyle/>
          <a:p>
            <a:pPr algn="ctr">
              <a:defRPr>
                <a:solidFill>
                  <a:srgbClr val="FEFFFF"/>
                </a:solidFill>
              </a:defRPr>
            </a:pPr>
            <a:endParaRPr/>
          </a:p>
        </p:txBody>
      </p:sp>
      <p:sp>
        <p:nvSpPr>
          <p:cNvPr id="870" name="Straight Connector 60"/>
          <p:cNvSpPr/>
          <p:nvPr/>
        </p:nvSpPr>
        <p:spPr>
          <a:xfrm>
            <a:off x="218261" y="882192"/>
            <a:ext cx="11768402" cy="1"/>
          </a:xfrm>
          <a:prstGeom prst="line">
            <a:avLst/>
          </a:prstGeom>
          <a:ln>
            <a:solidFill>
              <a:srgbClr val="FEFFFF"/>
            </a:solidFill>
          </a:ln>
        </p:spPr>
        <p:txBody>
          <a:bodyPr lIns="45719" rIns="45719"/>
          <a:lstStyle/>
          <a:p>
            <a:endParaRPr/>
          </a:p>
        </p:txBody>
      </p:sp>
      <p:pic>
        <p:nvPicPr>
          <p:cNvPr id="871" name="Picture 58" descr="Picture 58"/>
          <p:cNvPicPr>
            <a:picLocks noChangeAspect="1"/>
          </p:cNvPicPr>
          <p:nvPr/>
        </p:nvPicPr>
        <p:blipFill>
          <a:blip r:embed="rId6"/>
          <a:stretch>
            <a:fillRect/>
          </a:stretch>
        </p:blipFill>
        <p:spPr>
          <a:xfrm>
            <a:off x="10331488" y="-216085"/>
            <a:ext cx="2093893" cy="1314001"/>
          </a:xfrm>
          <a:prstGeom prst="rect">
            <a:avLst/>
          </a:prstGeom>
          <a:ln w="12700">
            <a:miter lim="400000"/>
          </a:ln>
        </p:spPr>
      </p:pic>
      <p:sp>
        <p:nvSpPr>
          <p:cNvPr id="872" name="Text Box 38"/>
          <p:cNvSpPr txBox="1"/>
          <p:nvPr/>
        </p:nvSpPr>
        <p:spPr>
          <a:xfrm>
            <a:off x="8205938" y="6247436"/>
            <a:ext cx="3751496" cy="127001"/>
          </a:xfrm>
          <a:prstGeom prst="rect">
            <a:avLst/>
          </a:prstGeom>
          <a:ln w="12700">
            <a:miter lim="400000"/>
          </a:ln>
        </p:spPr>
        <p:txBody>
          <a:bodyPr lIns="0" tIns="0" rIns="0" bIns="0">
            <a:spAutoFit/>
          </a:bodyPr>
          <a:lstStyle/>
          <a:p>
            <a:pPr lvl="2" algn="r">
              <a:spcBef>
                <a:spcPts val="400"/>
              </a:spcBef>
              <a:defRPr sz="800">
                <a:solidFill>
                  <a:srgbClr val="8197A6"/>
                </a:solidFill>
              </a:defRPr>
            </a:pPr>
            <a:endParaRPr/>
          </a:p>
        </p:txBody>
      </p:sp>
      <p:sp>
        <p:nvSpPr>
          <p:cNvPr id="873" name="Straight Connector 64"/>
          <p:cNvSpPr/>
          <p:nvPr/>
        </p:nvSpPr>
        <p:spPr>
          <a:xfrm>
            <a:off x="221435" y="6422971"/>
            <a:ext cx="11736000" cy="1"/>
          </a:xfrm>
          <a:prstGeom prst="line">
            <a:avLst/>
          </a:prstGeom>
          <a:ln>
            <a:solidFill>
              <a:srgbClr val="FEFFFF"/>
            </a:solidFill>
          </a:ln>
        </p:spPr>
        <p:txBody>
          <a:bodyPr lIns="45719" rIns="45719"/>
          <a:lstStyle/>
          <a:p>
            <a:endParaRPr/>
          </a:p>
        </p:txBody>
      </p:sp>
      <p:sp>
        <p:nvSpPr>
          <p:cNvPr id="874" name="Body Level One…"/>
          <p:cNvSpPr txBox="1">
            <a:spLocks noGrp="1"/>
          </p:cNvSpPr>
          <p:nvPr>
            <p:ph type="body" idx="1" hasCustomPrompt="1"/>
          </p:nvPr>
        </p:nvSpPr>
        <p:spPr>
          <a:xfrm>
            <a:off x="218261" y="882191"/>
            <a:ext cx="11763663" cy="5534969"/>
          </a:xfrm>
          <a:prstGeom prst="rect">
            <a:avLst/>
          </a:prstGeom>
        </p:spPr>
        <p:txBody>
          <a:bodyPr>
            <a:normAutofit/>
          </a:bodyPr>
          <a:lstStyle/>
          <a:p>
            <a:r>
              <a:t>Click to edit Master text styles</a:t>
            </a:r>
          </a:p>
          <a:p>
            <a:pPr lvl="1"/>
            <a:endParaRPr/>
          </a:p>
          <a:p>
            <a:pPr lvl="2"/>
            <a:endParaRPr/>
          </a:p>
          <a:p>
            <a:pPr lvl="3"/>
            <a:endParaRPr/>
          </a:p>
          <a:p>
            <a:pPr lvl="4"/>
            <a:endParaRPr/>
          </a:p>
        </p:txBody>
      </p:sp>
      <p:sp>
        <p:nvSpPr>
          <p:cNvPr id="875" name="CLICK TO EDIT MASTER TITLE STYLE"/>
          <p:cNvSpPr txBox="1">
            <a:spLocks noGrp="1"/>
          </p:cNvSpPr>
          <p:nvPr>
            <p:ph type="title" hasCustomPrompt="1"/>
          </p:nvPr>
        </p:nvSpPr>
        <p:spPr>
          <a:xfrm>
            <a:off x="218260" y="157323"/>
            <a:ext cx="10113229" cy="554000"/>
          </a:xfrm>
          <a:prstGeom prst="rect">
            <a:avLst/>
          </a:prstGeom>
        </p:spPr>
        <p:txBody>
          <a:bodyPr/>
          <a:lstStyle/>
          <a:p>
            <a:r>
              <a:t>CLICK TO EDIT MASTER TITLE STYLE</a:t>
            </a:r>
          </a:p>
        </p:txBody>
      </p:sp>
      <p:pic>
        <p:nvPicPr>
          <p:cNvPr id="876" name="Picture 92" descr="Picture 92"/>
          <p:cNvPicPr>
            <a:picLocks noChangeAspect="1"/>
          </p:cNvPicPr>
          <p:nvPr/>
        </p:nvPicPr>
        <p:blipFill>
          <a:blip r:embed="rId7"/>
          <a:stretch>
            <a:fillRect/>
          </a:stretch>
        </p:blipFill>
        <p:spPr>
          <a:xfrm>
            <a:off x="10343244" y="6585917"/>
            <a:ext cx="1636921" cy="105919"/>
          </a:xfrm>
          <a:prstGeom prst="rect">
            <a:avLst/>
          </a:prstGeom>
          <a:ln w="12700">
            <a:miter lim="400000"/>
          </a:ln>
        </p:spPr>
      </p:pic>
      <p:grpSp>
        <p:nvGrpSpPr>
          <p:cNvPr id="903" name="Group 66"/>
          <p:cNvGrpSpPr/>
          <p:nvPr/>
        </p:nvGrpSpPr>
        <p:grpSpPr>
          <a:xfrm>
            <a:off x="226687" y="6569736"/>
            <a:ext cx="9628746" cy="144115"/>
            <a:chOff x="0" y="0"/>
            <a:chExt cx="9628744" cy="144114"/>
          </a:xfrm>
        </p:grpSpPr>
        <p:pic>
          <p:nvPicPr>
            <p:cNvPr id="877" name="Picture 67" descr="Picture 67"/>
            <p:cNvPicPr>
              <a:picLocks noChangeAspect="1"/>
            </p:cNvPicPr>
            <p:nvPr/>
          </p:nvPicPr>
          <p:blipFill>
            <a:blip r:embed="rId8"/>
            <a:stretch>
              <a:fillRect/>
            </a:stretch>
          </p:blipFill>
          <p:spPr>
            <a:xfrm>
              <a:off x="-1" y="0"/>
              <a:ext cx="217978" cy="144114"/>
            </a:xfrm>
            <a:prstGeom prst="rect">
              <a:avLst/>
            </a:prstGeom>
            <a:ln w="12700" cap="flat">
              <a:noFill/>
              <a:miter lim="400000"/>
            </a:ln>
            <a:effectLst/>
          </p:spPr>
        </p:pic>
        <p:pic>
          <p:nvPicPr>
            <p:cNvPr id="878" name="Picture 68" descr="Picture 68"/>
            <p:cNvPicPr>
              <a:picLocks noChangeAspect="1"/>
            </p:cNvPicPr>
            <p:nvPr/>
          </p:nvPicPr>
          <p:blipFill>
            <a:blip r:embed="rId9"/>
            <a:stretch>
              <a:fillRect/>
            </a:stretch>
          </p:blipFill>
          <p:spPr>
            <a:xfrm>
              <a:off x="371139" y="0"/>
              <a:ext cx="217978" cy="144114"/>
            </a:xfrm>
            <a:prstGeom prst="rect">
              <a:avLst/>
            </a:prstGeom>
            <a:ln w="12700" cap="flat">
              <a:noFill/>
              <a:miter lim="400000"/>
            </a:ln>
            <a:effectLst/>
          </p:spPr>
        </p:pic>
        <p:pic>
          <p:nvPicPr>
            <p:cNvPr id="879" name="Picture 69" descr="Picture 69"/>
            <p:cNvPicPr>
              <a:picLocks noChangeAspect="1"/>
            </p:cNvPicPr>
            <p:nvPr/>
          </p:nvPicPr>
          <p:blipFill>
            <a:blip r:embed="rId10"/>
            <a:stretch>
              <a:fillRect/>
            </a:stretch>
          </p:blipFill>
          <p:spPr>
            <a:xfrm>
              <a:off x="742279" y="0"/>
              <a:ext cx="217978" cy="144114"/>
            </a:xfrm>
            <a:prstGeom prst="rect">
              <a:avLst/>
            </a:prstGeom>
            <a:ln w="12700" cap="flat">
              <a:noFill/>
              <a:miter lim="400000"/>
            </a:ln>
            <a:effectLst/>
          </p:spPr>
        </p:pic>
        <p:pic>
          <p:nvPicPr>
            <p:cNvPr id="880" name="Picture 70" descr="Picture 70"/>
            <p:cNvPicPr>
              <a:picLocks noChangeAspect="1"/>
            </p:cNvPicPr>
            <p:nvPr/>
          </p:nvPicPr>
          <p:blipFill>
            <a:blip r:embed="rId11"/>
            <a:stretch>
              <a:fillRect/>
            </a:stretch>
          </p:blipFill>
          <p:spPr>
            <a:xfrm>
              <a:off x="1113419" y="0"/>
              <a:ext cx="217978" cy="144114"/>
            </a:xfrm>
            <a:prstGeom prst="rect">
              <a:avLst/>
            </a:prstGeom>
            <a:ln w="12700" cap="flat">
              <a:noFill/>
              <a:miter lim="400000"/>
            </a:ln>
            <a:effectLst/>
          </p:spPr>
        </p:pic>
        <p:pic>
          <p:nvPicPr>
            <p:cNvPr id="881" name="Picture 71" descr="Picture 71"/>
            <p:cNvPicPr>
              <a:picLocks noChangeAspect="1"/>
            </p:cNvPicPr>
            <p:nvPr/>
          </p:nvPicPr>
          <p:blipFill>
            <a:blip r:embed="rId12"/>
            <a:stretch>
              <a:fillRect/>
            </a:stretch>
          </p:blipFill>
          <p:spPr>
            <a:xfrm>
              <a:off x="1484559" y="0"/>
              <a:ext cx="217978" cy="144114"/>
            </a:xfrm>
            <a:prstGeom prst="rect">
              <a:avLst/>
            </a:prstGeom>
            <a:ln w="12700" cap="flat">
              <a:noFill/>
              <a:miter lim="400000"/>
            </a:ln>
            <a:effectLst/>
          </p:spPr>
        </p:pic>
        <p:pic>
          <p:nvPicPr>
            <p:cNvPr id="882" name="Picture 72" descr="Picture 72"/>
            <p:cNvPicPr>
              <a:picLocks noChangeAspect="1"/>
            </p:cNvPicPr>
            <p:nvPr/>
          </p:nvPicPr>
          <p:blipFill>
            <a:blip r:embed="rId13"/>
            <a:stretch>
              <a:fillRect/>
            </a:stretch>
          </p:blipFill>
          <p:spPr>
            <a:xfrm>
              <a:off x="1855699" y="0"/>
              <a:ext cx="217978" cy="144114"/>
            </a:xfrm>
            <a:prstGeom prst="rect">
              <a:avLst/>
            </a:prstGeom>
            <a:ln w="12700" cap="flat">
              <a:noFill/>
              <a:miter lim="400000"/>
            </a:ln>
            <a:effectLst/>
          </p:spPr>
        </p:pic>
        <p:pic>
          <p:nvPicPr>
            <p:cNvPr id="883" name="Picture 73" descr="Picture 73"/>
            <p:cNvPicPr>
              <a:picLocks noChangeAspect="1"/>
            </p:cNvPicPr>
            <p:nvPr/>
          </p:nvPicPr>
          <p:blipFill>
            <a:blip r:embed="rId14"/>
            <a:stretch>
              <a:fillRect/>
            </a:stretch>
          </p:blipFill>
          <p:spPr>
            <a:xfrm>
              <a:off x="2226839" y="0"/>
              <a:ext cx="217978" cy="144114"/>
            </a:xfrm>
            <a:prstGeom prst="rect">
              <a:avLst/>
            </a:prstGeom>
            <a:ln w="12700" cap="flat">
              <a:noFill/>
              <a:miter lim="400000"/>
            </a:ln>
            <a:effectLst/>
          </p:spPr>
        </p:pic>
        <p:pic>
          <p:nvPicPr>
            <p:cNvPr id="884" name="Picture 74" descr="Picture 74"/>
            <p:cNvPicPr>
              <a:picLocks noChangeAspect="1"/>
            </p:cNvPicPr>
            <p:nvPr/>
          </p:nvPicPr>
          <p:blipFill>
            <a:blip r:embed="rId15"/>
            <a:stretch>
              <a:fillRect/>
            </a:stretch>
          </p:blipFill>
          <p:spPr>
            <a:xfrm>
              <a:off x="2597979" y="0"/>
              <a:ext cx="217978" cy="144114"/>
            </a:xfrm>
            <a:prstGeom prst="rect">
              <a:avLst/>
            </a:prstGeom>
            <a:ln w="12700" cap="flat">
              <a:noFill/>
              <a:miter lim="400000"/>
            </a:ln>
            <a:effectLst/>
          </p:spPr>
        </p:pic>
        <p:pic>
          <p:nvPicPr>
            <p:cNvPr id="885" name="Picture 75" descr="Picture 75"/>
            <p:cNvPicPr>
              <a:picLocks noChangeAspect="1"/>
            </p:cNvPicPr>
            <p:nvPr/>
          </p:nvPicPr>
          <p:blipFill>
            <a:blip r:embed="rId16"/>
            <a:stretch>
              <a:fillRect/>
            </a:stretch>
          </p:blipFill>
          <p:spPr>
            <a:xfrm>
              <a:off x="2969119" y="0"/>
              <a:ext cx="217978" cy="144114"/>
            </a:xfrm>
            <a:prstGeom prst="rect">
              <a:avLst/>
            </a:prstGeom>
            <a:ln w="12700" cap="flat">
              <a:noFill/>
              <a:miter lim="400000"/>
            </a:ln>
            <a:effectLst/>
          </p:spPr>
        </p:pic>
        <p:pic>
          <p:nvPicPr>
            <p:cNvPr id="886" name="Picture 76" descr="Picture 76"/>
            <p:cNvPicPr>
              <a:picLocks noChangeAspect="1"/>
            </p:cNvPicPr>
            <p:nvPr/>
          </p:nvPicPr>
          <p:blipFill>
            <a:blip r:embed="rId17"/>
            <a:stretch>
              <a:fillRect/>
            </a:stretch>
          </p:blipFill>
          <p:spPr>
            <a:xfrm>
              <a:off x="3340260" y="0"/>
              <a:ext cx="217978" cy="144114"/>
            </a:xfrm>
            <a:prstGeom prst="rect">
              <a:avLst/>
            </a:prstGeom>
            <a:ln w="12700" cap="flat">
              <a:noFill/>
              <a:miter lim="400000"/>
            </a:ln>
            <a:effectLst/>
          </p:spPr>
        </p:pic>
        <p:pic>
          <p:nvPicPr>
            <p:cNvPr id="887" name="Picture 77" descr="Picture 77"/>
            <p:cNvPicPr>
              <a:picLocks noChangeAspect="1"/>
            </p:cNvPicPr>
            <p:nvPr/>
          </p:nvPicPr>
          <p:blipFill>
            <a:blip r:embed="rId18"/>
            <a:stretch>
              <a:fillRect/>
            </a:stretch>
          </p:blipFill>
          <p:spPr>
            <a:xfrm>
              <a:off x="3711399" y="0"/>
              <a:ext cx="217978" cy="144114"/>
            </a:xfrm>
            <a:prstGeom prst="rect">
              <a:avLst/>
            </a:prstGeom>
            <a:ln w="12700" cap="flat">
              <a:noFill/>
              <a:miter lim="400000"/>
            </a:ln>
            <a:effectLst/>
          </p:spPr>
        </p:pic>
        <p:pic>
          <p:nvPicPr>
            <p:cNvPr id="888" name="Picture 78" descr="Picture 78"/>
            <p:cNvPicPr>
              <a:picLocks noChangeAspect="1"/>
            </p:cNvPicPr>
            <p:nvPr/>
          </p:nvPicPr>
          <p:blipFill>
            <a:blip r:embed="rId19"/>
            <a:stretch>
              <a:fillRect/>
            </a:stretch>
          </p:blipFill>
          <p:spPr>
            <a:xfrm>
              <a:off x="4082539" y="0"/>
              <a:ext cx="217978" cy="144114"/>
            </a:xfrm>
            <a:prstGeom prst="rect">
              <a:avLst/>
            </a:prstGeom>
            <a:ln w="12700" cap="flat">
              <a:noFill/>
              <a:miter lim="400000"/>
            </a:ln>
            <a:effectLst/>
          </p:spPr>
        </p:pic>
        <p:pic>
          <p:nvPicPr>
            <p:cNvPr id="889" name="Picture 79" descr="Picture 79"/>
            <p:cNvPicPr>
              <a:picLocks noChangeAspect="1"/>
            </p:cNvPicPr>
            <p:nvPr/>
          </p:nvPicPr>
          <p:blipFill>
            <a:blip r:embed="rId20"/>
            <a:stretch>
              <a:fillRect/>
            </a:stretch>
          </p:blipFill>
          <p:spPr>
            <a:xfrm>
              <a:off x="4453680" y="0"/>
              <a:ext cx="217978" cy="144114"/>
            </a:xfrm>
            <a:prstGeom prst="rect">
              <a:avLst/>
            </a:prstGeom>
            <a:ln w="12700" cap="flat">
              <a:noFill/>
              <a:miter lim="400000"/>
            </a:ln>
            <a:effectLst/>
          </p:spPr>
        </p:pic>
        <p:pic>
          <p:nvPicPr>
            <p:cNvPr id="890" name="Picture 80" descr="Picture 80"/>
            <p:cNvPicPr>
              <a:picLocks noChangeAspect="1"/>
            </p:cNvPicPr>
            <p:nvPr/>
          </p:nvPicPr>
          <p:blipFill>
            <a:blip r:embed="rId21"/>
            <a:stretch>
              <a:fillRect/>
            </a:stretch>
          </p:blipFill>
          <p:spPr>
            <a:xfrm>
              <a:off x="4824819" y="0"/>
              <a:ext cx="217978" cy="144114"/>
            </a:xfrm>
            <a:prstGeom prst="rect">
              <a:avLst/>
            </a:prstGeom>
            <a:ln w="12700" cap="flat">
              <a:noFill/>
              <a:miter lim="400000"/>
            </a:ln>
            <a:effectLst/>
          </p:spPr>
        </p:pic>
        <p:pic>
          <p:nvPicPr>
            <p:cNvPr id="891" name="Picture 81" descr="Picture 81"/>
            <p:cNvPicPr>
              <a:picLocks noChangeAspect="1"/>
            </p:cNvPicPr>
            <p:nvPr/>
          </p:nvPicPr>
          <p:blipFill>
            <a:blip r:embed="rId22"/>
            <a:stretch>
              <a:fillRect/>
            </a:stretch>
          </p:blipFill>
          <p:spPr>
            <a:xfrm>
              <a:off x="5195959" y="0"/>
              <a:ext cx="217978" cy="144114"/>
            </a:xfrm>
            <a:prstGeom prst="rect">
              <a:avLst/>
            </a:prstGeom>
            <a:ln w="12700" cap="flat">
              <a:noFill/>
              <a:miter lim="400000"/>
            </a:ln>
            <a:effectLst/>
          </p:spPr>
        </p:pic>
        <p:pic>
          <p:nvPicPr>
            <p:cNvPr id="892" name="Picture 82" descr="Picture 82"/>
            <p:cNvPicPr>
              <a:picLocks noChangeAspect="1"/>
            </p:cNvPicPr>
            <p:nvPr/>
          </p:nvPicPr>
          <p:blipFill>
            <a:blip r:embed="rId23"/>
            <a:stretch>
              <a:fillRect/>
            </a:stretch>
          </p:blipFill>
          <p:spPr>
            <a:xfrm>
              <a:off x="5567100" y="0"/>
              <a:ext cx="217978" cy="144114"/>
            </a:xfrm>
            <a:prstGeom prst="rect">
              <a:avLst/>
            </a:prstGeom>
            <a:ln w="12700" cap="flat">
              <a:noFill/>
              <a:miter lim="400000"/>
            </a:ln>
            <a:effectLst/>
          </p:spPr>
        </p:pic>
        <p:pic>
          <p:nvPicPr>
            <p:cNvPr id="893" name="Picture 83" descr="Picture 83"/>
            <p:cNvPicPr>
              <a:picLocks noChangeAspect="1"/>
            </p:cNvPicPr>
            <p:nvPr/>
          </p:nvPicPr>
          <p:blipFill>
            <a:blip r:embed="rId24"/>
            <a:stretch>
              <a:fillRect/>
            </a:stretch>
          </p:blipFill>
          <p:spPr>
            <a:xfrm>
              <a:off x="5938239" y="0"/>
              <a:ext cx="217978" cy="144114"/>
            </a:xfrm>
            <a:prstGeom prst="rect">
              <a:avLst/>
            </a:prstGeom>
            <a:ln w="12700" cap="flat">
              <a:noFill/>
              <a:miter lim="400000"/>
            </a:ln>
            <a:effectLst/>
          </p:spPr>
        </p:pic>
        <p:pic>
          <p:nvPicPr>
            <p:cNvPr id="894" name="Picture 84" descr="Picture 84"/>
            <p:cNvPicPr>
              <a:picLocks noChangeAspect="1"/>
            </p:cNvPicPr>
            <p:nvPr/>
          </p:nvPicPr>
          <p:blipFill>
            <a:blip r:embed="rId25"/>
            <a:stretch>
              <a:fillRect/>
            </a:stretch>
          </p:blipFill>
          <p:spPr>
            <a:xfrm>
              <a:off x="6309379" y="0"/>
              <a:ext cx="217979" cy="144114"/>
            </a:xfrm>
            <a:prstGeom prst="rect">
              <a:avLst/>
            </a:prstGeom>
            <a:ln w="12700" cap="flat">
              <a:noFill/>
              <a:miter lim="400000"/>
            </a:ln>
            <a:effectLst/>
          </p:spPr>
        </p:pic>
        <p:pic>
          <p:nvPicPr>
            <p:cNvPr id="895" name="Picture 85" descr="Picture 85"/>
            <p:cNvPicPr>
              <a:picLocks noChangeAspect="1"/>
            </p:cNvPicPr>
            <p:nvPr/>
          </p:nvPicPr>
          <p:blipFill>
            <a:blip r:embed="rId26"/>
            <a:stretch>
              <a:fillRect/>
            </a:stretch>
          </p:blipFill>
          <p:spPr>
            <a:xfrm>
              <a:off x="6680520" y="0"/>
              <a:ext cx="217978" cy="144114"/>
            </a:xfrm>
            <a:prstGeom prst="rect">
              <a:avLst/>
            </a:prstGeom>
            <a:ln w="12700" cap="flat">
              <a:noFill/>
              <a:miter lim="400000"/>
            </a:ln>
            <a:effectLst/>
          </p:spPr>
        </p:pic>
        <p:pic>
          <p:nvPicPr>
            <p:cNvPr id="896" name="Picture 86" descr="Picture 86"/>
            <p:cNvPicPr>
              <a:picLocks noChangeAspect="1"/>
            </p:cNvPicPr>
            <p:nvPr/>
          </p:nvPicPr>
          <p:blipFill>
            <a:blip r:embed="rId27"/>
            <a:stretch>
              <a:fillRect/>
            </a:stretch>
          </p:blipFill>
          <p:spPr>
            <a:xfrm>
              <a:off x="7422799" y="0"/>
              <a:ext cx="217978" cy="144114"/>
            </a:xfrm>
            <a:prstGeom prst="rect">
              <a:avLst/>
            </a:prstGeom>
            <a:ln w="12700" cap="flat">
              <a:noFill/>
              <a:miter lim="400000"/>
            </a:ln>
            <a:effectLst/>
          </p:spPr>
        </p:pic>
        <p:pic>
          <p:nvPicPr>
            <p:cNvPr id="897" name="Picture 87" descr="Picture 87"/>
            <p:cNvPicPr>
              <a:picLocks noChangeAspect="1"/>
            </p:cNvPicPr>
            <p:nvPr/>
          </p:nvPicPr>
          <p:blipFill>
            <a:blip r:embed="rId28"/>
            <a:stretch>
              <a:fillRect/>
            </a:stretch>
          </p:blipFill>
          <p:spPr>
            <a:xfrm>
              <a:off x="7793942" y="0"/>
              <a:ext cx="217978" cy="144114"/>
            </a:xfrm>
            <a:prstGeom prst="rect">
              <a:avLst/>
            </a:prstGeom>
            <a:ln w="12700" cap="flat">
              <a:noFill/>
              <a:miter lim="400000"/>
            </a:ln>
            <a:effectLst/>
          </p:spPr>
        </p:pic>
        <p:pic>
          <p:nvPicPr>
            <p:cNvPr id="898" name="Picture 88" descr="Picture 88"/>
            <p:cNvPicPr>
              <a:picLocks noChangeAspect="1"/>
            </p:cNvPicPr>
            <p:nvPr/>
          </p:nvPicPr>
          <p:blipFill>
            <a:blip r:embed="rId29"/>
            <a:stretch>
              <a:fillRect/>
            </a:stretch>
          </p:blipFill>
          <p:spPr>
            <a:xfrm>
              <a:off x="7051660" y="0"/>
              <a:ext cx="217978" cy="144114"/>
            </a:xfrm>
            <a:prstGeom prst="rect">
              <a:avLst/>
            </a:prstGeom>
            <a:ln w="12700" cap="flat">
              <a:noFill/>
              <a:miter lim="400000"/>
            </a:ln>
            <a:effectLst/>
          </p:spPr>
        </p:pic>
        <p:pic>
          <p:nvPicPr>
            <p:cNvPr id="899" name="Picture 89" descr="Picture 89"/>
            <p:cNvPicPr>
              <a:picLocks noChangeAspect="1"/>
            </p:cNvPicPr>
            <p:nvPr/>
          </p:nvPicPr>
          <p:blipFill>
            <a:blip r:embed="rId30"/>
            <a:stretch>
              <a:fillRect/>
            </a:stretch>
          </p:blipFill>
          <p:spPr>
            <a:xfrm>
              <a:off x="8332097" y="-1"/>
              <a:ext cx="216001" cy="144002"/>
            </a:xfrm>
            <a:prstGeom prst="rect">
              <a:avLst/>
            </a:prstGeom>
            <a:ln w="12700" cap="flat">
              <a:noFill/>
              <a:miter lim="400000"/>
            </a:ln>
            <a:effectLst/>
          </p:spPr>
        </p:pic>
        <p:pic>
          <p:nvPicPr>
            <p:cNvPr id="900" name="Picture 90" descr="Picture 90"/>
            <p:cNvPicPr>
              <a:picLocks noChangeAspect="1"/>
            </p:cNvPicPr>
            <p:nvPr/>
          </p:nvPicPr>
          <p:blipFill>
            <a:blip r:embed="rId31"/>
            <a:stretch>
              <a:fillRect/>
            </a:stretch>
          </p:blipFill>
          <p:spPr>
            <a:xfrm>
              <a:off x="8691885" y="-1"/>
              <a:ext cx="216001" cy="144002"/>
            </a:xfrm>
            <a:prstGeom prst="rect">
              <a:avLst/>
            </a:prstGeom>
            <a:ln w="12700" cap="flat">
              <a:noFill/>
              <a:miter lim="400000"/>
            </a:ln>
            <a:effectLst/>
          </p:spPr>
        </p:pic>
        <p:pic>
          <p:nvPicPr>
            <p:cNvPr id="901" name="Picture 91" descr="Picture 91"/>
            <p:cNvPicPr>
              <a:picLocks noChangeAspect="1"/>
            </p:cNvPicPr>
            <p:nvPr/>
          </p:nvPicPr>
          <p:blipFill>
            <a:blip r:embed="rId32"/>
            <a:stretch>
              <a:fillRect/>
            </a:stretch>
          </p:blipFill>
          <p:spPr>
            <a:xfrm>
              <a:off x="9412744" y="-1"/>
              <a:ext cx="216001" cy="142809"/>
            </a:xfrm>
            <a:prstGeom prst="rect">
              <a:avLst/>
            </a:prstGeom>
            <a:ln w="12700" cap="flat">
              <a:noFill/>
              <a:miter lim="400000"/>
            </a:ln>
            <a:effectLst/>
          </p:spPr>
        </p:pic>
        <p:pic>
          <p:nvPicPr>
            <p:cNvPr id="902" name="Picture 93" descr="Picture 93"/>
            <p:cNvPicPr>
              <a:picLocks noChangeAspect="1"/>
            </p:cNvPicPr>
            <p:nvPr/>
          </p:nvPicPr>
          <p:blipFill>
            <a:blip r:embed="rId33"/>
            <a:stretch>
              <a:fillRect/>
            </a:stretch>
          </p:blipFill>
          <p:spPr>
            <a:xfrm>
              <a:off x="9051673" y="0"/>
              <a:ext cx="217285" cy="143656"/>
            </a:xfrm>
            <a:prstGeom prst="rect">
              <a:avLst/>
            </a:prstGeom>
            <a:ln w="12700" cap="flat">
              <a:noFill/>
              <a:miter lim="400000"/>
            </a:ln>
            <a:effectLst/>
          </p:spPr>
        </p:pic>
      </p:gr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1_CLEAR1">
    <p:spTree>
      <p:nvGrpSpPr>
        <p:cNvPr id="1" name=""/>
        <p:cNvGrpSpPr/>
        <p:nvPr/>
      </p:nvGrpSpPr>
      <p:grpSpPr>
        <a:xfrm>
          <a:off x="0" y="0"/>
          <a:ext cx="0" cy="0"/>
          <a:chOff x="0" y="0"/>
          <a:chExt cx="0" cy="0"/>
        </a:xfrm>
      </p:grpSpPr>
      <p:pic>
        <p:nvPicPr>
          <p:cNvPr id="910" name="Picture 33" descr="Picture 33"/>
          <p:cNvPicPr>
            <a:picLocks noChangeAspect="1"/>
          </p:cNvPicPr>
          <p:nvPr/>
        </p:nvPicPr>
        <p:blipFill>
          <a:blip r:embed="rId2"/>
          <a:stretch>
            <a:fillRect/>
          </a:stretch>
        </p:blipFill>
        <p:spPr>
          <a:xfrm>
            <a:off x="0" y="0"/>
            <a:ext cx="12193200" cy="6858676"/>
          </a:xfrm>
          <a:prstGeom prst="rect">
            <a:avLst/>
          </a:prstGeom>
          <a:ln w="12700">
            <a:miter lim="400000"/>
          </a:ln>
        </p:spPr>
      </p:pic>
      <p:pic>
        <p:nvPicPr>
          <p:cNvPr id="911"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pic>
        <p:nvPicPr>
          <p:cNvPr id="912" name="Picture 5" descr="Picture 5"/>
          <p:cNvPicPr>
            <a:picLocks noChangeAspect="1"/>
          </p:cNvPicPr>
          <p:nvPr/>
        </p:nvPicPr>
        <p:blipFill>
          <a:blip r:embed="rId4"/>
          <a:stretch>
            <a:fillRect/>
          </a:stretch>
        </p:blipFill>
        <p:spPr>
          <a:xfrm>
            <a:off x="10342799" y="6584399"/>
            <a:ext cx="1641397" cy="104401"/>
          </a:xfrm>
          <a:prstGeom prst="rect">
            <a:avLst/>
          </a:prstGeom>
          <a:ln w="12700">
            <a:miter lim="400000"/>
          </a:ln>
        </p:spPr>
      </p:pic>
      <p:pic>
        <p:nvPicPr>
          <p:cNvPr id="913" name="Picture 2" descr="Picture 2"/>
          <p:cNvPicPr>
            <a:picLocks noChangeAspect="1"/>
          </p:cNvPicPr>
          <p:nvPr/>
        </p:nvPicPr>
        <p:blipFill>
          <a:blip r:embed="rId5"/>
          <a:stretch>
            <a:fillRect/>
          </a:stretch>
        </p:blipFill>
        <p:spPr>
          <a:xfrm>
            <a:off x="-6567" y="6438900"/>
            <a:ext cx="10185401" cy="419100"/>
          </a:xfrm>
          <a:prstGeom prst="rect">
            <a:avLst/>
          </a:prstGeom>
          <a:ln w="12700">
            <a:miter lim="400000"/>
          </a:ln>
        </p:spPr>
      </p:pic>
      <p:sp>
        <p:nvSpPr>
          <p:cNvPr id="914" name="TextBox 3"/>
          <p:cNvSpPr txBox="1"/>
          <p:nvPr/>
        </p:nvSpPr>
        <p:spPr>
          <a:xfrm>
            <a:off x="168379" y="6291176"/>
            <a:ext cx="2414803" cy="2147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defRPr sz="900">
                <a:solidFill>
                  <a:srgbClr val="FEFFFF"/>
                </a:solidFill>
              </a:defRPr>
            </a:lvl1pPr>
          </a:lstStyle>
          <a:p>
            <a:r>
              <a:t>ESA UNCLASSIFIED – For Official Use </a:t>
            </a:r>
          </a:p>
        </p:txBody>
      </p:sp>
      <p:sp>
        <p:nvSpPr>
          <p:cNvPr id="915" name="Slide Number"/>
          <p:cNvSpPr txBox="1">
            <a:spLocks noGrp="1"/>
          </p:cNvSpPr>
          <p:nvPr>
            <p:ph type="sldNum" sz="quarter" idx="2"/>
          </p:nvPr>
        </p:nvSpPr>
        <p:spPr>
          <a:xfrm>
            <a:off x="11847122" y="6250106"/>
            <a:ext cx="153964" cy="135547"/>
          </a:xfrm>
          <a:prstGeom prst="rect">
            <a:avLst/>
          </a:prstGeom>
        </p:spPr>
        <p:txBody>
          <a:bodyPr lIns="0" tIns="0" rIns="0" bIns="0" anchor="t"/>
          <a:lstStyle>
            <a:lvl1pPr>
              <a:spcBef>
                <a:spcPts val="600"/>
              </a:spcBef>
              <a:defRPr sz="1000">
                <a:solidFill>
                  <a:srgbClr val="FEFFFF"/>
                </a:solidFill>
                <a:effectLst>
                  <a:outerShdw blurRad="50800" dist="38100" dir="2700000" rotWithShape="0">
                    <a:srgbClr val="000000">
                      <a:alpha val="40000"/>
                    </a:srgbClr>
                  </a:outerShdw>
                </a:effectLst>
                <a:latin typeface="Arial"/>
                <a:ea typeface="Arial"/>
                <a:cs typeface="Arial"/>
                <a:sym typeface="Arial"/>
              </a:defRPr>
            </a:lvl1pPr>
          </a:lstStyle>
          <a:p>
            <a:fld id="{86CB4B4D-7CA3-9044-876B-883B54F8677D}" type="slidenum">
              <a:t>‹#›</a:t>
            </a:fld>
            <a:endParaRPr/>
          </a:p>
        </p:txBody>
      </p:sp>
      <p:sp>
        <p:nvSpPr>
          <p:cNvPr id="916" name="Rectangle 37"/>
          <p:cNvSpPr/>
          <p:nvPr/>
        </p:nvSpPr>
        <p:spPr>
          <a:xfrm>
            <a:off x="0" y="0"/>
            <a:ext cx="12192000" cy="882192"/>
          </a:xfrm>
          <a:prstGeom prst="rect">
            <a:avLst/>
          </a:prstGeom>
          <a:solidFill>
            <a:srgbClr val="003249"/>
          </a:solidFill>
          <a:ln w="12700">
            <a:miter lim="400000"/>
          </a:ln>
        </p:spPr>
        <p:txBody>
          <a:bodyPr lIns="45719" rIns="45719" anchor="ctr"/>
          <a:lstStyle/>
          <a:p>
            <a:pPr algn="ctr">
              <a:defRPr sz="2300">
                <a:solidFill>
                  <a:srgbClr val="FEFFFF"/>
                </a:solidFill>
              </a:defRPr>
            </a:pPr>
            <a:endParaRPr/>
          </a:p>
        </p:txBody>
      </p:sp>
      <p:sp>
        <p:nvSpPr>
          <p:cNvPr id="917" name="CLICK TO EDIT MASTER TITLE STYLE"/>
          <p:cNvSpPr txBox="1">
            <a:spLocks noGrp="1"/>
          </p:cNvSpPr>
          <p:nvPr>
            <p:ph type="title" hasCustomPrompt="1"/>
          </p:nvPr>
        </p:nvSpPr>
        <p:spPr>
          <a:xfrm>
            <a:off x="218260" y="157323"/>
            <a:ext cx="10113229" cy="554000"/>
          </a:xfrm>
          <a:prstGeom prst="rect">
            <a:avLst/>
          </a:prstGeom>
        </p:spPr>
        <p:txBody>
          <a:bodyPr/>
          <a:lstStyle>
            <a:lvl1pPr>
              <a:defRPr sz="2900"/>
            </a:lvl1pPr>
          </a:lstStyle>
          <a:p>
            <a:r>
              <a:t>CLICK TO EDIT MASTER TITLE STYLE</a:t>
            </a:r>
          </a:p>
        </p:txBody>
      </p:sp>
      <p:pic>
        <p:nvPicPr>
          <p:cNvPr id="918" name="Picture 40" descr="Picture 40"/>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919" name="Body Level One…"/>
          <p:cNvSpPr txBox="1">
            <a:spLocks noGrp="1"/>
          </p:cNvSpPr>
          <p:nvPr>
            <p:ph type="body" idx="1"/>
          </p:nvPr>
        </p:nvSpPr>
        <p:spPr>
          <a:xfrm>
            <a:off x="218263" y="882194"/>
            <a:ext cx="11763662" cy="5540779"/>
          </a:xfrm>
          <a:prstGeom prst="rect">
            <a:avLst/>
          </a:prstGeom>
        </p:spPr>
        <p:txBody>
          <a:bodyPr>
            <a:normAutofit/>
          </a:bodyPr>
          <a:lstStyle>
            <a:lvl1pPr marL="341973" indent="-341973">
              <a:defRPr sz="1700"/>
            </a:lvl1pPr>
            <a:lvl2pPr marL="341973" indent="113991">
              <a:defRPr sz="1700"/>
            </a:lvl2pPr>
            <a:lvl3pPr marL="341973" indent="569956">
              <a:defRPr sz="1700"/>
            </a:lvl3pPr>
            <a:lvl4pPr marL="341973" indent="1025922">
              <a:defRPr sz="1700"/>
            </a:lvl4pPr>
            <a:lvl5pPr marL="341973" indent="1481889">
              <a:defRPr sz="1700"/>
            </a:lvl5pPr>
          </a:lstStyle>
          <a:p>
            <a:r>
              <a:t>Body Level One</a:t>
            </a:r>
          </a:p>
          <a:p>
            <a:pPr lvl="1"/>
            <a:r>
              <a:t>Body Level Two</a:t>
            </a:r>
          </a:p>
          <a:p>
            <a:pPr lvl="2"/>
            <a:r>
              <a:t>Body Level Three</a:t>
            </a:r>
          </a:p>
          <a:p>
            <a:pPr lvl="3"/>
            <a:r>
              <a:t>Body Level Four</a:t>
            </a:r>
          </a:p>
          <a:p>
            <a:pPr lvl="4"/>
            <a:r>
              <a:t>Body Level Five</a:t>
            </a:r>
          </a:p>
        </p:txBody>
      </p:sp>
      <p:sp>
        <p:nvSpPr>
          <p:cNvPr id="920" name="Straight Connector 30"/>
          <p:cNvSpPr/>
          <p:nvPr/>
        </p:nvSpPr>
        <p:spPr>
          <a:xfrm>
            <a:off x="221436" y="6422971"/>
            <a:ext cx="11736000" cy="1"/>
          </a:xfrm>
          <a:prstGeom prst="line">
            <a:avLst/>
          </a:prstGeom>
          <a:ln>
            <a:solidFill>
              <a:srgbClr val="003249"/>
            </a:solidFill>
          </a:ln>
        </p:spPr>
        <p:txBody>
          <a:bodyPr lIns="45719" rIns="45719"/>
          <a:lstStyle/>
          <a:p>
            <a:pPr>
              <a:defRPr sz="1800"/>
            </a:pPr>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COVER1">
    <p:spTree>
      <p:nvGrpSpPr>
        <p:cNvPr id="1" name=""/>
        <p:cNvGrpSpPr/>
        <p:nvPr/>
      </p:nvGrpSpPr>
      <p:grpSpPr>
        <a:xfrm>
          <a:off x="0" y="0"/>
          <a:ext cx="0" cy="0"/>
          <a:chOff x="0" y="0"/>
          <a:chExt cx="0" cy="0"/>
        </a:xfrm>
      </p:grpSpPr>
      <p:pic>
        <p:nvPicPr>
          <p:cNvPr id="927" name="Picture 33" descr="Picture 33"/>
          <p:cNvPicPr>
            <a:picLocks noChangeAspect="1"/>
          </p:cNvPicPr>
          <p:nvPr/>
        </p:nvPicPr>
        <p:blipFill>
          <a:blip r:embed="rId2"/>
          <a:stretch>
            <a:fillRect/>
          </a:stretch>
        </p:blipFill>
        <p:spPr>
          <a:xfrm>
            <a:off x="0" y="0"/>
            <a:ext cx="12193200" cy="6858676"/>
          </a:xfrm>
          <a:prstGeom prst="rect">
            <a:avLst/>
          </a:prstGeom>
          <a:ln w="12700">
            <a:miter lim="400000"/>
          </a:ln>
        </p:spPr>
      </p:pic>
      <p:pic>
        <p:nvPicPr>
          <p:cNvPr id="928"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pic>
        <p:nvPicPr>
          <p:cNvPr id="929" name="Picture 5" descr="Picture 5"/>
          <p:cNvPicPr>
            <a:picLocks noChangeAspect="1"/>
          </p:cNvPicPr>
          <p:nvPr/>
        </p:nvPicPr>
        <p:blipFill>
          <a:blip r:embed="rId4"/>
          <a:stretch>
            <a:fillRect/>
          </a:stretch>
        </p:blipFill>
        <p:spPr>
          <a:xfrm>
            <a:off x="10342799" y="6584399"/>
            <a:ext cx="1641397" cy="104401"/>
          </a:xfrm>
          <a:prstGeom prst="rect">
            <a:avLst/>
          </a:prstGeom>
          <a:ln w="12700">
            <a:miter lim="400000"/>
          </a:ln>
        </p:spPr>
      </p:pic>
      <p:pic>
        <p:nvPicPr>
          <p:cNvPr id="930" name="Picture 2" descr="Picture 2"/>
          <p:cNvPicPr>
            <a:picLocks noChangeAspect="1"/>
          </p:cNvPicPr>
          <p:nvPr/>
        </p:nvPicPr>
        <p:blipFill>
          <a:blip r:embed="rId5"/>
          <a:stretch>
            <a:fillRect/>
          </a:stretch>
        </p:blipFill>
        <p:spPr>
          <a:xfrm>
            <a:off x="-6567" y="6438900"/>
            <a:ext cx="10185401" cy="419100"/>
          </a:xfrm>
          <a:prstGeom prst="rect">
            <a:avLst/>
          </a:prstGeom>
          <a:ln w="12700">
            <a:miter lim="400000"/>
          </a:ln>
        </p:spPr>
      </p:pic>
      <p:sp>
        <p:nvSpPr>
          <p:cNvPr id="931" name="TextBox 3"/>
          <p:cNvSpPr txBox="1"/>
          <p:nvPr/>
        </p:nvSpPr>
        <p:spPr>
          <a:xfrm>
            <a:off x="168379" y="6291176"/>
            <a:ext cx="2414803" cy="2147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defRPr sz="900">
                <a:solidFill>
                  <a:srgbClr val="FEFFFF"/>
                </a:solidFill>
              </a:defRPr>
            </a:lvl1pPr>
          </a:lstStyle>
          <a:p>
            <a:r>
              <a:t>ESA UNCLASSIFIED – For Official Use </a:t>
            </a:r>
          </a:p>
        </p:txBody>
      </p:sp>
      <p:sp>
        <p:nvSpPr>
          <p:cNvPr id="932" name="Slide Number"/>
          <p:cNvSpPr txBox="1">
            <a:spLocks noGrp="1"/>
          </p:cNvSpPr>
          <p:nvPr>
            <p:ph type="sldNum" sz="quarter" idx="2"/>
          </p:nvPr>
        </p:nvSpPr>
        <p:spPr>
          <a:xfrm>
            <a:off x="11847122" y="6250106"/>
            <a:ext cx="153964" cy="135547"/>
          </a:xfrm>
          <a:prstGeom prst="rect">
            <a:avLst/>
          </a:prstGeom>
        </p:spPr>
        <p:txBody>
          <a:bodyPr lIns="0" tIns="0" rIns="0" bIns="0" anchor="t"/>
          <a:lstStyle>
            <a:lvl1pPr>
              <a:spcBef>
                <a:spcPts val="600"/>
              </a:spcBef>
              <a:defRPr sz="1000">
                <a:solidFill>
                  <a:srgbClr val="FEFFFF"/>
                </a:solidFill>
                <a:effectLst>
                  <a:outerShdw blurRad="50800" dist="38100" dir="2700000" rotWithShape="0">
                    <a:srgbClr val="000000">
                      <a:alpha val="40000"/>
                    </a:srgbClr>
                  </a:outerShdw>
                </a:effectLst>
                <a:latin typeface="Arial"/>
                <a:ea typeface="Arial"/>
                <a:cs typeface="Arial"/>
                <a:sym typeface="Arial"/>
              </a:defRPr>
            </a:lvl1pPr>
          </a:lstStyle>
          <a:p>
            <a:fld id="{86CB4B4D-7CA3-9044-876B-883B54F8677D}" type="slidenum">
              <a:t>‹#›</a:t>
            </a:fld>
            <a:endParaRPr/>
          </a:p>
        </p:txBody>
      </p:sp>
      <p:sp>
        <p:nvSpPr>
          <p:cNvPr id="933" name="Title Text"/>
          <p:cNvSpPr txBox="1">
            <a:spLocks noGrp="1"/>
          </p:cNvSpPr>
          <p:nvPr>
            <p:ph type="title"/>
          </p:nvPr>
        </p:nvSpPr>
        <p:spPr>
          <a:xfrm>
            <a:off x="190781" y="178348"/>
            <a:ext cx="10553419" cy="615553"/>
          </a:xfrm>
          <a:prstGeom prst="rect">
            <a:avLst/>
          </a:prstGeom>
        </p:spPr>
        <p:txBody>
          <a:bodyPr lIns="45719" tIns="45719" rIns="45719" bIns="45719"/>
          <a:lstStyle>
            <a:lvl1pPr>
              <a:defRPr sz="2900"/>
            </a:lvl1pPr>
          </a:lstStyle>
          <a:p>
            <a:r>
              <a:t>Title Text</a:t>
            </a:r>
          </a:p>
        </p:txBody>
      </p:sp>
      <p:sp>
        <p:nvSpPr>
          <p:cNvPr id="934" name="Text Box 34"/>
          <p:cNvSpPr txBox="1"/>
          <p:nvPr/>
        </p:nvSpPr>
        <p:spPr>
          <a:xfrm>
            <a:off x="11755469" y="6295826"/>
            <a:ext cx="245617" cy="135547"/>
          </a:xfrm>
          <a:prstGeom prst="rect">
            <a:avLst/>
          </a:prstGeom>
          <a:ln w="12700">
            <a:miter lim="400000"/>
          </a:ln>
        </p:spPr>
        <p:txBody>
          <a:bodyPr wrap="none" lIns="0" tIns="0" rIns="0" bIns="0">
            <a:spAutoFit/>
          </a:bodyPr>
          <a:lstStyle/>
          <a:p>
            <a:pPr algn="r">
              <a:spcBef>
                <a:spcPts val="600"/>
              </a:spcBef>
              <a:defRPr sz="1000">
                <a:solidFill>
                  <a:srgbClr val="FEFFFF"/>
                </a:solidFill>
                <a:effectLst>
                  <a:outerShdw blurRad="50800" dist="38100" dir="2700000" rotWithShape="0">
                    <a:srgbClr val="000000">
                      <a:alpha val="40000"/>
                    </a:srgbClr>
                  </a:outerShdw>
                </a:effectLst>
              </a:defRPr>
            </a:pPr>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941" name="Picture 33" descr="Picture 33"/>
          <p:cNvPicPr>
            <a:picLocks noChangeAspect="1"/>
          </p:cNvPicPr>
          <p:nvPr/>
        </p:nvPicPr>
        <p:blipFill>
          <a:blip r:embed="rId2"/>
          <a:stretch>
            <a:fillRect/>
          </a:stretch>
        </p:blipFill>
        <p:spPr>
          <a:xfrm>
            <a:off x="-43408" y="-17222"/>
            <a:ext cx="12286737" cy="6892443"/>
          </a:xfrm>
          <a:prstGeom prst="rect">
            <a:avLst/>
          </a:prstGeom>
          <a:ln w="12700">
            <a:miter lim="400000"/>
          </a:ln>
        </p:spPr>
      </p:pic>
      <p:pic>
        <p:nvPicPr>
          <p:cNvPr id="942" name="Picture 63" descr="Picture 63"/>
          <p:cNvPicPr>
            <a:picLocks noChangeAspect="1"/>
          </p:cNvPicPr>
          <p:nvPr/>
        </p:nvPicPr>
        <p:blipFill>
          <a:blip r:embed="rId3"/>
          <a:stretch>
            <a:fillRect/>
          </a:stretch>
        </p:blipFill>
        <p:spPr>
          <a:xfrm>
            <a:off x="10338200" y="-208507"/>
            <a:ext cx="2095254" cy="1311269"/>
          </a:xfrm>
          <a:prstGeom prst="rect">
            <a:avLst/>
          </a:prstGeom>
          <a:ln w="12700">
            <a:miter lim="400000"/>
          </a:ln>
        </p:spPr>
      </p:pic>
      <p:pic>
        <p:nvPicPr>
          <p:cNvPr id="943" name="Picture 5" descr="Picture 5"/>
          <p:cNvPicPr>
            <a:picLocks noChangeAspect="1"/>
          </p:cNvPicPr>
          <p:nvPr/>
        </p:nvPicPr>
        <p:blipFill>
          <a:blip r:embed="rId4"/>
          <a:stretch>
            <a:fillRect/>
          </a:stretch>
        </p:blipFill>
        <p:spPr>
          <a:xfrm>
            <a:off x="10349520" y="6577839"/>
            <a:ext cx="1642463" cy="104184"/>
          </a:xfrm>
          <a:prstGeom prst="rect">
            <a:avLst/>
          </a:prstGeom>
          <a:ln w="12700">
            <a:miter lim="400000"/>
          </a:ln>
        </p:spPr>
      </p:pic>
      <p:pic>
        <p:nvPicPr>
          <p:cNvPr id="944" name="Picture 2" descr="Picture 2"/>
          <p:cNvPicPr>
            <a:picLocks noChangeAspect="1"/>
          </p:cNvPicPr>
          <p:nvPr/>
        </p:nvPicPr>
        <p:blipFill>
          <a:blip r:embed="rId5"/>
          <a:stretch>
            <a:fillRect/>
          </a:stretch>
        </p:blipFill>
        <p:spPr>
          <a:xfrm>
            <a:off x="-6571" y="6432642"/>
            <a:ext cx="10192019" cy="418229"/>
          </a:xfrm>
          <a:prstGeom prst="rect">
            <a:avLst/>
          </a:prstGeom>
          <a:ln w="12700">
            <a:miter lim="400000"/>
          </a:ln>
        </p:spPr>
      </p:pic>
      <p:sp>
        <p:nvSpPr>
          <p:cNvPr id="945" name="Slide Number"/>
          <p:cNvSpPr txBox="1">
            <a:spLocks noGrp="1"/>
          </p:cNvSpPr>
          <p:nvPr>
            <p:ph type="sldNum" sz="quarter" idx="2"/>
          </p:nvPr>
        </p:nvSpPr>
        <p:spPr>
          <a:xfrm>
            <a:off x="11854919" y="6244241"/>
            <a:ext cx="153964" cy="135546"/>
          </a:xfrm>
          <a:prstGeom prst="rect">
            <a:avLst/>
          </a:prstGeom>
        </p:spPr>
        <p:txBody>
          <a:bodyPr lIns="0" tIns="0" rIns="0" bIns="0" anchor="t"/>
          <a:lstStyle>
            <a:lvl1pPr>
              <a:spcBef>
                <a:spcPts val="600"/>
              </a:spcBef>
              <a:defRPr sz="1000">
                <a:solidFill>
                  <a:srgbClr val="FEFFFF"/>
                </a:solidFill>
                <a:effectLst>
                  <a:outerShdw blurRad="50800" dist="38100" dir="2700000" rotWithShape="0">
                    <a:srgbClr val="000000">
                      <a:alpha val="40000"/>
                    </a:srgbClr>
                  </a:outerShdw>
                </a:effectLst>
                <a:latin typeface="Arial"/>
                <a:ea typeface="Arial"/>
                <a:cs typeface="Arial"/>
                <a:sym typeface="Arial"/>
              </a:defRPr>
            </a:lvl1pPr>
          </a:lstStyle>
          <a:p>
            <a:fld id="{86CB4B4D-7CA3-9044-876B-883B54F8677D}" type="slidenum">
              <a:t>‹#›</a:t>
            </a:fld>
            <a:endParaRPr/>
          </a:p>
        </p:txBody>
      </p:sp>
      <p:sp>
        <p:nvSpPr>
          <p:cNvPr id="946" name="Title Text"/>
          <p:cNvSpPr txBox="1">
            <a:spLocks noGrp="1"/>
          </p:cNvSpPr>
          <p:nvPr>
            <p:ph type="title"/>
          </p:nvPr>
        </p:nvSpPr>
        <p:spPr>
          <a:xfrm>
            <a:off x="1525584" y="1127158"/>
            <a:ext cx="9148753" cy="2382637"/>
          </a:xfrm>
          <a:prstGeom prst="rect">
            <a:avLst/>
          </a:prstGeom>
        </p:spPr>
        <p:txBody>
          <a:bodyPr anchor="b"/>
          <a:lstStyle>
            <a:lvl1pPr algn="ctr">
              <a:defRPr sz="6000"/>
            </a:lvl1pPr>
          </a:lstStyle>
          <a:p>
            <a:r>
              <a:t>Title Text</a:t>
            </a:r>
          </a:p>
        </p:txBody>
      </p:sp>
      <p:sp>
        <p:nvSpPr>
          <p:cNvPr id="947" name="Body Level One…"/>
          <p:cNvSpPr txBox="1">
            <a:spLocks noGrp="1"/>
          </p:cNvSpPr>
          <p:nvPr>
            <p:ph type="body" sz="quarter" idx="1"/>
          </p:nvPr>
        </p:nvSpPr>
        <p:spPr>
          <a:xfrm>
            <a:off x="1525584" y="3601678"/>
            <a:ext cx="9148753" cy="1652320"/>
          </a:xfrm>
          <a:prstGeom prst="rect">
            <a:avLst/>
          </a:prstGeom>
        </p:spPr>
        <p:txBody>
          <a:bodyPr lIns="45624" tIns="45624" rIns="45624" bIns="45624">
            <a:normAutofit/>
          </a:bodyPr>
          <a:lstStyle>
            <a:lvl1pPr marL="0" indent="0" algn="ctr">
              <a:spcBef>
                <a:spcPts val="500"/>
              </a:spcBef>
              <a:defRPr sz="2400"/>
            </a:lvl1pPr>
            <a:lvl2pPr marL="0" indent="457200" algn="ctr">
              <a:spcBef>
                <a:spcPts val="500"/>
              </a:spcBef>
              <a:defRPr sz="2400"/>
            </a:lvl2pPr>
            <a:lvl3pPr marL="0" indent="914400" algn="ctr">
              <a:spcBef>
                <a:spcPts val="500"/>
              </a:spcBef>
              <a:defRPr sz="2400"/>
            </a:lvl3pPr>
            <a:lvl4pPr marL="0" indent="1371600" algn="ctr">
              <a:spcBef>
                <a:spcPts val="500"/>
              </a:spcBef>
              <a:defRPr sz="2400"/>
            </a:lvl4pPr>
            <a:lvl5pPr marL="0" indent="1828800" algn="ctr">
              <a:spcBef>
                <a:spcPts val="500"/>
              </a:spcBef>
              <a:defRPr sz="2400"/>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DARK6">
    <p:bg>
      <p:bgPr>
        <a:solidFill>
          <a:srgbClr val="053249"/>
        </a:solidFill>
        <a:effectLst/>
      </p:bgPr>
    </p:bg>
    <p:spTree>
      <p:nvGrpSpPr>
        <p:cNvPr id="1" name=""/>
        <p:cNvGrpSpPr/>
        <p:nvPr/>
      </p:nvGrpSpPr>
      <p:grpSpPr>
        <a:xfrm>
          <a:off x="0" y="0"/>
          <a:ext cx="0" cy="0"/>
          <a:chOff x="0" y="0"/>
          <a:chExt cx="0" cy="0"/>
        </a:xfrm>
      </p:grpSpPr>
      <p:sp>
        <p:nvSpPr>
          <p:cNvPr id="954" name="Text Box 38"/>
          <p:cNvSpPr txBox="1"/>
          <p:nvPr/>
        </p:nvSpPr>
        <p:spPr>
          <a:xfrm>
            <a:off x="220943" y="6242658"/>
            <a:ext cx="127001"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spcBef>
                <a:spcPts val="400"/>
              </a:spcBef>
              <a:defRPr sz="800">
                <a:solidFill>
                  <a:srgbClr val="8197A6"/>
                </a:solidFill>
              </a:defRPr>
            </a:lvl1pPr>
          </a:lstStyle>
          <a:p>
            <a:r>
              <a:t> </a:t>
            </a:r>
          </a:p>
        </p:txBody>
      </p:sp>
      <p:sp>
        <p:nvSpPr>
          <p:cNvPr id="955" name="Slide Number"/>
          <p:cNvSpPr txBox="1">
            <a:spLocks noGrp="1"/>
          </p:cNvSpPr>
          <p:nvPr>
            <p:ph type="sldNum" sz="quarter" idx="2"/>
          </p:nvPr>
        </p:nvSpPr>
        <p:spPr>
          <a:xfrm>
            <a:off x="8187342" y="6197033"/>
            <a:ext cx="303363" cy="279401"/>
          </a:xfrm>
          <a:prstGeom prst="rect">
            <a:avLst/>
          </a:prstGeom>
        </p:spPr>
        <p:txBody>
          <a:bodyPr lIns="0" tIns="0" rIns="0" bIns="0" anchor="t"/>
          <a:lstStyle>
            <a:lvl1pPr algn="l">
              <a:defRPr sz="1800"/>
            </a:lvl1pPr>
          </a:lstStyle>
          <a:p>
            <a:fld id="{86CB4B4D-7CA3-9044-876B-883B54F8677D}" type="slidenum">
              <a:t>‹#›</a:t>
            </a:fld>
            <a:endParaRPr/>
          </a:p>
        </p:txBody>
      </p:sp>
      <p:pic>
        <p:nvPicPr>
          <p:cNvPr id="956" name="Picture 36" descr="Picture 36"/>
          <p:cNvPicPr>
            <a:picLocks noChangeAspect="1"/>
          </p:cNvPicPr>
          <p:nvPr/>
        </p:nvPicPr>
        <p:blipFill>
          <a:blip r:embed="rId2"/>
          <a:stretch>
            <a:fillRect/>
          </a:stretch>
        </p:blipFill>
        <p:spPr>
          <a:xfrm>
            <a:off x="10310009" y="-208507"/>
            <a:ext cx="2089540" cy="1311269"/>
          </a:xfrm>
          <a:prstGeom prst="rect">
            <a:avLst/>
          </a:prstGeom>
          <a:ln w="12700">
            <a:miter lim="400000"/>
          </a:ln>
        </p:spPr>
      </p:pic>
      <p:sp>
        <p:nvSpPr>
          <p:cNvPr id="957" name="Straight Connector 37"/>
          <p:cNvSpPr/>
          <p:nvPr/>
        </p:nvSpPr>
        <p:spPr>
          <a:xfrm>
            <a:off x="220974" y="6416746"/>
            <a:ext cx="11711602" cy="1"/>
          </a:xfrm>
          <a:prstGeom prst="line">
            <a:avLst/>
          </a:prstGeom>
          <a:ln w="3175">
            <a:solidFill>
              <a:srgbClr val="FEFFFF"/>
            </a:solidFill>
          </a:ln>
        </p:spPr>
        <p:txBody>
          <a:bodyPr lIns="45624" tIns="45624" rIns="45624" bIns="45624"/>
          <a:lstStyle/>
          <a:p>
            <a:pPr>
              <a:defRPr sz="1800"/>
            </a:pPr>
            <a:endParaRPr/>
          </a:p>
        </p:txBody>
      </p:sp>
      <p:pic>
        <p:nvPicPr>
          <p:cNvPr id="958" name="Picture 5" descr="Picture 5"/>
          <p:cNvPicPr>
            <a:picLocks noChangeAspect="1"/>
          </p:cNvPicPr>
          <p:nvPr/>
        </p:nvPicPr>
        <p:blipFill>
          <a:blip r:embed="rId3"/>
          <a:stretch>
            <a:fillRect/>
          </a:stretch>
        </p:blipFill>
        <p:spPr>
          <a:xfrm>
            <a:off x="10321297" y="6577839"/>
            <a:ext cx="1634595" cy="104184"/>
          </a:xfrm>
          <a:prstGeom prst="rect">
            <a:avLst/>
          </a:prstGeom>
          <a:ln w="12700">
            <a:miter lim="400000"/>
          </a:ln>
        </p:spPr>
      </p:pic>
      <p:pic>
        <p:nvPicPr>
          <p:cNvPr id="959" name="Picture 62" descr="Picture 62"/>
          <p:cNvPicPr>
            <a:picLocks noChangeAspect="1"/>
          </p:cNvPicPr>
          <p:nvPr/>
        </p:nvPicPr>
        <p:blipFill>
          <a:blip r:embed="rId4"/>
          <a:stretch>
            <a:fillRect/>
          </a:stretch>
        </p:blipFill>
        <p:spPr>
          <a:xfrm>
            <a:off x="0" y="6445939"/>
            <a:ext cx="9936100" cy="404289"/>
          </a:xfrm>
          <a:prstGeom prst="rect">
            <a:avLst/>
          </a:prstGeom>
          <a:ln w="12700">
            <a:miter lim="400000"/>
          </a:ln>
        </p:spPr>
      </p:pic>
      <p:sp>
        <p:nvSpPr>
          <p:cNvPr id="960" name="CLICK TO EDIT MASTER TITLE STYLE"/>
          <p:cNvSpPr txBox="1">
            <a:spLocks noGrp="1"/>
          </p:cNvSpPr>
          <p:nvPr>
            <p:ph type="title" hasCustomPrompt="1"/>
          </p:nvPr>
        </p:nvSpPr>
        <p:spPr>
          <a:xfrm>
            <a:off x="215550" y="161607"/>
            <a:ext cx="10087785" cy="564026"/>
          </a:xfrm>
          <a:prstGeom prst="rect">
            <a:avLst/>
          </a:prstGeom>
        </p:spPr>
        <p:txBody>
          <a:bodyPr lIns="45624" tIns="45624" rIns="45624" bIns="45624"/>
          <a:lstStyle/>
          <a:p>
            <a:r>
              <a:t>CLICK TO EDIT MASTER TITLE STYLE</a:t>
            </a:r>
          </a:p>
        </p:txBody>
      </p:sp>
      <p:sp>
        <p:nvSpPr>
          <p:cNvPr id="961" name="Body Level One…"/>
          <p:cNvSpPr txBox="1">
            <a:spLocks noGrp="1"/>
          </p:cNvSpPr>
          <p:nvPr>
            <p:ph type="body" idx="1"/>
          </p:nvPr>
        </p:nvSpPr>
        <p:spPr>
          <a:xfrm>
            <a:off x="218405" y="887295"/>
            <a:ext cx="11740341" cy="5316924"/>
          </a:xfrm>
          <a:prstGeom prst="rect">
            <a:avLst/>
          </a:prstGeom>
        </p:spPr>
        <p:txBody>
          <a:bodyPr lIns="45624" tIns="45624" rIns="45624" bIns="45624">
            <a:normAutofit/>
          </a:bodyPr>
          <a:lstStyle>
            <a:lvl1pPr marL="0" indent="0"/>
            <a:lvl2pPr marL="0" indent="781326"/>
            <a:lvl3pPr marL="0" indent="1357770"/>
            <a:lvl4pPr marL="0" indent="1934216"/>
            <a:lvl5pPr marL="0" indent="2510661"/>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DARK6">
    <p:bg>
      <p:bgPr>
        <a:solidFill>
          <a:srgbClr val="053249"/>
        </a:solidFill>
        <a:effectLst/>
      </p:bgPr>
    </p:bg>
    <p:spTree>
      <p:nvGrpSpPr>
        <p:cNvPr id="1" name=""/>
        <p:cNvGrpSpPr/>
        <p:nvPr/>
      </p:nvGrpSpPr>
      <p:grpSpPr>
        <a:xfrm>
          <a:off x="0" y="0"/>
          <a:ext cx="0" cy="0"/>
          <a:chOff x="0" y="0"/>
          <a:chExt cx="0" cy="0"/>
        </a:xfrm>
      </p:grpSpPr>
      <p:sp>
        <p:nvSpPr>
          <p:cNvPr id="968" name="Text Box 38"/>
          <p:cNvSpPr txBox="1"/>
          <p:nvPr/>
        </p:nvSpPr>
        <p:spPr>
          <a:xfrm>
            <a:off x="220943" y="6242658"/>
            <a:ext cx="127001"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spcBef>
                <a:spcPts val="400"/>
              </a:spcBef>
              <a:defRPr sz="800">
                <a:solidFill>
                  <a:srgbClr val="8197A6"/>
                </a:solidFill>
              </a:defRPr>
            </a:lvl1pPr>
          </a:lstStyle>
          <a:p>
            <a:r>
              <a:t> </a:t>
            </a:r>
          </a:p>
        </p:txBody>
      </p:sp>
      <p:sp>
        <p:nvSpPr>
          <p:cNvPr id="969" name="Slide Number"/>
          <p:cNvSpPr txBox="1">
            <a:spLocks noGrp="1"/>
          </p:cNvSpPr>
          <p:nvPr>
            <p:ph type="sldNum" sz="quarter" idx="2"/>
          </p:nvPr>
        </p:nvSpPr>
        <p:spPr>
          <a:xfrm>
            <a:off x="8187342" y="6197033"/>
            <a:ext cx="303363" cy="279401"/>
          </a:xfrm>
          <a:prstGeom prst="rect">
            <a:avLst/>
          </a:prstGeom>
        </p:spPr>
        <p:txBody>
          <a:bodyPr lIns="0" tIns="0" rIns="0" bIns="0" anchor="t"/>
          <a:lstStyle>
            <a:lvl1pPr algn="l">
              <a:defRPr sz="1800"/>
            </a:lvl1pPr>
          </a:lstStyle>
          <a:p>
            <a:fld id="{86CB4B4D-7CA3-9044-876B-883B54F8677D}" type="slidenum">
              <a:t>‹#›</a:t>
            </a:fld>
            <a:endParaRPr/>
          </a:p>
        </p:txBody>
      </p:sp>
      <p:pic>
        <p:nvPicPr>
          <p:cNvPr id="970" name="Picture 36" descr="Picture 36"/>
          <p:cNvPicPr>
            <a:picLocks noChangeAspect="1"/>
          </p:cNvPicPr>
          <p:nvPr/>
        </p:nvPicPr>
        <p:blipFill>
          <a:blip r:embed="rId2"/>
          <a:stretch>
            <a:fillRect/>
          </a:stretch>
        </p:blipFill>
        <p:spPr>
          <a:xfrm>
            <a:off x="10310009" y="-208507"/>
            <a:ext cx="2089540" cy="1311269"/>
          </a:xfrm>
          <a:prstGeom prst="rect">
            <a:avLst/>
          </a:prstGeom>
          <a:ln w="12700">
            <a:miter lim="400000"/>
          </a:ln>
        </p:spPr>
      </p:pic>
      <p:sp>
        <p:nvSpPr>
          <p:cNvPr id="971" name="Straight Connector 37"/>
          <p:cNvSpPr/>
          <p:nvPr/>
        </p:nvSpPr>
        <p:spPr>
          <a:xfrm>
            <a:off x="220974" y="6416746"/>
            <a:ext cx="11711602" cy="1"/>
          </a:xfrm>
          <a:prstGeom prst="line">
            <a:avLst/>
          </a:prstGeom>
          <a:ln w="3175">
            <a:solidFill>
              <a:srgbClr val="FEFFFF"/>
            </a:solidFill>
          </a:ln>
        </p:spPr>
        <p:txBody>
          <a:bodyPr lIns="45624" tIns="45624" rIns="45624" bIns="45624"/>
          <a:lstStyle/>
          <a:p>
            <a:pPr>
              <a:defRPr sz="1800"/>
            </a:pPr>
            <a:endParaRPr/>
          </a:p>
        </p:txBody>
      </p:sp>
      <p:pic>
        <p:nvPicPr>
          <p:cNvPr id="972" name="Picture 5" descr="Picture 5"/>
          <p:cNvPicPr>
            <a:picLocks noChangeAspect="1"/>
          </p:cNvPicPr>
          <p:nvPr/>
        </p:nvPicPr>
        <p:blipFill>
          <a:blip r:embed="rId3"/>
          <a:stretch>
            <a:fillRect/>
          </a:stretch>
        </p:blipFill>
        <p:spPr>
          <a:xfrm>
            <a:off x="10321297" y="6577839"/>
            <a:ext cx="1634595" cy="104184"/>
          </a:xfrm>
          <a:prstGeom prst="rect">
            <a:avLst/>
          </a:prstGeom>
          <a:ln w="12700">
            <a:miter lim="400000"/>
          </a:ln>
        </p:spPr>
      </p:pic>
      <p:pic>
        <p:nvPicPr>
          <p:cNvPr id="973" name="Picture 62" descr="Picture 62"/>
          <p:cNvPicPr>
            <a:picLocks noChangeAspect="1"/>
          </p:cNvPicPr>
          <p:nvPr/>
        </p:nvPicPr>
        <p:blipFill>
          <a:blip r:embed="rId4"/>
          <a:stretch>
            <a:fillRect/>
          </a:stretch>
        </p:blipFill>
        <p:spPr>
          <a:xfrm>
            <a:off x="0" y="6445939"/>
            <a:ext cx="9936100" cy="404289"/>
          </a:xfrm>
          <a:prstGeom prst="rect">
            <a:avLst/>
          </a:prstGeom>
          <a:ln w="12700">
            <a:miter lim="400000"/>
          </a:ln>
        </p:spPr>
      </p:pic>
      <p:sp>
        <p:nvSpPr>
          <p:cNvPr id="974" name="CLICK TO EDIT MASTER TITLE STYLE"/>
          <p:cNvSpPr txBox="1">
            <a:spLocks noGrp="1"/>
          </p:cNvSpPr>
          <p:nvPr>
            <p:ph type="title" hasCustomPrompt="1"/>
          </p:nvPr>
        </p:nvSpPr>
        <p:spPr>
          <a:xfrm>
            <a:off x="215550" y="161607"/>
            <a:ext cx="10087785" cy="564026"/>
          </a:xfrm>
          <a:prstGeom prst="rect">
            <a:avLst/>
          </a:prstGeom>
        </p:spPr>
        <p:txBody>
          <a:bodyPr lIns="45624" tIns="45624" rIns="45624" bIns="45624"/>
          <a:lstStyle/>
          <a:p>
            <a:r>
              <a:t>CLICK TO EDIT MASTER TITLE STYLE</a:t>
            </a:r>
          </a:p>
        </p:txBody>
      </p:sp>
      <p:sp>
        <p:nvSpPr>
          <p:cNvPr id="975" name="Body Level One…"/>
          <p:cNvSpPr txBox="1">
            <a:spLocks noGrp="1"/>
          </p:cNvSpPr>
          <p:nvPr>
            <p:ph type="body" idx="1"/>
          </p:nvPr>
        </p:nvSpPr>
        <p:spPr>
          <a:xfrm>
            <a:off x="218405" y="887295"/>
            <a:ext cx="11740341" cy="5316924"/>
          </a:xfrm>
          <a:prstGeom prst="rect">
            <a:avLst/>
          </a:prstGeom>
        </p:spPr>
        <p:txBody>
          <a:bodyPr lIns="45624" tIns="45624" rIns="45624" bIns="45624">
            <a:normAutofit/>
          </a:bodyPr>
          <a:lstStyle>
            <a:lvl1pPr marL="0" indent="0"/>
            <a:lvl2pPr marL="0" indent="781326"/>
            <a:lvl3pPr marL="0" indent="1357770"/>
            <a:lvl4pPr marL="0" indent="1934216"/>
            <a:lvl5pPr marL="0" indent="2510661"/>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DARK6">
    <p:bg>
      <p:bgPr>
        <a:solidFill>
          <a:srgbClr val="053249"/>
        </a:solidFill>
        <a:effectLst/>
      </p:bgPr>
    </p:bg>
    <p:spTree>
      <p:nvGrpSpPr>
        <p:cNvPr id="1" name=""/>
        <p:cNvGrpSpPr/>
        <p:nvPr/>
      </p:nvGrpSpPr>
      <p:grpSpPr>
        <a:xfrm>
          <a:off x="0" y="0"/>
          <a:ext cx="0" cy="0"/>
          <a:chOff x="0" y="0"/>
          <a:chExt cx="0" cy="0"/>
        </a:xfrm>
      </p:grpSpPr>
      <p:sp>
        <p:nvSpPr>
          <p:cNvPr id="982" name="Text Box 38"/>
          <p:cNvSpPr txBox="1"/>
          <p:nvPr/>
        </p:nvSpPr>
        <p:spPr>
          <a:xfrm>
            <a:off x="220943" y="6242658"/>
            <a:ext cx="127001"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spcBef>
                <a:spcPts val="400"/>
              </a:spcBef>
              <a:defRPr sz="800">
                <a:solidFill>
                  <a:srgbClr val="8197A6"/>
                </a:solidFill>
              </a:defRPr>
            </a:lvl1pPr>
          </a:lstStyle>
          <a:p>
            <a:r>
              <a:t> </a:t>
            </a:r>
          </a:p>
        </p:txBody>
      </p:sp>
      <p:sp>
        <p:nvSpPr>
          <p:cNvPr id="983" name="Slide Number"/>
          <p:cNvSpPr txBox="1">
            <a:spLocks noGrp="1"/>
          </p:cNvSpPr>
          <p:nvPr>
            <p:ph type="sldNum" sz="quarter" idx="2"/>
          </p:nvPr>
        </p:nvSpPr>
        <p:spPr>
          <a:xfrm>
            <a:off x="8187342" y="6197033"/>
            <a:ext cx="303363" cy="279401"/>
          </a:xfrm>
          <a:prstGeom prst="rect">
            <a:avLst/>
          </a:prstGeom>
        </p:spPr>
        <p:txBody>
          <a:bodyPr lIns="0" tIns="0" rIns="0" bIns="0" anchor="t"/>
          <a:lstStyle>
            <a:lvl1pPr algn="l">
              <a:defRPr sz="1800"/>
            </a:lvl1pPr>
          </a:lstStyle>
          <a:p>
            <a:fld id="{86CB4B4D-7CA3-9044-876B-883B54F8677D}" type="slidenum">
              <a:t>‹#›</a:t>
            </a:fld>
            <a:endParaRPr/>
          </a:p>
        </p:txBody>
      </p:sp>
      <p:pic>
        <p:nvPicPr>
          <p:cNvPr id="984" name="Picture 36" descr="Picture 36"/>
          <p:cNvPicPr>
            <a:picLocks noChangeAspect="1"/>
          </p:cNvPicPr>
          <p:nvPr/>
        </p:nvPicPr>
        <p:blipFill>
          <a:blip r:embed="rId2"/>
          <a:stretch>
            <a:fillRect/>
          </a:stretch>
        </p:blipFill>
        <p:spPr>
          <a:xfrm>
            <a:off x="10310009" y="-208507"/>
            <a:ext cx="2089540" cy="1311269"/>
          </a:xfrm>
          <a:prstGeom prst="rect">
            <a:avLst/>
          </a:prstGeom>
          <a:ln w="12700">
            <a:miter lim="400000"/>
          </a:ln>
        </p:spPr>
      </p:pic>
      <p:sp>
        <p:nvSpPr>
          <p:cNvPr id="985" name="Straight Connector 37"/>
          <p:cNvSpPr/>
          <p:nvPr/>
        </p:nvSpPr>
        <p:spPr>
          <a:xfrm>
            <a:off x="220974" y="6416746"/>
            <a:ext cx="11711602" cy="1"/>
          </a:xfrm>
          <a:prstGeom prst="line">
            <a:avLst/>
          </a:prstGeom>
          <a:ln w="3175">
            <a:solidFill>
              <a:srgbClr val="FEFFFF"/>
            </a:solidFill>
          </a:ln>
        </p:spPr>
        <p:txBody>
          <a:bodyPr lIns="45624" tIns="45624" rIns="45624" bIns="45624"/>
          <a:lstStyle/>
          <a:p>
            <a:pPr>
              <a:defRPr sz="1800"/>
            </a:pPr>
            <a:endParaRPr/>
          </a:p>
        </p:txBody>
      </p:sp>
      <p:pic>
        <p:nvPicPr>
          <p:cNvPr id="986" name="Picture 5" descr="Picture 5"/>
          <p:cNvPicPr>
            <a:picLocks noChangeAspect="1"/>
          </p:cNvPicPr>
          <p:nvPr/>
        </p:nvPicPr>
        <p:blipFill>
          <a:blip r:embed="rId3"/>
          <a:stretch>
            <a:fillRect/>
          </a:stretch>
        </p:blipFill>
        <p:spPr>
          <a:xfrm>
            <a:off x="10321297" y="6577839"/>
            <a:ext cx="1634595" cy="104184"/>
          </a:xfrm>
          <a:prstGeom prst="rect">
            <a:avLst/>
          </a:prstGeom>
          <a:ln w="12700">
            <a:miter lim="400000"/>
          </a:ln>
        </p:spPr>
      </p:pic>
      <p:pic>
        <p:nvPicPr>
          <p:cNvPr id="987" name="Picture 62" descr="Picture 62"/>
          <p:cNvPicPr>
            <a:picLocks noChangeAspect="1"/>
          </p:cNvPicPr>
          <p:nvPr/>
        </p:nvPicPr>
        <p:blipFill>
          <a:blip r:embed="rId4"/>
          <a:stretch>
            <a:fillRect/>
          </a:stretch>
        </p:blipFill>
        <p:spPr>
          <a:xfrm>
            <a:off x="0" y="6445939"/>
            <a:ext cx="9936100" cy="404289"/>
          </a:xfrm>
          <a:prstGeom prst="rect">
            <a:avLst/>
          </a:prstGeom>
          <a:ln w="12700">
            <a:miter lim="400000"/>
          </a:ln>
        </p:spPr>
      </p:pic>
      <p:sp>
        <p:nvSpPr>
          <p:cNvPr id="988" name="CLICK TO EDIT MASTER TITLE STYLE"/>
          <p:cNvSpPr txBox="1">
            <a:spLocks noGrp="1"/>
          </p:cNvSpPr>
          <p:nvPr>
            <p:ph type="title" hasCustomPrompt="1"/>
          </p:nvPr>
        </p:nvSpPr>
        <p:spPr>
          <a:xfrm>
            <a:off x="215550" y="161607"/>
            <a:ext cx="10087785" cy="564026"/>
          </a:xfrm>
          <a:prstGeom prst="rect">
            <a:avLst/>
          </a:prstGeom>
        </p:spPr>
        <p:txBody>
          <a:bodyPr lIns="45624" tIns="45624" rIns="45624" bIns="45624"/>
          <a:lstStyle/>
          <a:p>
            <a:r>
              <a:t>CLICK TO EDIT MASTER TITLE STYLE</a:t>
            </a:r>
          </a:p>
        </p:txBody>
      </p:sp>
      <p:sp>
        <p:nvSpPr>
          <p:cNvPr id="989" name="Body Level One…"/>
          <p:cNvSpPr txBox="1">
            <a:spLocks noGrp="1"/>
          </p:cNvSpPr>
          <p:nvPr>
            <p:ph type="body" idx="1"/>
          </p:nvPr>
        </p:nvSpPr>
        <p:spPr>
          <a:xfrm>
            <a:off x="218405" y="887295"/>
            <a:ext cx="11740341" cy="5316924"/>
          </a:xfrm>
          <a:prstGeom prst="rect">
            <a:avLst/>
          </a:prstGeom>
        </p:spPr>
        <p:txBody>
          <a:bodyPr lIns="45624" tIns="45624" rIns="45624" bIns="45624">
            <a:normAutofit/>
          </a:bodyPr>
          <a:lstStyle>
            <a:lvl1pPr marL="0" indent="0"/>
            <a:lvl2pPr marL="0" indent="781326"/>
            <a:lvl3pPr marL="0" indent="1357770"/>
            <a:lvl4pPr marL="0" indent="1934216"/>
            <a:lvl5pPr marL="0" indent="2510661"/>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COVER1">
    <p:bg>
      <p:bgPr>
        <a:solidFill>
          <a:srgbClr val="053249"/>
        </a:solidFill>
        <a:effectLst/>
      </p:bgPr>
    </p:bg>
    <p:spTree>
      <p:nvGrpSpPr>
        <p:cNvPr id="1" name=""/>
        <p:cNvGrpSpPr/>
        <p:nvPr/>
      </p:nvGrpSpPr>
      <p:grpSpPr>
        <a:xfrm>
          <a:off x="0" y="0"/>
          <a:ext cx="0" cy="0"/>
          <a:chOff x="0" y="0"/>
          <a:chExt cx="0" cy="0"/>
        </a:xfrm>
      </p:grpSpPr>
      <p:sp>
        <p:nvSpPr>
          <p:cNvPr id="996" name="Text Box 38"/>
          <p:cNvSpPr txBox="1"/>
          <p:nvPr/>
        </p:nvSpPr>
        <p:spPr>
          <a:xfrm>
            <a:off x="220943" y="6242658"/>
            <a:ext cx="127001"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spcBef>
                <a:spcPts val="400"/>
              </a:spcBef>
              <a:defRPr sz="800">
                <a:solidFill>
                  <a:srgbClr val="8197A6"/>
                </a:solidFill>
              </a:defRPr>
            </a:lvl1pPr>
          </a:lstStyle>
          <a:p>
            <a:r>
              <a:t> </a:t>
            </a:r>
          </a:p>
        </p:txBody>
      </p:sp>
      <p:sp>
        <p:nvSpPr>
          <p:cNvPr id="997" name="Slide Number"/>
          <p:cNvSpPr txBox="1">
            <a:spLocks noGrp="1"/>
          </p:cNvSpPr>
          <p:nvPr>
            <p:ph type="sldNum" sz="quarter" idx="2"/>
          </p:nvPr>
        </p:nvSpPr>
        <p:spPr>
          <a:xfrm>
            <a:off x="8187342" y="6197033"/>
            <a:ext cx="303363" cy="279401"/>
          </a:xfrm>
          <a:prstGeom prst="rect">
            <a:avLst/>
          </a:prstGeom>
        </p:spPr>
        <p:txBody>
          <a:bodyPr lIns="0" tIns="0" rIns="0" bIns="0" anchor="t"/>
          <a:lstStyle>
            <a:lvl1pPr algn="l">
              <a:defRPr sz="1800"/>
            </a:lvl1pPr>
          </a:lstStyle>
          <a:p>
            <a:fld id="{86CB4B4D-7CA3-9044-876B-883B54F8677D}" type="slidenum">
              <a:t>‹#›</a:t>
            </a:fld>
            <a:endParaRPr/>
          </a:p>
        </p:txBody>
      </p:sp>
      <p:pic>
        <p:nvPicPr>
          <p:cNvPr id="998" name="Picture 36" descr="Picture 36"/>
          <p:cNvPicPr>
            <a:picLocks noChangeAspect="1"/>
          </p:cNvPicPr>
          <p:nvPr/>
        </p:nvPicPr>
        <p:blipFill>
          <a:blip r:embed="rId2"/>
          <a:stretch>
            <a:fillRect/>
          </a:stretch>
        </p:blipFill>
        <p:spPr>
          <a:xfrm>
            <a:off x="10310009" y="-208507"/>
            <a:ext cx="2089540" cy="1311269"/>
          </a:xfrm>
          <a:prstGeom prst="rect">
            <a:avLst/>
          </a:prstGeom>
          <a:ln w="12700">
            <a:miter lim="400000"/>
          </a:ln>
        </p:spPr>
      </p:pic>
      <p:sp>
        <p:nvSpPr>
          <p:cNvPr id="999" name="Straight Connector 37"/>
          <p:cNvSpPr/>
          <p:nvPr/>
        </p:nvSpPr>
        <p:spPr>
          <a:xfrm>
            <a:off x="220974" y="6416746"/>
            <a:ext cx="11711602" cy="1"/>
          </a:xfrm>
          <a:prstGeom prst="line">
            <a:avLst/>
          </a:prstGeom>
          <a:ln w="3175">
            <a:solidFill>
              <a:srgbClr val="FEFFFF"/>
            </a:solidFill>
          </a:ln>
        </p:spPr>
        <p:txBody>
          <a:bodyPr lIns="45624" tIns="45624" rIns="45624" bIns="45624"/>
          <a:lstStyle/>
          <a:p>
            <a:pPr>
              <a:defRPr sz="1800"/>
            </a:pPr>
            <a:endParaRPr/>
          </a:p>
        </p:txBody>
      </p:sp>
      <p:pic>
        <p:nvPicPr>
          <p:cNvPr id="1000" name="Picture 5" descr="Picture 5"/>
          <p:cNvPicPr>
            <a:picLocks noChangeAspect="1"/>
          </p:cNvPicPr>
          <p:nvPr/>
        </p:nvPicPr>
        <p:blipFill>
          <a:blip r:embed="rId3"/>
          <a:stretch>
            <a:fillRect/>
          </a:stretch>
        </p:blipFill>
        <p:spPr>
          <a:xfrm>
            <a:off x="10321297" y="6577839"/>
            <a:ext cx="1634595" cy="104184"/>
          </a:xfrm>
          <a:prstGeom prst="rect">
            <a:avLst/>
          </a:prstGeom>
          <a:ln w="12700">
            <a:miter lim="400000"/>
          </a:ln>
        </p:spPr>
      </p:pic>
      <p:pic>
        <p:nvPicPr>
          <p:cNvPr id="1001" name="Picture 62" descr="Picture 62"/>
          <p:cNvPicPr>
            <a:picLocks noChangeAspect="1"/>
          </p:cNvPicPr>
          <p:nvPr/>
        </p:nvPicPr>
        <p:blipFill>
          <a:blip r:embed="rId4"/>
          <a:stretch>
            <a:fillRect/>
          </a:stretch>
        </p:blipFill>
        <p:spPr>
          <a:xfrm>
            <a:off x="0" y="6445939"/>
            <a:ext cx="9936100" cy="404289"/>
          </a:xfrm>
          <a:prstGeom prst="rect">
            <a:avLst/>
          </a:prstGeom>
          <a:ln w="12700">
            <a:miter lim="400000"/>
          </a:ln>
        </p:spPr>
      </p:pic>
      <p:pic>
        <p:nvPicPr>
          <p:cNvPr id="1002" name="Picture 169" descr="Picture 169"/>
          <p:cNvPicPr>
            <a:picLocks noChangeAspect="1"/>
          </p:cNvPicPr>
          <p:nvPr/>
        </p:nvPicPr>
        <p:blipFill>
          <a:blip r:embed="rId5"/>
          <a:stretch>
            <a:fillRect/>
          </a:stretch>
        </p:blipFill>
        <p:spPr>
          <a:xfrm>
            <a:off x="0" y="7128"/>
            <a:ext cx="12199923" cy="6843743"/>
          </a:xfrm>
          <a:prstGeom prst="rect">
            <a:avLst/>
          </a:prstGeom>
          <a:ln w="12700">
            <a:miter lim="400000"/>
          </a:ln>
        </p:spPr>
      </p:pic>
      <p:sp>
        <p:nvSpPr>
          <p:cNvPr id="1003" name="Rectangle 4"/>
          <p:cNvSpPr/>
          <p:nvPr/>
        </p:nvSpPr>
        <p:spPr>
          <a:xfrm>
            <a:off x="-1" y="7128"/>
            <a:ext cx="12199923" cy="6843743"/>
          </a:xfrm>
          <a:prstGeom prst="rect">
            <a:avLst/>
          </a:prstGeom>
          <a:solidFill>
            <a:srgbClr val="003249">
              <a:alpha val="70000"/>
            </a:srgbClr>
          </a:solidFill>
          <a:ln w="12700">
            <a:miter lim="400000"/>
          </a:ln>
        </p:spPr>
        <p:txBody>
          <a:bodyPr lIns="45624" tIns="45624" rIns="45624" bIns="45624" anchor="ctr"/>
          <a:lstStyle/>
          <a:p>
            <a:pPr algn="ctr">
              <a:defRPr sz="1800">
                <a:solidFill>
                  <a:srgbClr val="FEFFFF"/>
                </a:solidFill>
              </a:defRPr>
            </a:pPr>
            <a:endParaRPr/>
          </a:p>
        </p:txBody>
      </p:sp>
      <p:sp>
        <p:nvSpPr>
          <p:cNvPr id="1004" name="Body Level One…"/>
          <p:cNvSpPr txBox="1">
            <a:spLocks noGrp="1"/>
          </p:cNvSpPr>
          <p:nvPr>
            <p:ph type="body" sz="quarter" idx="1" hasCustomPrompt="1"/>
          </p:nvPr>
        </p:nvSpPr>
        <p:spPr>
          <a:xfrm>
            <a:off x="113382" y="5254314"/>
            <a:ext cx="10605287" cy="380659"/>
          </a:xfrm>
          <a:prstGeom prst="rect">
            <a:avLst/>
          </a:prstGeom>
        </p:spPr>
        <p:txBody>
          <a:bodyPr lIns="45624" tIns="45624" rIns="45624" bIns="45624">
            <a:normAutofit/>
          </a:bodyPr>
          <a:lstStyle>
            <a:lvl1pPr marL="0" indent="0">
              <a:defRPr sz="1600"/>
            </a:lvl1pPr>
            <a:lvl2pPr marL="0" indent="781326">
              <a:defRPr sz="1600"/>
            </a:lvl2pPr>
            <a:lvl3pPr marL="0" indent="1357770">
              <a:defRPr sz="1600"/>
            </a:lvl3pPr>
            <a:lvl4pPr marL="0" indent="1934216">
              <a:defRPr sz="1600"/>
            </a:lvl4pPr>
            <a:lvl5pPr marL="0" indent="2510661">
              <a:defRPr sz="1600"/>
            </a:lvl5pPr>
          </a:lstStyle>
          <a:p>
            <a:r>
              <a:t>SubTitle</a:t>
            </a:r>
          </a:p>
          <a:p>
            <a:pPr lvl="1"/>
            <a:endParaRPr/>
          </a:p>
          <a:p>
            <a:pPr lvl="2"/>
            <a:endParaRPr/>
          </a:p>
          <a:p>
            <a:pPr lvl="3"/>
            <a:endParaRPr/>
          </a:p>
          <a:p>
            <a:pPr lvl="4"/>
            <a:endParaRPr/>
          </a:p>
        </p:txBody>
      </p:sp>
      <p:sp>
        <p:nvSpPr>
          <p:cNvPr id="1005" name="NAME YOUR PRESENTATION"/>
          <p:cNvSpPr txBox="1">
            <a:spLocks noGrp="1"/>
          </p:cNvSpPr>
          <p:nvPr>
            <p:ph type="title" hasCustomPrompt="1"/>
          </p:nvPr>
        </p:nvSpPr>
        <p:spPr>
          <a:xfrm>
            <a:off x="147396" y="3351748"/>
            <a:ext cx="11785180" cy="706416"/>
          </a:xfrm>
          <a:prstGeom prst="rect">
            <a:avLst/>
          </a:prstGeom>
        </p:spPr>
        <p:txBody>
          <a:bodyPr lIns="45624" tIns="45624" rIns="45624" bIns="45624"/>
          <a:lstStyle>
            <a:lvl1pPr>
              <a:defRPr sz="4000"/>
            </a:lvl1pPr>
          </a:lstStyle>
          <a:p>
            <a:r>
              <a:t>NAME YOUR PRESENTATION</a:t>
            </a:r>
          </a:p>
        </p:txBody>
      </p:sp>
      <p:sp>
        <p:nvSpPr>
          <p:cNvPr id="1006" name="Straight Connector 152"/>
          <p:cNvSpPr/>
          <p:nvPr/>
        </p:nvSpPr>
        <p:spPr>
          <a:xfrm>
            <a:off x="222736" y="4105461"/>
            <a:ext cx="11711601" cy="1"/>
          </a:xfrm>
          <a:prstGeom prst="line">
            <a:avLst/>
          </a:prstGeom>
          <a:ln w="3175">
            <a:solidFill>
              <a:srgbClr val="FEFFFF"/>
            </a:solidFill>
          </a:ln>
        </p:spPr>
        <p:txBody>
          <a:bodyPr lIns="45624" tIns="45624" rIns="45624" bIns="45624"/>
          <a:lstStyle/>
          <a:p>
            <a:pPr>
              <a:defRPr sz="1800"/>
            </a:pPr>
            <a:endParaRPr/>
          </a:p>
        </p:txBody>
      </p:sp>
      <p:sp>
        <p:nvSpPr>
          <p:cNvPr id="1007" name="Straight Connector 38"/>
          <p:cNvSpPr/>
          <p:nvPr/>
        </p:nvSpPr>
        <p:spPr>
          <a:xfrm>
            <a:off x="220974" y="6416746"/>
            <a:ext cx="11711602" cy="1"/>
          </a:xfrm>
          <a:prstGeom prst="line">
            <a:avLst/>
          </a:prstGeom>
          <a:ln w="3175">
            <a:solidFill>
              <a:srgbClr val="FEFFFF"/>
            </a:solidFill>
          </a:ln>
        </p:spPr>
        <p:txBody>
          <a:bodyPr lIns="45624" tIns="45624" rIns="45624" bIns="45624"/>
          <a:lstStyle/>
          <a:p>
            <a:pPr>
              <a:defRPr sz="1800"/>
            </a:pPr>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3_DARK2">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83" name="Picture 33" descr="Picture 33"/>
          <p:cNvPicPr>
            <a:picLocks noChangeAspect="1"/>
          </p:cNvPicPr>
          <p:nvPr/>
        </p:nvPicPr>
        <p:blipFill>
          <a:blip r:embed="rId3"/>
          <a:stretch>
            <a:fillRect/>
          </a:stretch>
        </p:blipFill>
        <p:spPr>
          <a:xfrm>
            <a:off x="0" y="0"/>
            <a:ext cx="12193200" cy="6858676"/>
          </a:xfrm>
          <a:prstGeom prst="rect">
            <a:avLst/>
          </a:prstGeom>
          <a:ln w="12700">
            <a:miter lim="400000"/>
          </a:ln>
        </p:spPr>
      </p:pic>
      <p:pic>
        <p:nvPicPr>
          <p:cNvPr id="84" name="Picture 63" descr="Picture 63"/>
          <p:cNvPicPr>
            <a:picLocks noChangeAspect="1"/>
          </p:cNvPicPr>
          <p:nvPr/>
        </p:nvPicPr>
        <p:blipFill>
          <a:blip r:embed="rId4"/>
          <a:stretch>
            <a:fillRect/>
          </a:stretch>
        </p:blipFill>
        <p:spPr>
          <a:xfrm>
            <a:off x="10331488" y="-216085"/>
            <a:ext cx="2093893" cy="1314001"/>
          </a:xfrm>
          <a:prstGeom prst="rect">
            <a:avLst/>
          </a:prstGeom>
          <a:ln w="12700">
            <a:miter lim="400000"/>
          </a:ln>
        </p:spPr>
      </p:pic>
      <p:sp>
        <p:nvSpPr>
          <p:cNvPr id="85" name="Slide Number"/>
          <p:cNvSpPr txBox="1">
            <a:spLocks noGrp="1"/>
          </p:cNvSpPr>
          <p:nvPr>
            <p:ph type="sldNum" sz="quarter" idx="2"/>
          </p:nvPr>
        </p:nvSpPr>
        <p:spPr>
          <a:xfrm>
            <a:off x="11847122" y="6250106"/>
            <a:ext cx="153964" cy="135547"/>
          </a:xfrm>
          <a:prstGeom prst="rect">
            <a:avLst/>
          </a:prstGeom>
        </p:spPr>
        <p:txBody>
          <a:bodyPr lIns="0" tIns="0" rIns="0" bIns="0" anchor="t"/>
          <a:lstStyle>
            <a:lvl1pPr>
              <a:spcBef>
                <a:spcPts val="600"/>
              </a:spcBef>
              <a:defRPr sz="1000">
                <a:solidFill>
                  <a:srgbClr val="FEFFFF"/>
                </a:solidFill>
                <a:effectLst>
                  <a:outerShdw blurRad="50800" dist="38100" dir="2700000" rotWithShape="0">
                    <a:srgbClr val="000000">
                      <a:alpha val="40000"/>
                    </a:srgbClr>
                  </a:outerShdw>
                </a:effectLst>
                <a:latin typeface="Arial"/>
                <a:ea typeface="Arial"/>
                <a:cs typeface="Arial"/>
                <a:sym typeface="Arial"/>
              </a:defRPr>
            </a:lvl1pPr>
          </a:lstStyle>
          <a:p>
            <a:fld id="{86CB4B4D-7CA3-9044-876B-883B54F8677D}" type="slidenum">
              <a:t>‹#›</a:t>
            </a:fld>
            <a:endParaRPr/>
          </a:p>
        </p:txBody>
      </p:sp>
      <p:pic>
        <p:nvPicPr>
          <p:cNvPr id="86" name="Picture 5" descr="Picture 5"/>
          <p:cNvPicPr>
            <a:picLocks noChangeAspect="1"/>
          </p:cNvPicPr>
          <p:nvPr/>
        </p:nvPicPr>
        <p:blipFill>
          <a:blip r:embed="rId5"/>
          <a:stretch>
            <a:fillRect/>
          </a:stretch>
        </p:blipFill>
        <p:spPr>
          <a:xfrm>
            <a:off x="10342799" y="6584399"/>
            <a:ext cx="1641397" cy="104401"/>
          </a:xfrm>
          <a:prstGeom prst="rect">
            <a:avLst/>
          </a:prstGeom>
          <a:ln w="12700">
            <a:miter lim="400000"/>
          </a:ln>
        </p:spPr>
      </p:pic>
      <p:pic>
        <p:nvPicPr>
          <p:cNvPr id="87" name="Picture 4" descr="Picture 4"/>
          <p:cNvPicPr>
            <a:picLocks noChangeAspect="1"/>
          </p:cNvPicPr>
          <p:nvPr/>
        </p:nvPicPr>
        <p:blipFill>
          <a:blip r:embed="rId6"/>
          <a:stretch>
            <a:fillRect/>
          </a:stretch>
        </p:blipFill>
        <p:spPr>
          <a:xfrm>
            <a:off x="-6567" y="6438900"/>
            <a:ext cx="10185401" cy="419100"/>
          </a:xfrm>
          <a:prstGeom prst="rect">
            <a:avLst/>
          </a:prstGeom>
          <a:ln w="12700">
            <a:miter lim="400000"/>
          </a:ln>
        </p:spPr>
      </p:pic>
      <p:pic>
        <p:nvPicPr>
          <p:cNvPr id="88" name="Picture 36" descr="Picture 36"/>
          <p:cNvPicPr>
            <a:picLocks noChangeAspect="1"/>
          </p:cNvPicPr>
          <p:nvPr/>
        </p:nvPicPr>
        <p:blipFill>
          <a:blip r:embed="rId7"/>
          <a:stretch>
            <a:fillRect/>
          </a:stretch>
        </p:blipFill>
        <p:spPr>
          <a:xfrm>
            <a:off x="10604" y="0"/>
            <a:ext cx="12158754" cy="6858000"/>
          </a:xfrm>
          <a:prstGeom prst="rect">
            <a:avLst/>
          </a:prstGeom>
          <a:ln w="12700">
            <a:miter lim="400000"/>
          </a:ln>
        </p:spPr>
      </p:pic>
      <p:sp>
        <p:nvSpPr>
          <p:cNvPr id="89" name="Rectangle 38"/>
          <p:cNvSpPr/>
          <p:nvPr/>
        </p:nvSpPr>
        <p:spPr>
          <a:xfrm>
            <a:off x="-2" y="0"/>
            <a:ext cx="12192003" cy="6858000"/>
          </a:xfrm>
          <a:prstGeom prst="rect">
            <a:avLst/>
          </a:prstGeom>
          <a:solidFill>
            <a:srgbClr val="003249">
              <a:alpha val="60000"/>
            </a:srgbClr>
          </a:solidFill>
          <a:ln w="12700">
            <a:miter lim="400000"/>
          </a:ln>
        </p:spPr>
        <p:txBody>
          <a:bodyPr lIns="0" tIns="0" rIns="0" bIns="0" anchor="ctr"/>
          <a:lstStyle/>
          <a:p>
            <a:pPr algn="ctr">
              <a:defRPr sz="2300">
                <a:solidFill>
                  <a:srgbClr val="FEFFFF">
                    <a:alpha val="60000"/>
                  </a:srgbClr>
                </a:solidFill>
              </a:defRPr>
            </a:pPr>
            <a:endParaRPr/>
          </a:p>
        </p:txBody>
      </p:sp>
      <p:sp>
        <p:nvSpPr>
          <p:cNvPr id="90" name="CLICK TO EDIT MASTER TITLE STYLE"/>
          <p:cNvSpPr txBox="1">
            <a:spLocks noGrp="1"/>
          </p:cNvSpPr>
          <p:nvPr>
            <p:ph type="title" hasCustomPrompt="1"/>
          </p:nvPr>
        </p:nvSpPr>
        <p:spPr>
          <a:prstGeom prst="rect">
            <a:avLst/>
          </a:prstGeom>
        </p:spPr>
        <p:txBody>
          <a:bodyPr/>
          <a:lstStyle/>
          <a:p>
            <a:r>
              <a:t>CLICK TO EDIT MASTER TITLE STYLE</a:t>
            </a:r>
          </a:p>
        </p:txBody>
      </p:sp>
      <p:pic>
        <p:nvPicPr>
          <p:cNvPr id="91" name="Picture 58" descr="Picture 58"/>
          <p:cNvPicPr>
            <a:picLocks noChangeAspect="1"/>
          </p:cNvPicPr>
          <p:nvPr/>
        </p:nvPicPr>
        <p:blipFill>
          <a:blip r:embed="rId4"/>
          <a:stretch>
            <a:fillRect/>
          </a:stretch>
        </p:blipFill>
        <p:spPr>
          <a:xfrm>
            <a:off x="10303315" y="-216085"/>
            <a:ext cx="2088183" cy="1314001"/>
          </a:xfrm>
          <a:prstGeom prst="rect">
            <a:avLst/>
          </a:prstGeom>
          <a:ln w="12700">
            <a:miter lim="400000"/>
          </a:ln>
        </p:spPr>
      </p:pic>
      <p:sp>
        <p:nvSpPr>
          <p:cNvPr id="92" name="Body Level One…"/>
          <p:cNvSpPr txBox="1">
            <a:spLocks noGrp="1"/>
          </p:cNvSpPr>
          <p:nvPr>
            <p:ph type="body" idx="1"/>
          </p:nvPr>
        </p:nvSpPr>
        <p:spPr>
          <a:xfrm>
            <a:off x="219000" y="882000"/>
            <a:ext cx="11763663" cy="5328001"/>
          </a:xfrm>
          <a:prstGeom prst="rect">
            <a:avLst/>
          </a:prstGeom>
        </p:spPr>
        <p:txBody>
          <a:bodyPr>
            <a:normAutofit/>
          </a:bodyPr>
          <a:lstStyle>
            <a:lvl1pPr>
              <a:defRPr sz="1700">
                <a:solidFill>
                  <a:srgbClr val="FEFFFF"/>
                </a:solidFill>
              </a:defRPr>
            </a:lvl1pPr>
            <a:lvl2pPr>
              <a:defRPr sz="1700">
                <a:solidFill>
                  <a:srgbClr val="FEFFFF"/>
                </a:solidFill>
              </a:defRPr>
            </a:lvl2pPr>
            <a:lvl3pPr>
              <a:defRPr sz="1700">
                <a:solidFill>
                  <a:srgbClr val="FEFFFF"/>
                </a:solidFill>
              </a:defRPr>
            </a:lvl3pPr>
            <a:lvl4pPr>
              <a:defRPr sz="1700">
                <a:solidFill>
                  <a:srgbClr val="FEFFFF"/>
                </a:solidFill>
              </a:defRPr>
            </a:lvl4pPr>
            <a:lvl5pPr>
              <a:defRPr sz="1700">
                <a:solidFill>
                  <a:srgbClr val="FEFFFF"/>
                </a:solidFill>
              </a:defRPr>
            </a:lvl5pPr>
          </a:lstStyle>
          <a:p>
            <a:r>
              <a:t>Body Level One</a:t>
            </a:r>
          </a:p>
          <a:p>
            <a:pPr lvl="1"/>
            <a:r>
              <a:t>Body Level Two</a:t>
            </a:r>
          </a:p>
          <a:p>
            <a:pPr lvl="2"/>
            <a:r>
              <a:t>Body Level Three</a:t>
            </a:r>
          </a:p>
          <a:p>
            <a:pPr lvl="3"/>
            <a:r>
              <a:t>Body Level Four</a:t>
            </a:r>
          </a:p>
          <a:p>
            <a:pPr lvl="4"/>
            <a:r>
              <a:t>Body Level Five</a:t>
            </a:r>
          </a:p>
        </p:txBody>
      </p:sp>
      <p:sp>
        <p:nvSpPr>
          <p:cNvPr id="93" name="Text Box 38"/>
          <p:cNvSpPr txBox="1"/>
          <p:nvPr/>
        </p:nvSpPr>
        <p:spPr>
          <a:xfrm>
            <a:off x="8183561" y="6247436"/>
            <a:ext cx="3741266" cy="127001"/>
          </a:xfrm>
          <a:prstGeom prst="rect">
            <a:avLst/>
          </a:prstGeom>
          <a:ln w="12700">
            <a:miter lim="400000"/>
          </a:ln>
        </p:spPr>
        <p:txBody>
          <a:bodyPr lIns="0" tIns="0" rIns="0" bIns="0">
            <a:spAutoFit/>
          </a:bodyPr>
          <a:lstStyle/>
          <a:p>
            <a:pPr lvl="2" algn="r">
              <a:spcBef>
                <a:spcPts val="400"/>
              </a:spcBef>
              <a:defRPr sz="700">
                <a:solidFill>
                  <a:srgbClr val="8197A6"/>
                </a:solidFill>
              </a:defRPr>
            </a:pPr>
            <a:endParaRPr/>
          </a:p>
        </p:txBody>
      </p:sp>
      <p:sp>
        <p:nvSpPr>
          <p:cNvPr id="94" name="Straight Connector 35"/>
          <p:cNvSpPr/>
          <p:nvPr/>
        </p:nvSpPr>
        <p:spPr>
          <a:xfrm>
            <a:off x="220830" y="6422971"/>
            <a:ext cx="11703998" cy="1"/>
          </a:xfrm>
          <a:prstGeom prst="line">
            <a:avLst/>
          </a:prstGeom>
          <a:ln>
            <a:solidFill>
              <a:srgbClr val="FEFFFF"/>
            </a:solidFill>
          </a:ln>
        </p:spPr>
        <p:txBody>
          <a:bodyPr lIns="45719" rIns="45719"/>
          <a:lstStyle/>
          <a:p>
            <a:endParaRPr/>
          </a:p>
        </p:txBody>
      </p:sp>
      <p:sp>
        <p:nvSpPr>
          <p:cNvPr id="95" name="Straight Connector 63"/>
          <p:cNvSpPr/>
          <p:nvPr/>
        </p:nvSpPr>
        <p:spPr>
          <a:xfrm>
            <a:off x="217666" y="882192"/>
            <a:ext cx="11736310" cy="1"/>
          </a:xfrm>
          <a:prstGeom prst="line">
            <a:avLst/>
          </a:prstGeom>
          <a:ln>
            <a:solidFill>
              <a:srgbClr val="FEFFFF"/>
            </a:solidFill>
          </a:ln>
        </p:spPr>
        <p:txBody>
          <a:bodyPr lIns="45719" rIns="45719"/>
          <a:lstStyle/>
          <a:p>
            <a:endParaRPr/>
          </a:p>
        </p:txBody>
      </p:sp>
      <p:pic>
        <p:nvPicPr>
          <p:cNvPr id="96" name="Picture 5" descr="Picture 5"/>
          <p:cNvPicPr>
            <a:picLocks noChangeAspect="1"/>
          </p:cNvPicPr>
          <p:nvPr/>
        </p:nvPicPr>
        <p:blipFill>
          <a:blip r:embed="rId5"/>
          <a:stretch>
            <a:fillRect/>
          </a:stretch>
        </p:blipFill>
        <p:spPr>
          <a:xfrm>
            <a:off x="10314595" y="6584399"/>
            <a:ext cx="1633535" cy="104401"/>
          </a:xfrm>
          <a:prstGeom prst="rect">
            <a:avLst/>
          </a:prstGeom>
          <a:ln w="12700">
            <a:miter lim="400000"/>
          </a:ln>
        </p:spPr>
      </p:pic>
      <p:pic>
        <p:nvPicPr>
          <p:cNvPr id="97" name="Picture 4" descr="Picture 4"/>
          <p:cNvPicPr>
            <a:picLocks noChangeAspect="1"/>
          </p:cNvPicPr>
          <p:nvPr/>
        </p:nvPicPr>
        <p:blipFill>
          <a:blip r:embed="rId6"/>
          <a:stretch>
            <a:fillRect/>
          </a:stretch>
        </p:blipFill>
        <p:spPr>
          <a:xfrm>
            <a:off x="-6567" y="6438900"/>
            <a:ext cx="10185401" cy="419100"/>
          </a:xfrm>
          <a:prstGeom prst="rect">
            <a:avLst/>
          </a:prstGeom>
          <a:ln w="12700">
            <a:miter lim="400000"/>
          </a:ln>
        </p:spPr>
      </p:pic>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3_Blank">
    <p:spTree>
      <p:nvGrpSpPr>
        <p:cNvPr id="1" name=""/>
        <p:cNvGrpSpPr/>
        <p:nvPr/>
      </p:nvGrpSpPr>
      <p:grpSpPr>
        <a:xfrm>
          <a:off x="0" y="0"/>
          <a:ext cx="0" cy="0"/>
          <a:chOff x="0" y="0"/>
          <a:chExt cx="0" cy="0"/>
        </a:xfrm>
      </p:grpSpPr>
      <p:pic>
        <p:nvPicPr>
          <p:cNvPr id="104" name="Picture 33" descr="Picture 33"/>
          <p:cNvPicPr>
            <a:picLocks noChangeAspect="1"/>
          </p:cNvPicPr>
          <p:nvPr/>
        </p:nvPicPr>
        <p:blipFill>
          <a:blip r:embed="rId2"/>
          <a:stretch>
            <a:fillRect/>
          </a:stretch>
        </p:blipFill>
        <p:spPr>
          <a:xfrm>
            <a:off x="0" y="0"/>
            <a:ext cx="12193200" cy="6858676"/>
          </a:xfrm>
          <a:prstGeom prst="rect">
            <a:avLst/>
          </a:prstGeom>
          <a:ln w="12700">
            <a:miter lim="400000"/>
          </a:ln>
        </p:spPr>
      </p:pic>
      <p:pic>
        <p:nvPicPr>
          <p:cNvPr id="105"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106" name="Slide Number"/>
          <p:cNvSpPr txBox="1">
            <a:spLocks noGrp="1"/>
          </p:cNvSpPr>
          <p:nvPr>
            <p:ph type="sldNum" sz="quarter" idx="2"/>
          </p:nvPr>
        </p:nvSpPr>
        <p:spPr>
          <a:xfrm>
            <a:off x="11847122" y="6250106"/>
            <a:ext cx="153964" cy="135547"/>
          </a:xfrm>
          <a:prstGeom prst="rect">
            <a:avLst/>
          </a:prstGeom>
        </p:spPr>
        <p:txBody>
          <a:bodyPr lIns="0" tIns="0" rIns="0" bIns="0" anchor="t"/>
          <a:lstStyle>
            <a:lvl1pPr>
              <a:spcBef>
                <a:spcPts val="600"/>
              </a:spcBef>
              <a:defRPr sz="1000">
                <a:solidFill>
                  <a:srgbClr val="FEFFFF"/>
                </a:solidFill>
                <a:effectLst>
                  <a:outerShdw blurRad="50800" dist="38100" dir="2700000" rotWithShape="0">
                    <a:srgbClr val="000000">
                      <a:alpha val="40000"/>
                    </a:srgbClr>
                  </a:outerShdw>
                </a:effectLst>
                <a:latin typeface="Arial"/>
                <a:ea typeface="Arial"/>
                <a:cs typeface="Arial"/>
                <a:sym typeface="Arial"/>
              </a:defRPr>
            </a:lvl1pPr>
          </a:lstStyle>
          <a:p>
            <a:fld id="{86CB4B4D-7CA3-9044-876B-883B54F8677D}" type="slidenum">
              <a:t>‹#›</a:t>
            </a:fld>
            <a:endParaRPr/>
          </a:p>
        </p:txBody>
      </p:sp>
      <p:pic>
        <p:nvPicPr>
          <p:cNvPr id="107" name="Picture 5" descr="Picture 5"/>
          <p:cNvPicPr>
            <a:picLocks noChangeAspect="1"/>
          </p:cNvPicPr>
          <p:nvPr/>
        </p:nvPicPr>
        <p:blipFill>
          <a:blip r:embed="rId4"/>
          <a:stretch>
            <a:fillRect/>
          </a:stretch>
        </p:blipFill>
        <p:spPr>
          <a:xfrm>
            <a:off x="10342799" y="6584399"/>
            <a:ext cx="1641397" cy="104401"/>
          </a:xfrm>
          <a:prstGeom prst="rect">
            <a:avLst/>
          </a:prstGeom>
          <a:ln w="12700">
            <a:miter lim="400000"/>
          </a:ln>
        </p:spPr>
      </p:pic>
      <p:pic>
        <p:nvPicPr>
          <p:cNvPr id="108" name="Picture 4" descr="Picture 4"/>
          <p:cNvPicPr>
            <a:picLocks noChangeAspect="1"/>
          </p:cNvPicPr>
          <p:nvPr/>
        </p:nvPicPr>
        <p:blipFill>
          <a:blip r:embed="rId5"/>
          <a:stretch>
            <a:fillRect/>
          </a:stretch>
        </p:blipFill>
        <p:spPr>
          <a:xfrm>
            <a:off x="-6567" y="6438900"/>
            <a:ext cx="10185401" cy="419100"/>
          </a:xfrm>
          <a:prstGeom prst="rect">
            <a:avLst/>
          </a:prstGeom>
          <a:ln w="12700">
            <a:miter lim="400000"/>
          </a:ln>
        </p:spPr>
      </p:pic>
      <p:sp>
        <p:nvSpPr>
          <p:cNvPr id="109" name="CLICK TO EDIT MASTER TITLE STYLE"/>
          <p:cNvSpPr txBox="1">
            <a:spLocks noGrp="1"/>
          </p:cNvSpPr>
          <p:nvPr>
            <p:ph type="title" hasCustomPrompt="1"/>
          </p:nvPr>
        </p:nvSpPr>
        <p:spPr>
          <a:prstGeom prst="rect">
            <a:avLst/>
          </a:prstGeom>
        </p:spPr>
        <p:txBody>
          <a:bodyPr/>
          <a:lstStyle/>
          <a:p>
            <a:r>
              <a:t>CLICK TO EDIT MASTER TITLE STYLE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6_DARK6">
    <p:spTree>
      <p:nvGrpSpPr>
        <p:cNvPr id="1" name=""/>
        <p:cNvGrpSpPr/>
        <p:nvPr/>
      </p:nvGrpSpPr>
      <p:grpSpPr>
        <a:xfrm>
          <a:off x="0" y="0"/>
          <a:ext cx="0" cy="0"/>
          <a:chOff x="0" y="0"/>
          <a:chExt cx="0" cy="0"/>
        </a:xfrm>
      </p:grpSpPr>
      <p:pic>
        <p:nvPicPr>
          <p:cNvPr id="116" name="Picture 33" descr="Picture 33"/>
          <p:cNvPicPr>
            <a:picLocks noChangeAspect="1"/>
          </p:cNvPicPr>
          <p:nvPr/>
        </p:nvPicPr>
        <p:blipFill>
          <a:blip r:embed="rId2"/>
          <a:stretch>
            <a:fillRect/>
          </a:stretch>
        </p:blipFill>
        <p:spPr>
          <a:xfrm>
            <a:off x="0" y="0"/>
            <a:ext cx="12193200" cy="6858676"/>
          </a:xfrm>
          <a:prstGeom prst="rect">
            <a:avLst/>
          </a:prstGeom>
          <a:ln w="12700">
            <a:miter lim="400000"/>
          </a:ln>
        </p:spPr>
      </p:pic>
      <p:pic>
        <p:nvPicPr>
          <p:cNvPr id="117" name="Picture 63" descr="Picture 63"/>
          <p:cNvPicPr>
            <a:picLocks noChangeAspect="1"/>
          </p:cNvPicPr>
          <p:nvPr/>
        </p:nvPicPr>
        <p:blipFill>
          <a:blip r:embed="rId3"/>
          <a:stretch>
            <a:fillRect/>
          </a:stretch>
        </p:blipFill>
        <p:spPr>
          <a:xfrm>
            <a:off x="10331488" y="-216085"/>
            <a:ext cx="2093893" cy="1314001"/>
          </a:xfrm>
          <a:prstGeom prst="rect">
            <a:avLst/>
          </a:prstGeom>
          <a:ln w="12700">
            <a:miter lim="400000"/>
          </a:ln>
        </p:spPr>
      </p:pic>
      <p:sp>
        <p:nvSpPr>
          <p:cNvPr id="118" name="Slide Number"/>
          <p:cNvSpPr txBox="1">
            <a:spLocks noGrp="1"/>
          </p:cNvSpPr>
          <p:nvPr>
            <p:ph type="sldNum" sz="quarter" idx="2"/>
          </p:nvPr>
        </p:nvSpPr>
        <p:spPr>
          <a:xfrm>
            <a:off x="11847122" y="6250106"/>
            <a:ext cx="153964" cy="135547"/>
          </a:xfrm>
          <a:prstGeom prst="rect">
            <a:avLst/>
          </a:prstGeom>
        </p:spPr>
        <p:txBody>
          <a:bodyPr lIns="0" tIns="0" rIns="0" bIns="0" anchor="t"/>
          <a:lstStyle>
            <a:lvl1pPr>
              <a:spcBef>
                <a:spcPts val="600"/>
              </a:spcBef>
              <a:defRPr sz="1000">
                <a:solidFill>
                  <a:srgbClr val="FEFFFF"/>
                </a:solidFill>
                <a:effectLst>
                  <a:outerShdw blurRad="50800" dist="38100" dir="2700000" rotWithShape="0">
                    <a:srgbClr val="000000">
                      <a:alpha val="40000"/>
                    </a:srgbClr>
                  </a:outerShdw>
                </a:effectLst>
                <a:latin typeface="Arial"/>
                <a:ea typeface="Arial"/>
                <a:cs typeface="Arial"/>
                <a:sym typeface="Arial"/>
              </a:defRPr>
            </a:lvl1pPr>
          </a:lstStyle>
          <a:p>
            <a:fld id="{86CB4B4D-7CA3-9044-876B-883B54F8677D}" type="slidenum">
              <a:t>‹#›</a:t>
            </a:fld>
            <a:endParaRPr/>
          </a:p>
        </p:txBody>
      </p:sp>
      <p:pic>
        <p:nvPicPr>
          <p:cNvPr id="119" name="Picture 5" descr="Picture 5"/>
          <p:cNvPicPr>
            <a:picLocks noChangeAspect="1"/>
          </p:cNvPicPr>
          <p:nvPr/>
        </p:nvPicPr>
        <p:blipFill>
          <a:blip r:embed="rId4"/>
          <a:stretch>
            <a:fillRect/>
          </a:stretch>
        </p:blipFill>
        <p:spPr>
          <a:xfrm>
            <a:off x="10342799" y="6584399"/>
            <a:ext cx="1641397" cy="104401"/>
          </a:xfrm>
          <a:prstGeom prst="rect">
            <a:avLst/>
          </a:prstGeom>
          <a:ln w="12700">
            <a:miter lim="400000"/>
          </a:ln>
        </p:spPr>
      </p:pic>
      <p:pic>
        <p:nvPicPr>
          <p:cNvPr id="120" name="Picture 4" descr="Picture 4"/>
          <p:cNvPicPr>
            <a:picLocks noChangeAspect="1"/>
          </p:cNvPicPr>
          <p:nvPr/>
        </p:nvPicPr>
        <p:blipFill>
          <a:blip r:embed="rId5"/>
          <a:stretch>
            <a:fillRect/>
          </a:stretch>
        </p:blipFill>
        <p:spPr>
          <a:xfrm>
            <a:off x="-6567" y="6438900"/>
            <a:ext cx="10185401" cy="419100"/>
          </a:xfrm>
          <a:prstGeom prst="rect">
            <a:avLst/>
          </a:prstGeom>
          <a:ln w="12700">
            <a:miter lim="400000"/>
          </a:ln>
        </p:spPr>
      </p:pic>
      <p:sp>
        <p:nvSpPr>
          <p:cNvPr id="121" name="CLICK TO EDIT MASTER TITLE STYLE"/>
          <p:cNvSpPr txBox="1">
            <a:spLocks noGrp="1"/>
          </p:cNvSpPr>
          <p:nvPr>
            <p:ph type="title" hasCustomPrompt="1"/>
          </p:nvPr>
        </p:nvSpPr>
        <p:spPr>
          <a:prstGeom prst="rect">
            <a:avLst/>
          </a:prstGeom>
        </p:spPr>
        <p:txBody>
          <a:bodyPr/>
          <a:lstStyle/>
          <a:p>
            <a:r>
              <a:t>CLICK TO EDIT MASTER TITLE STYLE</a:t>
            </a:r>
          </a:p>
        </p:txBody>
      </p:sp>
      <p:sp>
        <p:nvSpPr>
          <p:cNvPr id="122" name="Body Level One…"/>
          <p:cNvSpPr txBox="1">
            <a:spLocks noGrp="1"/>
          </p:cNvSpPr>
          <p:nvPr>
            <p:ph type="body" idx="1"/>
          </p:nvPr>
        </p:nvSpPr>
        <p:spPr>
          <a:xfrm>
            <a:off x="218263" y="882000"/>
            <a:ext cx="11732718" cy="5328001"/>
          </a:xfrm>
          <a:prstGeom prst="rect">
            <a:avLst/>
          </a:prstGeom>
        </p:spPr>
        <p:txBody>
          <a:bodyPr>
            <a:normAutofit/>
          </a:bodyPr>
          <a:lstStyle>
            <a:lvl1pPr>
              <a:defRPr sz="1700"/>
            </a:lvl1pPr>
            <a:lvl2pPr>
              <a:defRPr sz="1700"/>
            </a:lvl2pPr>
            <a:lvl3pPr>
              <a:defRPr sz="1700"/>
            </a:lvl3pPr>
            <a:lvl4pPr>
              <a:defRPr sz="1700"/>
            </a:lvl4pPr>
            <a:lvl5pPr>
              <a:defRPr sz="1700"/>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3_DARK1">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29" name="Picture 33" descr="Picture 33"/>
          <p:cNvPicPr>
            <a:picLocks noChangeAspect="1"/>
          </p:cNvPicPr>
          <p:nvPr/>
        </p:nvPicPr>
        <p:blipFill>
          <a:blip r:embed="rId3"/>
          <a:stretch>
            <a:fillRect/>
          </a:stretch>
        </p:blipFill>
        <p:spPr>
          <a:xfrm>
            <a:off x="0" y="0"/>
            <a:ext cx="12193200" cy="6858676"/>
          </a:xfrm>
          <a:prstGeom prst="rect">
            <a:avLst/>
          </a:prstGeom>
          <a:ln w="12700">
            <a:miter lim="400000"/>
          </a:ln>
        </p:spPr>
      </p:pic>
      <p:pic>
        <p:nvPicPr>
          <p:cNvPr id="130" name="Picture 63" descr="Picture 63"/>
          <p:cNvPicPr>
            <a:picLocks noChangeAspect="1"/>
          </p:cNvPicPr>
          <p:nvPr/>
        </p:nvPicPr>
        <p:blipFill>
          <a:blip r:embed="rId4"/>
          <a:stretch>
            <a:fillRect/>
          </a:stretch>
        </p:blipFill>
        <p:spPr>
          <a:xfrm>
            <a:off x="10331488" y="-216085"/>
            <a:ext cx="2093893" cy="1314001"/>
          </a:xfrm>
          <a:prstGeom prst="rect">
            <a:avLst/>
          </a:prstGeom>
          <a:ln w="12700">
            <a:miter lim="400000"/>
          </a:ln>
        </p:spPr>
      </p:pic>
      <p:sp>
        <p:nvSpPr>
          <p:cNvPr id="131" name="Slide Number"/>
          <p:cNvSpPr txBox="1">
            <a:spLocks noGrp="1"/>
          </p:cNvSpPr>
          <p:nvPr>
            <p:ph type="sldNum" sz="quarter" idx="2"/>
          </p:nvPr>
        </p:nvSpPr>
        <p:spPr>
          <a:xfrm>
            <a:off x="11847122" y="6250106"/>
            <a:ext cx="153964" cy="135547"/>
          </a:xfrm>
          <a:prstGeom prst="rect">
            <a:avLst/>
          </a:prstGeom>
        </p:spPr>
        <p:txBody>
          <a:bodyPr lIns="0" tIns="0" rIns="0" bIns="0" anchor="t"/>
          <a:lstStyle>
            <a:lvl1pPr>
              <a:spcBef>
                <a:spcPts val="600"/>
              </a:spcBef>
              <a:defRPr sz="1000">
                <a:solidFill>
                  <a:srgbClr val="FEFFFF"/>
                </a:solidFill>
                <a:effectLst>
                  <a:outerShdw blurRad="50800" dist="38100" dir="2700000" rotWithShape="0">
                    <a:srgbClr val="000000">
                      <a:alpha val="40000"/>
                    </a:srgbClr>
                  </a:outerShdw>
                </a:effectLst>
                <a:latin typeface="Arial"/>
                <a:ea typeface="Arial"/>
                <a:cs typeface="Arial"/>
                <a:sym typeface="Arial"/>
              </a:defRPr>
            </a:lvl1pPr>
          </a:lstStyle>
          <a:p>
            <a:fld id="{86CB4B4D-7CA3-9044-876B-883B54F8677D}" type="slidenum">
              <a:t>‹#›</a:t>
            </a:fld>
            <a:endParaRPr/>
          </a:p>
        </p:txBody>
      </p:sp>
      <p:pic>
        <p:nvPicPr>
          <p:cNvPr id="132" name="Picture 5" descr="Picture 5"/>
          <p:cNvPicPr>
            <a:picLocks noChangeAspect="1"/>
          </p:cNvPicPr>
          <p:nvPr/>
        </p:nvPicPr>
        <p:blipFill>
          <a:blip r:embed="rId5"/>
          <a:stretch>
            <a:fillRect/>
          </a:stretch>
        </p:blipFill>
        <p:spPr>
          <a:xfrm>
            <a:off x="10342799" y="6584399"/>
            <a:ext cx="1641397" cy="104401"/>
          </a:xfrm>
          <a:prstGeom prst="rect">
            <a:avLst/>
          </a:prstGeom>
          <a:ln w="12700">
            <a:miter lim="400000"/>
          </a:ln>
        </p:spPr>
      </p:pic>
      <p:pic>
        <p:nvPicPr>
          <p:cNvPr id="133" name="Picture 4" descr="Picture 4"/>
          <p:cNvPicPr>
            <a:picLocks noChangeAspect="1"/>
          </p:cNvPicPr>
          <p:nvPr/>
        </p:nvPicPr>
        <p:blipFill>
          <a:blip r:embed="rId6"/>
          <a:stretch>
            <a:fillRect/>
          </a:stretch>
        </p:blipFill>
        <p:spPr>
          <a:xfrm>
            <a:off x="-6567" y="6438900"/>
            <a:ext cx="10185401" cy="419100"/>
          </a:xfrm>
          <a:prstGeom prst="rect">
            <a:avLst/>
          </a:prstGeom>
          <a:ln w="12700">
            <a:miter lim="400000"/>
          </a:ln>
        </p:spPr>
      </p:pic>
      <p:sp>
        <p:nvSpPr>
          <p:cNvPr id="134" name="Rectangle 38"/>
          <p:cNvSpPr/>
          <p:nvPr/>
        </p:nvSpPr>
        <p:spPr>
          <a:xfrm>
            <a:off x="-2" y="0"/>
            <a:ext cx="12192263" cy="6858000"/>
          </a:xfrm>
          <a:prstGeom prst="rect">
            <a:avLst/>
          </a:prstGeom>
          <a:solidFill>
            <a:srgbClr val="003249">
              <a:alpha val="80000"/>
            </a:srgbClr>
          </a:solidFill>
          <a:ln w="12700">
            <a:miter lim="400000"/>
          </a:ln>
        </p:spPr>
        <p:txBody>
          <a:bodyPr lIns="0" tIns="0" rIns="0" bIns="0" anchor="ctr"/>
          <a:lstStyle/>
          <a:p>
            <a:pPr algn="ctr">
              <a:defRPr>
                <a:solidFill>
                  <a:srgbClr val="FEFFFF">
                    <a:alpha val="60000"/>
                  </a:srgbClr>
                </a:solidFill>
              </a:defRPr>
            </a:pPr>
            <a:endParaRPr/>
          </a:p>
        </p:txBody>
      </p:sp>
      <p:sp>
        <p:nvSpPr>
          <p:cNvPr id="135" name="CLICK TO EDIT MASTER TITLE STYLE"/>
          <p:cNvSpPr txBox="1">
            <a:spLocks noGrp="1"/>
          </p:cNvSpPr>
          <p:nvPr>
            <p:ph type="title" hasCustomPrompt="1"/>
          </p:nvPr>
        </p:nvSpPr>
        <p:spPr>
          <a:prstGeom prst="rect">
            <a:avLst/>
          </a:prstGeom>
        </p:spPr>
        <p:txBody>
          <a:bodyPr/>
          <a:lstStyle/>
          <a:p>
            <a:r>
              <a:t>CLICK TO EDIT MASTER TITLE STYLE</a:t>
            </a:r>
          </a:p>
        </p:txBody>
      </p:sp>
      <p:sp>
        <p:nvSpPr>
          <p:cNvPr id="136" name="Body Level One…"/>
          <p:cNvSpPr txBox="1">
            <a:spLocks noGrp="1"/>
          </p:cNvSpPr>
          <p:nvPr>
            <p:ph type="body" idx="1"/>
          </p:nvPr>
        </p:nvSpPr>
        <p:spPr>
          <a:xfrm>
            <a:off x="219000" y="882000"/>
            <a:ext cx="11732719" cy="5328001"/>
          </a:xfrm>
          <a:prstGeom prst="rect">
            <a:avLst/>
          </a:prstGeom>
        </p:spPr>
        <p:txBody>
          <a:bodyPr>
            <a:normAutofit/>
          </a:bodyPr>
          <a:lstStyle>
            <a:lvl1pPr>
              <a:defRPr sz="1700"/>
            </a:lvl1pPr>
            <a:lvl2pPr>
              <a:defRPr sz="1700"/>
            </a:lvl2pPr>
            <a:lvl3pPr>
              <a:defRPr sz="1700"/>
            </a:lvl3pPr>
            <a:lvl4pPr>
              <a:defRPr sz="1700"/>
            </a:lvl4pPr>
            <a:lvl5pPr>
              <a:defRPr sz="1700"/>
            </a:lvl5pPr>
          </a:lstStyle>
          <a:p>
            <a:r>
              <a:t>Body Level One</a:t>
            </a:r>
          </a:p>
          <a:p>
            <a:pPr lvl="1"/>
            <a:r>
              <a:t>Body Level Two</a:t>
            </a:r>
          </a:p>
          <a:p>
            <a:pPr lvl="2"/>
            <a:r>
              <a:t>Body Level Three</a:t>
            </a:r>
          </a:p>
          <a:p>
            <a:pPr lvl="3"/>
            <a:r>
              <a:t>Body Level Four</a:t>
            </a:r>
          </a:p>
          <a:p>
            <a:pPr lvl="4"/>
            <a:r>
              <a:t>Body Level Five</a:t>
            </a:r>
          </a:p>
        </p:txBody>
      </p:sp>
      <p:pic>
        <p:nvPicPr>
          <p:cNvPr id="137" name="Picture 58" descr="Picture 58"/>
          <p:cNvPicPr>
            <a:picLocks noChangeAspect="1"/>
          </p:cNvPicPr>
          <p:nvPr/>
        </p:nvPicPr>
        <p:blipFill>
          <a:blip r:embed="rId4"/>
          <a:stretch>
            <a:fillRect/>
          </a:stretch>
        </p:blipFill>
        <p:spPr>
          <a:xfrm>
            <a:off x="10303315" y="-216085"/>
            <a:ext cx="2088183" cy="1314001"/>
          </a:xfrm>
          <a:prstGeom prst="rect">
            <a:avLst/>
          </a:prstGeom>
          <a:ln w="12700">
            <a:miter lim="400000"/>
          </a:ln>
        </p:spPr>
      </p:pic>
      <p:sp>
        <p:nvSpPr>
          <p:cNvPr id="138" name="Text Box 38"/>
          <p:cNvSpPr txBox="1"/>
          <p:nvPr/>
        </p:nvSpPr>
        <p:spPr>
          <a:xfrm>
            <a:off x="8183561" y="6247436"/>
            <a:ext cx="3741266" cy="127001"/>
          </a:xfrm>
          <a:prstGeom prst="rect">
            <a:avLst/>
          </a:prstGeom>
          <a:ln w="12700">
            <a:miter lim="400000"/>
          </a:ln>
        </p:spPr>
        <p:txBody>
          <a:bodyPr lIns="0" tIns="0" rIns="0" bIns="0">
            <a:spAutoFit/>
          </a:bodyPr>
          <a:lstStyle/>
          <a:p>
            <a:pPr lvl="2" algn="r">
              <a:spcBef>
                <a:spcPts val="400"/>
              </a:spcBef>
              <a:defRPr sz="700">
                <a:solidFill>
                  <a:srgbClr val="8197A6"/>
                </a:solidFill>
              </a:defRPr>
            </a:pPr>
            <a:endParaRPr/>
          </a:p>
        </p:txBody>
      </p:sp>
      <p:pic>
        <p:nvPicPr>
          <p:cNvPr id="139" name="Picture 5" descr="Picture 5"/>
          <p:cNvPicPr>
            <a:picLocks noChangeAspect="1"/>
          </p:cNvPicPr>
          <p:nvPr/>
        </p:nvPicPr>
        <p:blipFill>
          <a:blip r:embed="rId5"/>
          <a:stretch>
            <a:fillRect/>
          </a:stretch>
        </p:blipFill>
        <p:spPr>
          <a:xfrm>
            <a:off x="10314595" y="6584399"/>
            <a:ext cx="1633535" cy="104401"/>
          </a:xfrm>
          <a:prstGeom prst="rect">
            <a:avLst/>
          </a:prstGeom>
          <a:ln w="12700">
            <a:miter lim="400000"/>
          </a:ln>
        </p:spPr>
      </p:pic>
      <p:sp>
        <p:nvSpPr>
          <p:cNvPr id="140" name="Straight Connector 61"/>
          <p:cNvSpPr/>
          <p:nvPr/>
        </p:nvSpPr>
        <p:spPr>
          <a:xfrm>
            <a:off x="220830" y="6422971"/>
            <a:ext cx="11703998" cy="1"/>
          </a:xfrm>
          <a:prstGeom prst="line">
            <a:avLst/>
          </a:prstGeom>
          <a:ln>
            <a:solidFill>
              <a:srgbClr val="FEFFFF"/>
            </a:solidFill>
          </a:ln>
        </p:spPr>
        <p:txBody>
          <a:bodyPr lIns="45719" rIns="45719"/>
          <a:lstStyle/>
          <a:p>
            <a:endParaRPr/>
          </a:p>
        </p:txBody>
      </p:sp>
      <p:sp>
        <p:nvSpPr>
          <p:cNvPr id="141" name="Straight Connector 63"/>
          <p:cNvSpPr/>
          <p:nvPr/>
        </p:nvSpPr>
        <p:spPr>
          <a:xfrm>
            <a:off x="217666" y="882192"/>
            <a:ext cx="11736310" cy="1"/>
          </a:xfrm>
          <a:prstGeom prst="line">
            <a:avLst/>
          </a:prstGeom>
          <a:ln>
            <a:solidFill>
              <a:srgbClr val="FEFFFF"/>
            </a:solidFill>
          </a:ln>
        </p:spPr>
        <p:txBody>
          <a:bodyPr lIns="45719" rIns="45719"/>
          <a:lstStyle/>
          <a:p>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image" Target="../media/image3.png"/><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1.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pic>
        <p:nvPicPr>
          <p:cNvPr id="2" name="Picture 36" descr="Picture 36"/>
          <p:cNvPicPr>
            <a:picLocks noChangeAspect="1"/>
          </p:cNvPicPr>
          <p:nvPr/>
        </p:nvPicPr>
        <p:blipFill>
          <a:blip r:embed="rId59"/>
          <a:stretch>
            <a:fillRect/>
          </a:stretch>
        </p:blipFill>
        <p:spPr>
          <a:xfrm>
            <a:off x="0" y="0"/>
            <a:ext cx="12193200" cy="6858676"/>
          </a:xfrm>
          <a:prstGeom prst="rect">
            <a:avLst/>
          </a:prstGeom>
          <a:ln w="12700">
            <a:miter lim="400000"/>
          </a:ln>
        </p:spPr>
      </p:pic>
      <p:pic>
        <p:nvPicPr>
          <p:cNvPr id="3" name="Picture 90" descr="Picture 90"/>
          <p:cNvPicPr>
            <a:picLocks noChangeAspect="1"/>
          </p:cNvPicPr>
          <p:nvPr/>
        </p:nvPicPr>
        <p:blipFill>
          <a:blip r:embed="rId60"/>
          <a:stretch>
            <a:fillRect/>
          </a:stretch>
        </p:blipFill>
        <p:spPr>
          <a:xfrm>
            <a:off x="10701867" y="121920"/>
            <a:ext cx="1409714" cy="555416"/>
          </a:xfrm>
          <a:prstGeom prst="rect">
            <a:avLst/>
          </a:prstGeom>
          <a:ln w="12700">
            <a:miter lim="400000"/>
          </a:ln>
        </p:spPr>
      </p:pic>
      <p:pic>
        <p:nvPicPr>
          <p:cNvPr id="4" name="Picture 59" descr="Picture 59"/>
          <p:cNvPicPr>
            <a:picLocks noChangeAspect="1"/>
          </p:cNvPicPr>
          <p:nvPr/>
        </p:nvPicPr>
        <p:blipFill>
          <a:blip r:embed="rId61"/>
          <a:stretch>
            <a:fillRect/>
          </a:stretch>
        </p:blipFill>
        <p:spPr>
          <a:xfrm>
            <a:off x="10343244" y="6585917"/>
            <a:ext cx="1636921" cy="105919"/>
          </a:xfrm>
          <a:prstGeom prst="rect">
            <a:avLst/>
          </a:prstGeom>
          <a:ln w="12700">
            <a:miter lim="400000"/>
          </a:ln>
        </p:spPr>
      </p:pic>
      <p:pic>
        <p:nvPicPr>
          <p:cNvPr id="5" name="Picture 1" descr="Picture 1"/>
          <p:cNvPicPr>
            <a:picLocks noChangeAspect="1"/>
          </p:cNvPicPr>
          <p:nvPr/>
        </p:nvPicPr>
        <p:blipFill>
          <a:blip r:embed="rId62"/>
          <a:stretch>
            <a:fillRect/>
          </a:stretch>
        </p:blipFill>
        <p:spPr>
          <a:xfrm>
            <a:off x="-6567" y="6438900"/>
            <a:ext cx="10185401" cy="419100"/>
          </a:xfrm>
          <a:prstGeom prst="rect">
            <a:avLst/>
          </a:prstGeom>
          <a:ln w="12700">
            <a:miter lim="400000"/>
          </a:ln>
        </p:spPr>
      </p:pic>
      <p:sp>
        <p:nvSpPr>
          <p:cNvPr id="6" name="CLICK TO EDIT MASTER TITLE STYLE"/>
          <p:cNvSpPr txBox="1">
            <a:spLocks noGrp="1"/>
          </p:cNvSpPr>
          <p:nvPr>
            <p:ph type="title" hasCustomPrompt="1"/>
          </p:nvPr>
        </p:nvSpPr>
        <p:spPr>
          <a:xfrm>
            <a:off x="216424" y="156382"/>
            <a:ext cx="10108851" cy="56378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normAutofit/>
          </a:bodyPr>
          <a:lstStyle/>
          <a:p>
            <a:r>
              <a:t>CLICK TO EDIT MASTER TITLE STYLE</a:t>
            </a:r>
          </a:p>
        </p:txBody>
      </p:sp>
      <p:sp>
        <p:nvSpPr>
          <p:cNvPr id="7"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atin typeface="Verdana"/>
                <a:ea typeface="Verdana"/>
                <a:cs typeface="Verdana"/>
                <a:sym typeface="Verdana"/>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Lst>
  <p:transition spd="med"/>
  <p:txStyles>
    <p:titleStyle>
      <a:lvl1pPr marL="0" marR="0" indent="0" algn="l" defTabSz="914400" rtl="0" latinLnBrk="0">
        <a:lnSpc>
          <a:spcPct val="100000"/>
        </a:lnSpc>
        <a:spcBef>
          <a:spcPts val="0"/>
        </a:spcBef>
        <a:spcAft>
          <a:spcPts val="0"/>
        </a:spcAft>
        <a:buClrTx/>
        <a:buSzTx/>
        <a:buFontTx/>
        <a:buNone/>
        <a:tabLst/>
        <a:defRPr sz="3000" b="1" i="0" u="none" strike="noStrike" cap="none" spc="0" baseline="0">
          <a:solidFill>
            <a:srgbClr val="FEFFFF"/>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3000" b="1" i="0" u="none" strike="noStrike" cap="none" spc="0" baseline="0">
          <a:solidFill>
            <a:srgbClr val="FEFFFF"/>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3000" b="1" i="0" u="none" strike="noStrike" cap="none" spc="0" baseline="0">
          <a:solidFill>
            <a:srgbClr val="FEFFFF"/>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3000" b="1" i="0" u="none" strike="noStrike" cap="none" spc="0" baseline="0">
          <a:solidFill>
            <a:srgbClr val="FEFFFF"/>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3000" b="1" i="0" u="none" strike="noStrike" cap="none" spc="0" baseline="0">
          <a:solidFill>
            <a:srgbClr val="FEFFFF"/>
          </a:solidFill>
          <a:uFillTx/>
          <a:latin typeface="Arial"/>
          <a:ea typeface="Arial"/>
          <a:cs typeface="Arial"/>
          <a:sym typeface="Arial"/>
        </a:defRPr>
      </a:lvl5pPr>
      <a:lvl6pPr marL="0" marR="0" indent="457200" algn="l" defTabSz="914400" rtl="0" latinLnBrk="0">
        <a:lnSpc>
          <a:spcPct val="100000"/>
        </a:lnSpc>
        <a:spcBef>
          <a:spcPts val="0"/>
        </a:spcBef>
        <a:spcAft>
          <a:spcPts val="0"/>
        </a:spcAft>
        <a:buClrTx/>
        <a:buSzTx/>
        <a:buFontTx/>
        <a:buNone/>
        <a:tabLst/>
        <a:defRPr sz="3000" b="1" i="0" u="none" strike="noStrike" cap="none" spc="0" baseline="0">
          <a:solidFill>
            <a:srgbClr val="FEFFFF"/>
          </a:solidFill>
          <a:uFillTx/>
          <a:latin typeface="Arial"/>
          <a:ea typeface="Arial"/>
          <a:cs typeface="Arial"/>
          <a:sym typeface="Arial"/>
        </a:defRPr>
      </a:lvl6pPr>
      <a:lvl7pPr marL="0" marR="0" indent="914400" algn="l" defTabSz="914400" rtl="0" latinLnBrk="0">
        <a:lnSpc>
          <a:spcPct val="100000"/>
        </a:lnSpc>
        <a:spcBef>
          <a:spcPts val="0"/>
        </a:spcBef>
        <a:spcAft>
          <a:spcPts val="0"/>
        </a:spcAft>
        <a:buClrTx/>
        <a:buSzTx/>
        <a:buFontTx/>
        <a:buNone/>
        <a:tabLst/>
        <a:defRPr sz="3000" b="1" i="0" u="none" strike="noStrike" cap="none" spc="0" baseline="0">
          <a:solidFill>
            <a:srgbClr val="FEFFFF"/>
          </a:solidFill>
          <a:uFillTx/>
          <a:latin typeface="Arial"/>
          <a:ea typeface="Arial"/>
          <a:cs typeface="Arial"/>
          <a:sym typeface="Arial"/>
        </a:defRPr>
      </a:lvl7pPr>
      <a:lvl8pPr marL="0" marR="0" indent="1371600" algn="l" defTabSz="914400" rtl="0" latinLnBrk="0">
        <a:lnSpc>
          <a:spcPct val="100000"/>
        </a:lnSpc>
        <a:spcBef>
          <a:spcPts val="0"/>
        </a:spcBef>
        <a:spcAft>
          <a:spcPts val="0"/>
        </a:spcAft>
        <a:buClrTx/>
        <a:buSzTx/>
        <a:buFontTx/>
        <a:buNone/>
        <a:tabLst/>
        <a:defRPr sz="3000" b="1" i="0" u="none" strike="noStrike" cap="none" spc="0" baseline="0">
          <a:solidFill>
            <a:srgbClr val="FEFFFF"/>
          </a:solidFill>
          <a:uFillTx/>
          <a:latin typeface="Arial"/>
          <a:ea typeface="Arial"/>
          <a:cs typeface="Arial"/>
          <a:sym typeface="Arial"/>
        </a:defRPr>
      </a:lvl8pPr>
      <a:lvl9pPr marL="0" marR="0" indent="1828800" algn="l" defTabSz="914400" rtl="0" latinLnBrk="0">
        <a:lnSpc>
          <a:spcPct val="100000"/>
        </a:lnSpc>
        <a:spcBef>
          <a:spcPts val="0"/>
        </a:spcBef>
        <a:spcAft>
          <a:spcPts val="0"/>
        </a:spcAft>
        <a:buClrTx/>
        <a:buSzTx/>
        <a:buFontTx/>
        <a:buNone/>
        <a:tabLst/>
        <a:defRPr sz="3000" b="1" i="0" u="none" strike="noStrike" cap="none" spc="0" baseline="0">
          <a:solidFill>
            <a:srgbClr val="FEFFFF"/>
          </a:solidFill>
          <a:uFillTx/>
          <a:latin typeface="Arial"/>
          <a:ea typeface="Arial"/>
          <a:cs typeface="Arial"/>
          <a:sym typeface="Arial"/>
        </a:defRPr>
      </a:lvl9pPr>
    </p:titleStyle>
    <p:bodyStyle>
      <a:lvl1pPr marL="342900" marR="0" indent="-342900" algn="l" defTabSz="914400" rtl="0" latinLnBrk="0">
        <a:lnSpc>
          <a:spcPct val="119000"/>
        </a:lnSpc>
        <a:spcBef>
          <a:spcPts val="400"/>
        </a:spcBef>
        <a:spcAft>
          <a:spcPts val="0"/>
        </a:spcAft>
        <a:buClrTx/>
        <a:buSzTx/>
        <a:buFontTx/>
        <a:buNone/>
        <a:tabLst/>
        <a:defRPr sz="1800" b="0" i="0" u="none" strike="noStrike" cap="none" spc="0" baseline="0">
          <a:solidFill>
            <a:srgbClr val="8197A6"/>
          </a:solidFill>
          <a:uFillTx/>
          <a:latin typeface="Arial"/>
          <a:ea typeface="Arial"/>
          <a:cs typeface="Arial"/>
          <a:sym typeface="Arial"/>
        </a:defRPr>
      </a:lvl1pPr>
      <a:lvl2pPr marL="342900" marR="0" indent="114300" algn="l" defTabSz="914400" rtl="0" latinLnBrk="0">
        <a:lnSpc>
          <a:spcPct val="119000"/>
        </a:lnSpc>
        <a:spcBef>
          <a:spcPts val="400"/>
        </a:spcBef>
        <a:spcAft>
          <a:spcPts val="0"/>
        </a:spcAft>
        <a:buClrTx/>
        <a:buSzTx/>
        <a:buFontTx/>
        <a:buNone/>
        <a:tabLst/>
        <a:defRPr sz="1800" b="0" i="0" u="none" strike="noStrike" cap="none" spc="0" baseline="0">
          <a:solidFill>
            <a:srgbClr val="8197A6"/>
          </a:solidFill>
          <a:uFillTx/>
          <a:latin typeface="Arial"/>
          <a:ea typeface="Arial"/>
          <a:cs typeface="Arial"/>
          <a:sym typeface="Arial"/>
        </a:defRPr>
      </a:lvl2pPr>
      <a:lvl3pPr marL="342900" marR="0" indent="571500" algn="l" defTabSz="914400" rtl="0" latinLnBrk="0">
        <a:lnSpc>
          <a:spcPct val="119000"/>
        </a:lnSpc>
        <a:spcBef>
          <a:spcPts val="400"/>
        </a:spcBef>
        <a:spcAft>
          <a:spcPts val="0"/>
        </a:spcAft>
        <a:buClrTx/>
        <a:buSzTx/>
        <a:buFontTx/>
        <a:buNone/>
        <a:tabLst/>
        <a:defRPr sz="1800" b="0" i="0" u="none" strike="noStrike" cap="none" spc="0" baseline="0">
          <a:solidFill>
            <a:srgbClr val="8197A6"/>
          </a:solidFill>
          <a:uFillTx/>
          <a:latin typeface="Arial"/>
          <a:ea typeface="Arial"/>
          <a:cs typeface="Arial"/>
          <a:sym typeface="Arial"/>
        </a:defRPr>
      </a:lvl3pPr>
      <a:lvl4pPr marL="342900" marR="0" indent="1028700" algn="l" defTabSz="914400" rtl="0" latinLnBrk="0">
        <a:lnSpc>
          <a:spcPct val="119000"/>
        </a:lnSpc>
        <a:spcBef>
          <a:spcPts val="400"/>
        </a:spcBef>
        <a:spcAft>
          <a:spcPts val="0"/>
        </a:spcAft>
        <a:buClrTx/>
        <a:buSzTx/>
        <a:buFontTx/>
        <a:buNone/>
        <a:tabLst/>
        <a:defRPr sz="1800" b="0" i="0" u="none" strike="noStrike" cap="none" spc="0" baseline="0">
          <a:solidFill>
            <a:srgbClr val="8197A6"/>
          </a:solidFill>
          <a:uFillTx/>
          <a:latin typeface="Arial"/>
          <a:ea typeface="Arial"/>
          <a:cs typeface="Arial"/>
          <a:sym typeface="Arial"/>
        </a:defRPr>
      </a:lvl4pPr>
      <a:lvl5pPr marL="342900" marR="0" indent="1485900" algn="l" defTabSz="914400" rtl="0" latinLnBrk="0">
        <a:lnSpc>
          <a:spcPct val="119000"/>
        </a:lnSpc>
        <a:spcBef>
          <a:spcPts val="400"/>
        </a:spcBef>
        <a:spcAft>
          <a:spcPts val="0"/>
        </a:spcAft>
        <a:buClrTx/>
        <a:buSzTx/>
        <a:buFontTx/>
        <a:buNone/>
        <a:tabLst/>
        <a:defRPr sz="1800" b="0" i="0" u="none" strike="noStrike" cap="none" spc="0" baseline="0">
          <a:solidFill>
            <a:srgbClr val="8197A6"/>
          </a:solidFill>
          <a:uFillTx/>
          <a:latin typeface="Arial"/>
          <a:ea typeface="Arial"/>
          <a:cs typeface="Arial"/>
          <a:sym typeface="Arial"/>
        </a:defRPr>
      </a:lvl5pPr>
      <a:lvl6pPr marL="3532187" marR="0" indent="-471487" algn="l" defTabSz="914400" rtl="0" latinLnBrk="0">
        <a:lnSpc>
          <a:spcPct val="119000"/>
        </a:lnSpc>
        <a:spcBef>
          <a:spcPts val="400"/>
        </a:spcBef>
        <a:spcAft>
          <a:spcPts val="0"/>
        </a:spcAft>
        <a:buClrTx/>
        <a:buSzPct val="100000"/>
        <a:buFontTx/>
        <a:buChar char="–"/>
        <a:tabLst/>
        <a:defRPr sz="1800" b="0" i="0" u="none" strike="noStrike" cap="none" spc="0" baseline="0">
          <a:solidFill>
            <a:srgbClr val="8197A6"/>
          </a:solidFill>
          <a:uFillTx/>
          <a:latin typeface="Arial"/>
          <a:ea typeface="Arial"/>
          <a:cs typeface="Arial"/>
          <a:sym typeface="Arial"/>
        </a:defRPr>
      </a:lvl6pPr>
      <a:lvl7pPr marL="3989387" marR="0" indent="-471487" algn="l" defTabSz="914400" rtl="0" latinLnBrk="0">
        <a:lnSpc>
          <a:spcPct val="119000"/>
        </a:lnSpc>
        <a:spcBef>
          <a:spcPts val="400"/>
        </a:spcBef>
        <a:spcAft>
          <a:spcPts val="0"/>
        </a:spcAft>
        <a:buClrTx/>
        <a:buSzPct val="100000"/>
        <a:buFontTx/>
        <a:buChar char="–"/>
        <a:tabLst/>
        <a:defRPr sz="1800" b="0" i="0" u="none" strike="noStrike" cap="none" spc="0" baseline="0">
          <a:solidFill>
            <a:srgbClr val="8197A6"/>
          </a:solidFill>
          <a:uFillTx/>
          <a:latin typeface="Arial"/>
          <a:ea typeface="Arial"/>
          <a:cs typeface="Arial"/>
          <a:sym typeface="Arial"/>
        </a:defRPr>
      </a:lvl7pPr>
      <a:lvl8pPr marL="4446587" marR="0" indent="-471487" algn="l" defTabSz="914400" rtl="0" latinLnBrk="0">
        <a:lnSpc>
          <a:spcPct val="119000"/>
        </a:lnSpc>
        <a:spcBef>
          <a:spcPts val="400"/>
        </a:spcBef>
        <a:spcAft>
          <a:spcPts val="0"/>
        </a:spcAft>
        <a:buClrTx/>
        <a:buSzPct val="100000"/>
        <a:buFontTx/>
        <a:buChar char="–"/>
        <a:tabLst/>
        <a:defRPr sz="1800" b="0" i="0" u="none" strike="noStrike" cap="none" spc="0" baseline="0">
          <a:solidFill>
            <a:srgbClr val="8197A6"/>
          </a:solidFill>
          <a:uFillTx/>
          <a:latin typeface="Arial"/>
          <a:ea typeface="Arial"/>
          <a:cs typeface="Arial"/>
          <a:sym typeface="Arial"/>
        </a:defRPr>
      </a:lvl8pPr>
      <a:lvl9pPr marL="4903787" marR="0" indent="-471487" algn="l" defTabSz="914400" rtl="0" latinLnBrk="0">
        <a:lnSpc>
          <a:spcPct val="119000"/>
        </a:lnSpc>
        <a:spcBef>
          <a:spcPts val="400"/>
        </a:spcBef>
        <a:spcAft>
          <a:spcPts val="0"/>
        </a:spcAft>
        <a:buClrTx/>
        <a:buSzPct val="100000"/>
        <a:buFontTx/>
        <a:buChar char="–"/>
        <a:tabLst/>
        <a:defRPr sz="1800" b="0" i="0" u="none" strike="noStrike" cap="none" spc="0" baseline="0">
          <a:solidFill>
            <a:srgbClr val="8197A6"/>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Verdana"/>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Verdana"/>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Verdana"/>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Verdana"/>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Verdana"/>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Verdana"/>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Verdana"/>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Verdana"/>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Verdana"/>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0.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 name="Title 1"/>
          <p:cNvSpPr txBox="1">
            <a:spLocks noGrp="1"/>
          </p:cNvSpPr>
          <p:nvPr>
            <p:ph type="title" idx="4294967295"/>
          </p:nvPr>
        </p:nvSpPr>
        <p:spPr>
          <a:xfrm>
            <a:off x="-2133644" y="2501896"/>
            <a:ext cx="11741150" cy="2298185"/>
          </a:xfrm>
          <a:prstGeom prst="rect">
            <a:avLst/>
          </a:prstGeom>
        </p:spPr>
        <p:txBody>
          <a:bodyPr/>
          <a:lstStyle>
            <a:lvl1pPr algn="ctr">
              <a:defRPr sz="6000"/>
            </a:lvl1pPr>
          </a:lstStyle>
          <a:p>
            <a:r>
              <a:t>Space for Arctic</a:t>
            </a:r>
          </a:p>
        </p:txBody>
      </p:sp>
      <p:sp>
        <p:nvSpPr>
          <p:cNvPr id="1017" name="Text Placeholder 2"/>
          <p:cNvSpPr txBox="1">
            <a:spLocks noGrp="1"/>
          </p:cNvSpPr>
          <p:nvPr>
            <p:ph type="body" sz="half" idx="4294967295"/>
          </p:nvPr>
        </p:nvSpPr>
        <p:spPr>
          <a:xfrm>
            <a:off x="656969" y="4125833"/>
            <a:ext cx="11414868" cy="1935940"/>
          </a:xfrm>
          <a:prstGeom prst="rect">
            <a:avLst/>
          </a:prstGeom>
        </p:spPr>
        <p:txBody>
          <a:bodyPr>
            <a:normAutofit lnSpcReduction="10000"/>
          </a:bodyPr>
          <a:lstStyle/>
          <a:p>
            <a:pPr marL="140588" indent="-140588" algn="r" defTabSz="374904">
              <a:spcBef>
                <a:spcPts val="100"/>
              </a:spcBef>
              <a:defRPr sz="1476">
                <a:solidFill>
                  <a:srgbClr val="FEFFFF"/>
                </a:solidFill>
              </a:defRPr>
            </a:pPr>
            <a:r>
              <a:t>Laurent Jaffart </a:t>
            </a:r>
          </a:p>
          <a:p>
            <a:pPr marL="140588" indent="-140588" algn="r" defTabSz="374904">
              <a:spcBef>
                <a:spcPts val="100"/>
              </a:spcBef>
              <a:defRPr sz="1476">
                <a:solidFill>
                  <a:srgbClr val="FEFFFF"/>
                </a:solidFill>
              </a:defRPr>
            </a:pPr>
            <a:r>
              <a:t>Directorate of Connectivity and Secure Communications (D/CSC)</a:t>
            </a:r>
          </a:p>
          <a:p>
            <a:pPr marL="140588" indent="-140588" algn="r" defTabSz="374904">
              <a:spcBef>
                <a:spcPts val="100"/>
              </a:spcBef>
              <a:defRPr sz="1476">
                <a:solidFill>
                  <a:srgbClr val="FEFFFF"/>
                </a:solidFill>
              </a:defRPr>
            </a:pPr>
            <a:endParaRPr/>
          </a:p>
          <a:p>
            <a:pPr marL="140588" indent="-140588" algn="r" defTabSz="374904">
              <a:spcBef>
                <a:spcPts val="100"/>
              </a:spcBef>
              <a:defRPr sz="1476">
                <a:solidFill>
                  <a:srgbClr val="FEFFFF"/>
                </a:solidFill>
              </a:defRPr>
            </a:pPr>
            <a:r>
              <a:t>ESA Space for Arctic workshop: </a:t>
            </a:r>
            <a:endParaRPr lang="en-GB"/>
          </a:p>
          <a:p>
            <a:pPr marL="140588" indent="-140588" algn="r" defTabSz="374904">
              <a:spcBef>
                <a:spcPts val="100"/>
              </a:spcBef>
              <a:defRPr sz="1476">
                <a:solidFill>
                  <a:srgbClr val="FEFFFF"/>
                </a:solidFill>
              </a:defRPr>
            </a:pPr>
            <a:r>
              <a:t>Accelerating the use of Space for climate action &amp; Civil Protection, </a:t>
            </a:r>
          </a:p>
          <a:p>
            <a:pPr marL="140588" indent="-140588" algn="r" defTabSz="374904">
              <a:spcBef>
                <a:spcPts val="100"/>
              </a:spcBef>
              <a:defRPr sz="1476">
                <a:solidFill>
                  <a:srgbClr val="FEFFFF"/>
                </a:solidFill>
              </a:defRPr>
            </a:pPr>
            <a:r>
              <a:t>Policy Panel, 3 July 2024</a:t>
            </a:r>
          </a:p>
          <a:p>
            <a:pPr marL="140588" indent="-140588" algn="r" defTabSz="374904">
              <a:spcBef>
                <a:spcPts val="100"/>
              </a:spcBef>
              <a:defRPr sz="1476">
                <a:solidFill>
                  <a:srgbClr val="FEFFFF"/>
                </a:solidFill>
              </a:defRPr>
            </a:pPr>
            <a:r>
              <a:t>V03</a:t>
            </a:r>
          </a:p>
        </p:txBody>
      </p:sp>
      <p:sp>
        <p:nvSpPr>
          <p:cNvPr id="1018" name="TextBox 4"/>
          <p:cNvSpPr txBox="1"/>
          <p:nvPr/>
        </p:nvSpPr>
        <p:spPr>
          <a:xfrm>
            <a:off x="175748" y="6123963"/>
            <a:ext cx="4547673"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a:solidFill>
                  <a:srgbClr val="FEFFFF"/>
                </a:solidFill>
              </a:defRPr>
            </a:lvl1pPr>
          </a:lstStyle>
          <a:p>
            <a:r>
              <a:t>ESA UNCLASSIFIED </a:t>
            </a:r>
            <a:r>
              <a:rPr lang="en-GB"/>
              <a:t>–</a:t>
            </a:r>
            <a:r>
              <a:t> </a:t>
            </a:r>
            <a:r>
              <a:rPr lang="en-GB"/>
              <a:t>Releasable to the public</a:t>
            </a:r>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 name="Text Box 34"/>
          <p:cNvSpPr txBox="1">
            <a:spLocks noGrp="1"/>
          </p:cNvSpPr>
          <p:nvPr>
            <p:ph type="sldNum" sz="quarter" idx="2"/>
          </p:nvPr>
        </p:nvSpPr>
        <p:spPr>
          <a:xfrm>
            <a:off x="11854919" y="6244241"/>
            <a:ext cx="153964" cy="1355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
        <p:nvSpPr>
          <p:cNvPr id="1314" name="Title 1"/>
          <p:cNvSpPr txBox="1">
            <a:spLocks noGrp="1"/>
          </p:cNvSpPr>
          <p:nvPr>
            <p:ph type="title"/>
          </p:nvPr>
        </p:nvSpPr>
        <p:spPr>
          <a:xfrm>
            <a:off x="1525584" y="1127158"/>
            <a:ext cx="9148753" cy="2382637"/>
          </a:xfrm>
          <a:prstGeom prst="rect">
            <a:avLst/>
          </a:prstGeom>
        </p:spPr>
        <p:txBody>
          <a:bodyPr/>
          <a:lstStyle/>
          <a:p>
            <a:r>
              <a:t>Thank you</a:t>
            </a:r>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 name="Text Box 34"/>
          <p:cNvSpPr txBox="1">
            <a:spLocks noGrp="1"/>
          </p:cNvSpPr>
          <p:nvPr>
            <p:ph type="sldNum" sz="quarter" idx="2"/>
          </p:nvPr>
        </p:nvSpPr>
        <p:spPr>
          <a:xfrm>
            <a:off x="11874085" y="6250106"/>
            <a:ext cx="127001" cy="135547"/>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2</a:t>
            </a:fld>
            <a:endParaRPr/>
          </a:p>
        </p:txBody>
      </p:sp>
      <p:sp>
        <p:nvSpPr>
          <p:cNvPr id="1021" name="Title 5"/>
          <p:cNvSpPr txBox="1">
            <a:spLocks noGrp="1"/>
          </p:cNvSpPr>
          <p:nvPr>
            <p:ph type="ctrTitle"/>
          </p:nvPr>
        </p:nvSpPr>
        <p:spPr>
          <a:xfrm>
            <a:off x="216425" y="156382"/>
            <a:ext cx="10108850" cy="563780"/>
          </a:xfrm>
          <a:prstGeom prst="rect">
            <a:avLst/>
          </a:prstGeom>
        </p:spPr>
        <p:txBody>
          <a:bodyPr/>
          <a:lstStyle>
            <a:lvl1pPr defTabSz="786384">
              <a:defRPr sz="2580"/>
            </a:lvl1pPr>
          </a:lstStyle>
          <a:p>
            <a:r>
              <a:rPr sz="2550"/>
              <a:t>The Arctic: </a:t>
            </a:r>
            <a:r>
              <a:rPr lang="en-US" sz="2550"/>
              <a:t>A </a:t>
            </a:r>
            <a:r>
              <a:rPr sz="2550"/>
              <a:t>rapidly changing landscape of strategic importance</a:t>
            </a:r>
          </a:p>
        </p:txBody>
      </p:sp>
      <p:sp>
        <p:nvSpPr>
          <p:cNvPr id="1022" name="Arctic = Laboratory to quantify/monitor rapid changes in our our climate"/>
          <p:cNvSpPr txBox="1"/>
          <p:nvPr/>
        </p:nvSpPr>
        <p:spPr>
          <a:xfrm>
            <a:off x="83537" y="1516960"/>
            <a:ext cx="2601235" cy="193899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20" rIns="45719" bIns="45720" anchor="t">
            <a:spAutoFit/>
          </a:bodyPr>
          <a:lstStyle/>
          <a:p>
            <a:pPr algn="ctr">
              <a:defRPr b="1">
                <a:solidFill>
                  <a:schemeClr val="accent3"/>
                </a:solidFill>
              </a:defRPr>
            </a:pPr>
            <a:r>
              <a:t>Arctic = Laboratory </a:t>
            </a:r>
            <a:r>
              <a:rPr>
                <a:solidFill>
                  <a:srgbClr val="FFFFFF"/>
                </a:solidFill>
              </a:rPr>
              <a:t>to quantify/monitor rapid changes in our climate</a:t>
            </a:r>
          </a:p>
        </p:txBody>
      </p:sp>
      <p:sp>
        <p:nvSpPr>
          <p:cNvPr id="1023" name="-&gt;  Need More Space for a changing Arctic…"/>
          <p:cNvSpPr txBox="1"/>
          <p:nvPr/>
        </p:nvSpPr>
        <p:spPr>
          <a:xfrm>
            <a:off x="2261830" y="5287750"/>
            <a:ext cx="7216562" cy="1074563"/>
          </a:xfrm>
          <a:prstGeom prst="rect">
            <a:avLst/>
          </a:prstGeom>
          <a:ln w="63500">
            <a:solidFill>
              <a:schemeClr val="accent3"/>
            </a:solid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20" rIns="45719" bIns="45720" anchor="t">
            <a:spAutoFit/>
          </a:bodyPr>
          <a:lstStyle/>
          <a:p>
            <a:pPr algn="ctr">
              <a:defRPr sz="2600">
                <a:solidFill>
                  <a:srgbClr val="FFFFFF"/>
                </a:solidFill>
              </a:defRPr>
            </a:pPr>
            <a:r>
              <a:t>-&gt;</a:t>
            </a:r>
            <a:r>
              <a:rPr lang="en-US"/>
              <a:t> </a:t>
            </a:r>
            <a:r>
              <a:t> Need </a:t>
            </a:r>
            <a:r>
              <a:rPr b="1">
                <a:solidFill>
                  <a:schemeClr val="accent3"/>
                </a:solidFill>
              </a:rPr>
              <a:t>More Space </a:t>
            </a:r>
            <a:r>
              <a:t>for a changing Arctic</a:t>
            </a:r>
            <a:r>
              <a:rPr lang="en-US"/>
              <a:t> </a:t>
            </a:r>
            <a:endParaRPr/>
          </a:p>
          <a:p>
            <a:pPr algn="ctr">
              <a:defRPr sz="1800">
                <a:solidFill>
                  <a:srgbClr val="FFFFFF"/>
                </a:solidFill>
              </a:defRPr>
            </a:pPr>
            <a:r>
              <a:t>(e.g. real-time </a:t>
            </a:r>
            <a:r>
              <a:rPr lang="en-US"/>
              <a:t>situational </a:t>
            </a:r>
            <a:r>
              <a:t>awareness from space</a:t>
            </a:r>
            <a:r>
              <a:rPr lang="en-US"/>
              <a:t> </a:t>
            </a:r>
            <a:endParaRPr/>
          </a:p>
          <a:p>
            <a:pPr algn="ctr">
              <a:defRPr sz="1800">
                <a:solidFill>
                  <a:srgbClr val="FFFFFF"/>
                </a:solidFill>
              </a:defRPr>
            </a:pPr>
            <a:r>
              <a:t>for safer tactical/autonomous navigation)</a:t>
            </a:r>
          </a:p>
        </p:txBody>
      </p:sp>
      <p:pic>
        <p:nvPicPr>
          <p:cNvPr id="1024" name="anim_arctic.mp4" descr="anim_arctic.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3017005" y="1280792"/>
            <a:ext cx="6432264" cy="3618150"/>
          </a:xfrm>
          <a:prstGeom prst="rect">
            <a:avLst/>
          </a:prstGeom>
          <a:ln w="12700">
            <a:miter lim="400000"/>
          </a:ln>
        </p:spPr>
      </p:pic>
      <p:sp>
        <p:nvSpPr>
          <p:cNvPr id="1025" name="Arctic = Strategic Geopolitical Environment…"/>
          <p:cNvSpPr txBox="1"/>
          <p:nvPr/>
        </p:nvSpPr>
        <p:spPr>
          <a:xfrm>
            <a:off x="9473343" y="1515146"/>
            <a:ext cx="2601235" cy="363747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lgn="ctr">
              <a:defRPr b="1">
                <a:solidFill>
                  <a:schemeClr val="accent3"/>
                </a:solidFill>
              </a:defRPr>
            </a:pPr>
            <a:r>
              <a:t>Arctic = Strategic Geopolitical Environment</a:t>
            </a:r>
            <a:r>
              <a:rPr>
                <a:solidFill>
                  <a:srgbClr val="FFFFFF"/>
                </a:solidFill>
              </a:rPr>
              <a:t> </a:t>
            </a:r>
          </a:p>
          <a:p>
            <a:pPr algn="ctr">
              <a:defRPr b="1">
                <a:solidFill>
                  <a:schemeClr val="accent3"/>
                </a:solidFill>
              </a:defRPr>
            </a:pPr>
            <a:endParaRPr>
              <a:solidFill>
                <a:srgbClr val="FFFFFF"/>
              </a:solidFill>
            </a:endParaRPr>
          </a:p>
          <a:p>
            <a:pPr algn="ctr">
              <a:defRPr b="1">
                <a:solidFill>
                  <a:schemeClr val="accent3"/>
                </a:solidFill>
              </a:defRPr>
            </a:pPr>
            <a:r>
              <a:rPr>
                <a:solidFill>
                  <a:srgbClr val="FFFFFF"/>
                </a:solidFill>
              </a:rPr>
              <a:t>Opening of Maritime Transport routes + Natural resources</a:t>
            </a:r>
          </a:p>
        </p:txBody>
      </p:sp>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821" fill="hold"/>
                                        <p:tgtEl>
                                          <p:spTgt spid="10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1024"/>
                </p:tgtEl>
              </p:cMediaNode>
            </p:video>
            <p:seq concurrent="1" prevAc="none" nextAc="seek">
              <p:cTn id="8" restart="whenNotActive" fill="hold" evtFilter="cancelBubble" nodeType="interactiveSeq">
                <p:stCondLst>
                  <p:cond evt="onClick" delay="0">
                    <p:tgtEl>
                      <p:spTgt spid="10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24"/>
                                        </p:tgtEl>
                                      </p:cBhvr>
                                    </p:cmd>
                                  </p:childTnLst>
                                </p:cTn>
                              </p:par>
                            </p:childTnLst>
                          </p:cTn>
                        </p:par>
                      </p:childTnLst>
                    </p:cTn>
                  </p:par>
                </p:childTnLst>
              </p:cTn>
              <p:nextCondLst>
                <p:cond evt="onClick" delay="0">
                  <p:tgtEl>
                    <p:spTgt spid="102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Text Box 34"/>
          <p:cNvSpPr txBox="1">
            <a:spLocks noGrp="1"/>
          </p:cNvSpPr>
          <p:nvPr>
            <p:ph type="sldNum" sz="quarter" idx="2"/>
          </p:nvPr>
        </p:nvSpPr>
        <p:spPr>
          <a:xfrm>
            <a:off x="11874085" y="6250106"/>
            <a:ext cx="127001" cy="135547"/>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3</a:t>
            </a:fld>
            <a:endParaRPr/>
          </a:p>
        </p:txBody>
      </p:sp>
      <p:sp>
        <p:nvSpPr>
          <p:cNvPr id="1030" name="Title 5"/>
          <p:cNvSpPr txBox="1">
            <a:spLocks noGrp="1"/>
          </p:cNvSpPr>
          <p:nvPr>
            <p:ph type="ctrTitle"/>
          </p:nvPr>
        </p:nvSpPr>
        <p:spPr>
          <a:xfrm>
            <a:off x="216425" y="159025"/>
            <a:ext cx="10108850" cy="563780"/>
          </a:xfrm>
          <a:prstGeom prst="rect">
            <a:avLst/>
          </a:prstGeom>
        </p:spPr>
        <p:txBody>
          <a:bodyPr/>
          <a:lstStyle/>
          <a:p>
            <a:r>
              <a:t>Space for the Arctic - Key European capabilities</a:t>
            </a:r>
          </a:p>
        </p:txBody>
      </p:sp>
      <p:sp>
        <p:nvSpPr>
          <p:cNvPr id="1031" name="-&gt; Need for end2end space solutions with ultra-low latency…"/>
          <p:cNvSpPr txBox="1"/>
          <p:nvPr/>
        </p:nvSpPr>
        <p:spPr>
          <a:xfrm>
            <a:off x="1243826" y="5440394"/>
            <a:ext cx="10121901" cy="931539"/>
          </a:xfrm>
          <a:prstGeom prst="rect">
            <a:avLst/>
          </a:prstGeom>
          <a:ln w="63500">
            <a:solidFill>
              <a:schemeClr val="accent3">
                <a:lumOff val="23039"/>
              </a:schemeClr>
            </a:solid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lgn="ctr">
              <a:defRPr sz="2600">
                <a:solidFill>
                  <a:srgbClr val="FFFFFF"/>
                </a:solidFill>
              </a:defRPr>
            </a:pPr>
            <a:r>
              <a:t>-&gt; Need for </a:t>
            </a:r>
            <a:r>
              <a:rPr>
                <a:solidFill>
                  <a:schemeClr val="accent3"/>
                </a:solidFill>
              </a:rPr>
              <a:t>end2end space solutions</a:t>
            </a:r>
            <a:r>
              <a:t> with ultra-low </a:t>
            </a:r>
            <a:r>
              <a:rPr>
                <a:solidFill>
                  <a:schemeClr val="accent3"/>
                </a:solidFill>
              </a:rPr>
              <a:t>latency</a:t>
            </a:r>
          </a:p>
          <a:p>
            <a:pPr algn="ctr">
              <a:defRPr sz="2600">
                <a:solidFill>
                  <a:srgbClr val="FFFFFF"/>
                </a:solidFill>
              </a:defRPr>
            </a:pPr>
            <a:r>
              <a:t>-&gt; Need to</a:t>
            </a:r>
            <a:r>
              <a:rPr>
                <a:solidFill>
                  <a:schemeClr val="accent3"/>
                </a:solidFill>
              </a:rPr>
              <a:t> ensure European sovereignty</a:t>
            </a:r>
            <a:r>
              <a:t> in the Arctic</a:t>
            </a:r>
          </a:p>
        </p:txBody>
      </p:sp>
      <p:sp>
        <p:nvSpPr>
          <p:cNvPr id="1032" name="Arrow"/>
          <p:cNvSpPr/>
          <p:nvPr/>
        </p:nvSpPr>
        <p:spPr>
          <a:xfrm>
            <a:off x="6436185" y="4794000"/>
            <a:ext cx="5365907" cy="538380"/>
          </a:xfrm>
          <a:prstGeom prst="rightArrow">
            <a:avLst>
              <a:gd name="adj1" fmla="val 32000"/>
              <a:gd name="adj2" fmla="val 150972"/>
            </a:avLst>
          </a:prstGeom>
          <a:solidFill>
            <a:srgbClr val="FEFFFF"/>
          </a:solidFill>
          <a:ln w="25400">
            <a:solidFill>
              <a:schemeClr val="accent1"/>
            </a:solidFill>
          </a:ln>
        </p:spPr>
        <p:txBody>
          <a:bodyPr lIns="0" tIns="0" rIns="0" bIns="0" anchor="ctr"/>
          <a:lstStyle/>
          <a:p>
            <a:endParaRPr/>
          </a:p>
        </p:txBody>
      </p:sp>
      <p:sp>
        <p:nvSpPr>
          <p:cNvPr id="1033" name="Arrow"/>
          <p:cNvSpPr/>
          <p:nvPr/>
        </p:nvSpPr>
        <p:spPr>
          <a:xfrm>
            <a:off x="176981" y="4794000"/>
            <a:ext cx="6764098" cy="538380"/>
          </a:xfrm>
          <a:custGeom>
            <a:avLst/>
            <a:gdLst/>
            <a:ahLst/>
            <a:cxnLst>
              <a:cxn ang="0">
                <a:pos x="wd2" y="hd2"/>
              </a:cxn>
              <a:cxn ang="5400000">
                <a:pos x="wd2" y="hd2"/>
              </a:cxn>
              <a:cxn ang="10800000">
                <a:pos x="wd2" y="hd2"/>
              </a:cxn>
              <a:cxn ang="16200000">
                <a:pos x="wd2" y="hd2"/>
              </a:cxn>
            </a:cxnLst>
            <a:rect l="0" t="0" r="r" b="b"/>
            <a:pathLst>
              <a:path w="21600" h="21600" extrusionOk="0">
                <a:moveTo>
                  <a:pt x="2596" y="14256"/>
                </a:moveTo>
                <a:lnTo>
                  <a:pt x="2596" y="21600"/>
                </a:lnTo>
                <a:lnTo>
                  <a:pt x="0" y="10800"/>
                </a:lnTo>
                <a:lnTo>
                  <a:pt x="2596" y="0"/>
                </a:lnTo>
                <a:lnTo>
                  <a:pt x="2596" y="7344"/>
                </a:lnTo>
                <a:lnTo>
                  <a:pt x="21600" y="7344"/>
                </a:lnTo>
                <a:lnTo>
                  <a:pt x="21600" y="14256"/>
                </a:lnTo>
                <a:close/>
              </a:path>
            </a:pathLst>
          </a:custGeom>
          <a:solidFill>
            <a:srgbClr val="FEFFFF"/>
          </a:solidFill>
          <a:ln w="25400">
            <a:solidFill>
              <a:schemeClr val="accent1"/>
            </a:solidFill>
          </a:ln>
        </p:spPr>
        <p:txBody>
          <a:bodyPr lIns="0" tIns="0" rIns="0" bIns="0" anchor="ctr"/>
          <a:lstStyle/>
          <a:p>
            <a:endParaRPr/>
          </a:p>
        </p:txBody>
      </p:sp>
      <p:pic>
        <p:nvPicPr>
          <p:cNvPr id="1034" name="Screenshot 2024-06-28 at 13.20.49.png" descr="Screenshot 2024-06-28 at 13.20.49.png"/>
          <p:cNvPicPr>
            <a:picLocks noChangeAspect="1"/>
          </p:cNvPicPr>
          <p:nvPr/>
        </p:nvPicPr>
        <p:blipFill>
          <a:blip r:embed="rId3"/>
          <a:stretch>
            <a:fillRect/>
          </a:stretch>
        </p:blipFill>
        <p:spPr>
          <a:xfrm>
            <a:off x="4830569" y="1452701"/>
            <a:ext cx="3483173" cy="2234779"/>
          </a:xfrm>
          <a:prstGeom prst="rect">
            <a:avLst/>
          </a:prstGeom>
          <a:ln w="12700">
            <a:miter lim="400000"/>
          </a:ln>
        </p:spPr>
      </p:pic>
      <p:pic>
        <p:nvPicPr>
          <p:cNvPr id="1035" name="Screenshot 2024-06-28 at 13.16.59.png" descr="Screenshot 2024-06-28 at 13.16.59.png"/>
          <p:cNvPicPr>
            <a:picLocks noChangeAspect="1"/>
          </p:cNvPicPr>
          <p:nvPr/>
        </p:nvPicPr>
        <p:blipFill>
          <a:blip r:embed="rId4"/>
          <a:stretch>
            <a:fillRect/>
          </a:stretch>
        </p:blipFill>
        <p:spPr>
          <a:xfrm>
            <a:off x="8772652" y="1525451"/>
            <a:ext cx="3002222" cy="2374680"/>
          </a:xfrm>
          <a:prstGeom prst="rect">
            <a:avLst/>
          </a:prstGeom>
          <a:ln w="12700">
            <a:miter lim="400000"/>
          </a:ln>
        </p:spPr>
      </p:pic>
      <p:pic>
        <p:nvPicPr>
          <p:cNvPr id="1036" name="Screenshot 2024-06-28 at 13.16.32.png" descr="Screenshot 2024-06-28 at 13.16.32.png"/>
          <p:cNvPicPr>
            <a:picLocks noChangeAspect="1"/>
          </p:cNvPicPr>
          <p:nvPr/>
        </p:nvPicPr>
        <p:blipFill>
          <a:blip r:embed="rId5"/>
          <a:stretch>
            <a:fillRect/>
          </a:stretch>
        </p:blipFill>
        <p:spPr>
          <a:xfrm>
            <a:off x="352662" y="3084116"/>
            <a:ext cx="2641402" cy="1633620"/>
          </a:xfrm>
          <a:prstGeom prst="rect">
            <a:avLst/>
          </a:prstGeom>
          <a:ln w="12700">
            <a:miter lim="400000"/>
          </a:ln>
        </p:spPr>
      </p:pic>
      <p:pic>
        <p:nvPicPr>
          <p:cNvPr id="1037" name="Screenshot 2024-06-28 at 13.14.11.png" descr="Screenshot 2024-06-28 at 13.14.11.png"/>
          <p:cNvPicPr>
            <a:picLocks noChangeAspect="1"/>
          </p:cNvPicPr>
          <p:nvPr/>
        </p:nvPicPr>
        <p:blipFill>
          <a:blip r:embed="rId6"/>
          <a:stretch>
            <a:fillRect/>
          </a:stretch>
        </p:blipFill>
        <p:spPr>
          <a:xfrm>
            <a:off x="378099" y="1255054"/>
            <a:ext cx="2590528" cy="1378531"/>
          </a:xfrm>
          <a:prstGeom prst="rect">
            <a:avLst/>
          </a:prstGeom>
          <a:ln w="12700">
            <a:miter lim="400000"/>
          </a:ln>
        </p:spPr>
      </p:pic>
      <p:pic>
        <p:nvPicPr>
          <p:cNvPr id="1038" name="Screenshot 2024-06-28 at 13.14.25.png" descr="Screenshot 2024-06-28 at 13.14.25.png"/>
          <p:cNvPicPr>
            <a:picLocks noChangeAspect="1"/>
          </p:cNvPicPr>
          <p:nvPr/>
        </p:nvPicPr>
        <p:blipFill>
          <a:blip r:embed="rId7"/>
          <a:stretch>
            <a:fillRect/>
          </a:stretch>
        </p:blipFill>
        <p:spPr>
          <a:xfrm>
            <a:off x="2331888" y="2294056"/>
            <a:ext cx="2039772" cy="1393424"/>
          </a:xfrm>
          <a:prstGeom prst="rect">
            <a:avLst/>
          </a:prstGeom>
          <a:ln w="12700">
            <a:miter lim="400000"/>
          </a:ln>
        </p:spPr>
      </p:pic>
      <p:sp>
        <p:nvSpPr>
          <p:cNvPr id="1039" name="Earth Observation (EO)"/>
          <p:cNvSpPr txBox="1"/>
          <p:nvPr/>
        </p:nvSpPr>
        <p:spPr>
          <a:xfrm>
            <a:off x="502685" y="907537"/>
            <a:ext cx="2912776" cy="6673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lvl1pPr algn="ctr">
              <a:defRPr sz="2000" b="1">
                <a:solidFill>
                  <a:schemeClr val="accent3">
                    <a:lumOff val="23039"/>
                  </a:schemeClr>
                </a:solidFill>
              </a:defRPr>
            </a:lvl1pPr>
          </a:lstStyle>
          <a:p>
            <a:r>
              <a:t>Earth Observation (EO)</a:t>
            </a:r>
          </a:p>
        </p:txBody>
      </p:sp>
      <p:sp>
        <p:nvSpPr>
          <p:cNvPr id="1040" name="High-speed Broadband secure Connectivity"/>
          <p:cNvSpPr txBox="1"/>
          <p:nvPr/>
        </p:nvSpPr>
        <p:spPr>
          <a:xfrm>
            <a:off x="5115767" y="907537"/>
            <a:ext cx="2912776" cy="6673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ctr">
              <a:defRPr sz="2000" b="1">
                <a:solidFill>
                  <a:schemeClr val="accent3">
                    <a:lumOff val="23039"/>
                  </a:schemeClr>
                </a:solidFill>
              </a:defRPr>
            </a:lvl1pPr>
          </a:lstStyle>
          <a:p>
            <a:r>
              <a:t>High-speed Broadband secure Connectivity</a:t>
            </a:r>
          </a:p>
        </p:txBody>
      </p:sp>
      <p:sp>
        <p:nvSpPr>
          <p:cNvPr id="1041" name="Accurate timing, positioning, Nav"/>
          <p:cNvSpPr txBox="1"/>
          <p:nvPr/>
        </p:nvSpPr>
        <p:spPr>
          <a:xfrm>
            <a:off x="8817375" y="907537"/>
            <a:ext cx="2912776" cy="6673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ctr">
              <a:defRPr sz="2000" b="1">
                <a:solidFill>
                  <a:schemeClr val="accent3">
                    <a:lumOff val="23039"/>
                  </a:schemeClr>
                </a:solidFill>
              </a:defRPr>
            </a:lvl1pPr>
          </a:lstStyle>
          <a:p>
            <a:r>
              <a:t>Accurate timing, positioning, Nav</a:t>
            </a:r>
          </a:p>
        </p:txBody>
      </p:sp>
      <p:sp>
        <p:nvSpPr>
          <p:cNvPr id="1042" name="Global Monitoring…"/>
          <p:cNvSpPr txBox="1"/>
          <p:nvPr/>
        </p:nvSpPr>
        <p:spPr>
          <a:xfrm>
            <a:off x="322404" y="2017976"/>
            <a:ext cx="2094841" cy="6673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p>
            <a:pPr>
              <a:defRPr sz="2000">
                <a:solidFill>
                  <a:srgbClr val="FFFFFF"/>
                </a:solidFill>
              </a:defRPr>
            </a:pPr>
            <a:r>
              <a:t>Global Monitoring</a:t>
            </a:r>
          </a:p>
          <a:p>
            <a:pPr>
              <a:defRPr sz="2000">
                <a:solidFill>
                  <a:srgbClr val="FFFFFF"/>
                </a:solidFill>
              </a:defRPr>
            </a:pPr>
            <a:r>
              <a:t>Copernicus</a:t>
            </a:r>
          </a:p>
        </p:txBody>
      </p:sp>
      <p:sp>
        <p:nvSpPr>
          <p:cNvPr id="1043" name="Arctic Weather Sat"/>
          <p:cNvSpPr txBox="1"/>
          <p:nvPr/>
        </p:nvSpPr>
        <p:spPr>
          <a:xfrm>
            <a:off x="2321330" y="3316425"/>
            <a:ext cx="2216880" cy="3752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lvl1pPr>
              <a:defRPr sz="2000">
                <a:solidFill>
                  <a:srgbClr val="FFFFFF"/>
                </a:solidFill>
              </a:defRPr>
            </a:lvl1pPr>
          </a:lstStyle>
          <a:p>
            <a:r>
              <a:t>Arctic Weather Sat</a:t>
            </a:r>
          </a:p>
        </p:txBody>
      </p:sp>
      <p:sp>
        <p:nvSpPr>
          <p:cNvPr id="1044" name="New Space…"/>
          <p:cNvSpPr txBox="1"/>
          <p:nvPr/>
        </p:nvSpPr>
        <p:spPr>
          <a:xfrm>
            <a:off x="347043" y="4100373"/>
            <a:ext cx="1403038" cy="66733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p>
            <a:pPr>
              <a:defRPr sz="2000">
                <a:solidFill>
                  <a:srgbClr val="FFFFFF"/>
                </a:solidFill>
              </a:defRPr>
            </a:pPr>
            <a:r>
              <a:t>New Space</a:t>
            </a:r>
          </a:p>
          <a:p>
            <a:pPr>
              <a:defRPr sz="2000">
                <a:solidFill>
                  <a:srgbClr val="FFFFFF"/>
                </a:solidFill>
              </a:defRPr>
            </a:pPr>
            <a:r>
              <a:t>ICEYE</a:t>
            </a:r>
          </a:p>
        </p:txBody>
      </p:sp>
      <p:sp>
        <p:nvSpPr>
          <p:cNvPr id="1045" name="SatCom + GovSatCom + 5G/6G Direct2Device + Inter-sat Links…"/>
          <p:cNvSpPr txBox="1"/>
          <p:nvPr/>
        </p:nvSpPr>
        <p:spPr>
          <a:xfrm>
            <a:off x="4529237" y="3766373"/>
            <a:ext cx="4190956" cy="95943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defRPr sz="2000">
                <a:solidFill>
                  <a:srgbClr val="FFFFFF"/>
                </a:solidFill>
              </a:defRPr>
            </a:pPr>
            <a:r>
              <a:t>SatCom + GovSatCom + 5G/6G Direct2Device + Inter-sat Links </a:t>
            </a:r>
          </a:p>
          <a:p>
            <a:pPr marL="200526" indent="-200526">
              <a:buSzPct val="100000"/>
              <a:buChar char="+"/>
              <a:defRPr sz="2000">
                <a:solidFill>
                  <a:srgbClr val="FFFFFF"/>
                </a:solidFill>
              </a:defRPr>
            </a:pPr>
            <a:r>
              <a:t>Arctic Sat Broadband Mission</a:t>
            </a:r>
          </a:p>
        </p:txBody>
      </p:sp>
      <p:sp>
        <p:nvSpPr>
          <p:cNvPr id="1046" name="High precision GNSS + Emergency Warning"/>
          <p:cNvSpPr txBox="1"/>
          <p:nvPr/>
        </p:nvSpPr>
        <p:spPr>
          <a:xfrm>
            <a:off x="9127205" y="3834452"/>
            <a:ext cx="2750316" cy="70788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20" rIns="45719" bIns="45720" anchor="t">
            <a:spAutoFit/>
          </a:bodyPr>
          <a:lstStyle>
            <a:lvl1pPr>
              <a:defRPr sz="2000">
                <a:solidFill>
                  <a:srgbClr val="FFFFFF"/>
                </a:solidFill>
              </a:defRPr>
            </a:lvl1pPr>
          </a:lstStyle>
          <a:p>
            <a:r>
              <a:rPr lang="en-US"/>
              <a:t>High-precision</a:t>
            </a:r>
            <a:r>
              <a:t> GNSS + Emergency Warning</a:t>
            </a: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 name="Title 5"/>
          <p:cNvSpPr txBox="1">
            <a:spLocks noGrp="1"/>
          </p:cNvSpPr>
          <p:nvPr>
            <p:ph type="ctrTitle"/>
          </p:nvPr>
        </p:nvSpPr>
        <p:spPr>
          <a:xfrm>
            <a:off x="216425" y="200778"/>
            <a:ext cx="10369808" cy="626410"/>
          </a:xfrm>
          <a:prstGeom prst="rect">
            <a:avLst/>
          </a:prstGeom>
        </p:spPr>
        <p:txBody>
          <a:bodyPr/>
          <a:lstStyle/>
          <a:p>
            <a:pPr defTabSz="813816">
              <a:defRPr sz="2670"/>
            </a:pPr>
            <a:r>
              <a:t>Towards an </a:t>
            </a:r>
            <a:r>
              <a:rPr u="sng"/>
              <a:t>integrated</a:t>
            </a:r>
            <a:r>
              <a:t> </a:t>
            </a:r>
            <a:r>
              <a:rPr u="sng"/>
              <a:t>system</a:t>
            </a:r>
            <a:r>
              <a:t> for space-based </a:t>
            </a:r>
            <a:r>
              <a:rPr u="sng"/>
              <a:t>rapid</a:t>
            </a:r>
            <a:r>
              <a:t> response </a:t>
            </a:r>
          </a:p>
        </p:txBody>
      </p:sp>
      <p:pic>
        <p:nvPicPr>
          <p:cNvPr id="1051" name="Picture 2" descr="Picture 2"/>
          <p:cNvPicPr>
            <a:picLocks noChangeAspect="1"/>
          </p:cNvPicPr>
          <p:nvPr/>
        </p:nvPicPr>
        <p:blipFill>
          <a:blip r:embed="rId3"/>
          <a:srcRect t="1981" r="2022" b="2279"/>
          <a:stretch>
            <a:fillRect/>
          </a:stretch>
        </p:blipFill>
        <p:spPr>
          <a:xfrm>
            <a:off x="2026368" y="1315886"/>
            <a:ext cx="7973490" cy="4529985"/>
          </a:xfrm>
          <a:prstGeom prst="rect">
            <a:avLst/>
          </a:prstGeom>
          <a:ln w="12700">
            <a:miter lim="400000"/>
          </a:ln>
        </p:spPr>
      </p:pic>
      <p:sp>
        <p:nvSpPr>
          <p:cNvPr id="1052" name="Orchestrating observing systems, e.g.EO, drones, IoT"/>
          <p:cNvSpPr txBox="1"/>
          <p:nvPr/>
        </p:nvSpPr>
        <p:spPr>
          <a:xfrm>
            <a:off x="10163950" y="1029244"/>
            <a:ext cx="1719794" cy="193899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defRPr sz="2000">
                <a:solidFill>
                  <a:schemeClr val="accent3"/>
                </a:solidFill>
              </a:defRPr>
            </a:pPr>
            <a:endParaRPr/>
          </a:p>
          <a:p>
            <a:pPr>
              <a:defRPr sz="2000">
                <a:solidFill>
                  <a:srgbClr val="FFFFFF"/>
                </a:solidFill>
              </a:defRPr>
            </a:pPr>
            <a:r>
              <a:rPr>
                <a:solidFill>
                  <a:schemeClr val="accent4"/>
                </a:solidFill>
              </a:rPr>
              <a:t>Orchestrating </a:t>
            </a:r>
            <a:r>
              <a:t>observing systems, e.g.</a:t>
            </a:r>
            <a:r>
              <a:rPr lang="en-GB"/>
              <a:t> </a:t>
            </a:r>
            <a:r>
              <a:t>EO, drones, IoT </a:t>
            </a:r>
          </a:p>
        </p:txBody>
      </p:sp>
      <p:sp>
        <p:nvSpPr>
          <p:cNvPr id="1053" name="Deliver situational awareness to the users"/>
          <p:cNvSpPr txBox="1"/>
          <p:nvPr/>
        </p:nvSpPr>
        <p:spPr>
          <a:xfrm>
            <a:off x="-161295" y="1321344"/>
            <a:ext cx="1884048" cy="132343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lgn="r">
              <a:defRPr sz="2000">
                <a:solidFill>
                  <a:srgbClr val="FFFFFF"/>
                </a:solidFill>
              </a:defRPr>
            </a:pPr>
            <a:r>
              <a:t>Deliver </a:t>
            </a:r>
            <a:r>
              <a:rPr>
                <a:solidFill>
                  <a:schemeClr val="accent4"/>
                </a:solidFill>
              </a:rPr>
              <a:t>situational awareness</a:t>
            </a:r>
            <a:r>
              <a:t> to users</a:t>
            </a:r>
          </a:p>
        </p:txBody>
      </p:sp>
      <p:sp>
        <p:nvSpPr>
          <p:cNvPr id="1054" name="Fostering a “digital market place”"/>
          <p:cNvSpPr txBox="1"/>
          <p:nvPr/>
        </p:nvSpPr>
        <p:spPr>
          <a:xfrm>
            <a:off x="-211979" y="4719333"/>
            <a:ext cx="1985416" cy="9594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lgn="r">
              <a:defRPr sz="2000">
                <a:solidFill>
                  <a:srgbClr val="FFFFFF"/>
                </a:solidFill>
              </a:defRPr>
            </a:pPr>
            <a:r>
              <a:t>Fostering a “</a:t>
            </a:r>
            <a:r>
              <a:rPr>
                <a:solidFill>
                  <a:schemeClr val="accent4"/>
                </a:solidFill>
              </a:rPr>
              <a:t>digital market place</a:t>
            </a:r>
            <a:r>
              <a:t>”</a:t>
            </a:r>
          </a:p>
        </p:txBody>
      </p:sp>
      <p:sp>
        <p:nvSpPr>
          <p:cNvPr id="1055" name="Civil Security from Space (CSS) Hub"/>
          <p:cNvSpPr txBox="1"/>
          <p:nvPr/>
        </p:nvSpPr>
        <p:spPr>
          <a:xfrm>
            <a:off x="3849149" y="827032"/>
            <a:ext cx="4493702" cy="37523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lvl1pPr>
              <a:defRPr sz="2000" b="1">
                <a:solidFill>
                  <a:schemeClr val="accent3"/>
                </a:solidFill>
              </a:defRPr>
            </a:lvl1pPr>
          </a:lstStyle>
          <a:p>
            <a:r>
              <a:t>Civil Security from Space (CSS) Hub</a:t>
            </a:r>
          </a:p>
        </p:txBody>
      </p:sp>
      <p:sp>
        <p:nvSpPr>
          <p:cNvPr id="1056" name="AI factory for Big data mining"/>
          <p:cNvSpPr txBox="1"/>
          <p:nvPr/>
        </p:nvSpPr>
        <p:spPr>
          <a:xfrm>
            <a:off x="10170790" y="4886387"/>
            <a:ext cx="1985415" cy="70788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defRPr sz="2000">
                <a:solidFill>
                  <a:srgbClr val="FFFFFF"/>
                </a:solidFill>
              </a:defRPr>
            </a:lvl1pPr>
          </a:lstStyle>
          <a:p>
            <a:r>
              <a:t>AI factory for Big </a:t>
            </a:r>
            <a:r>
              <a:rPr lang="en-GB"/>
              <a:t>D</a:t>
            </a:r>
            <a:r>
              <a:rPr err="1"/>
              <a:t>ata</a:t>
            </a:r>
            <a:r>
              <a:t> mining</a:t>
            </a: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 name="Text Box 34"/>
          <p:cNvSpPr txBox="1">
            <a:spLocks noGrp="1"/>
          </p:cNvSpPr>
          <p:nvPr>
            <p:ph type="sldNum" sz="quarter" idx="2"/>
          </p:nvPr>
        </p:nvSpPr>
        <p:spPr>
          <a:xfrm>
            <a:off x="11874085" y="6250106"/>
            <a:ext cx="127001" cy="135547"/>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5</a:t>
            </a:fld>
            <a:endParaRPr/>
          </a:p>
        </p:txBody>
      </p:sp>
      <p:sp>
        <p:nvSpPr>
          <p:cNvPr id="1061" name="Title 5"/>
          <p:cNvSpPr txBox="1">
            <a:spLocks noGrp="1"/>
          </p:cNvSpPr>
          <p:nvPr>
            <p:ph type="ctrTitle"/>
          </p:nvPr>
        </p:nvSpPr>
        <p:spPr>
          <a:xfrm>
            <a:off x="216425" y="159025"/>
            <a:ext cx="10108850" cy="563780"/>
          </a:xfrm>
          <a:prstGeom prst="rect">
            <a:avLst/>
          </a:prstGeom>
        </p:spPr>
        <p:txBody>
          <a:bodyPr/>
          <a:lstStyle>
            <a:lvl1pPr defTabSz="786384">
              <a:defRPr sz="2580"/>
            </a:lvl1pPr>
          </a:lstStyle>
          <a:p>
            <a:r>
              <a:t>Example of Civil Security from Space (CSS) partnership projects</a:t>
            </a:r>
          </a:p>
        </p:txBody>
      </p:sp>
      <p:sp>
        <p:nvSpPr>
          <p:cNvPr id="1062" name="SatNav - Wearable indoor &amp; outdoor positioning (Epic Blue)"/>
          <p:cNvSpPr txBox="1"/>
          <p:nvPr/>
        </p:nvSpPr>
        <p:spPr>
          <a:xfrm>
            <a:off x="330576" y="1453634"/>
            <a:ext cx="2387601" cy="88406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defRPr sz="1800">
                <a:solidFill>
                  <a:srgbClr val="FFFFFF"/>
                </a:solidFill>
              </a:defRPr>
            </a:pPr>
            <a:r>
              <a:rPr b="1"/>
              <a:t>SatNav</a:t>
            </a:r>
            <a:r>
              <a:t> - Wearable indoor &amp; outdoor positioning (Epic Blue)</a:t>
            </a:r>
          </a:p>
        </p:txBody>
      </p:sp>
      <p:sp>
        <p:nvSpPr>
          <p:cNvPr id="1063" name="EO New Space…"/>
          <p:cNvSpPr txBox="1"/>
          <p:nvPr/>
        </p:nvSpPr>
        <p:spPr>
          <a:xfrm>
            <a:off x="235022" y="3098630"/>
            <a:ext cx="2157042" cy="115076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defRPr sz="1800" b="1">
                <a:solidFill>
                  <a:srgbClr val="FFFFFF"/>
                </a:solidFill>
              </a:defRPr>
            </a:pPr>
            <a:r>
              <a:t>EO New Space </a:t>
            </a:r>
          </a:p>
          <a:p>
            <a:pPr>
              <a:defRPr sz="1800">
                <a:solidFill>
                  <a:srgbClr val="FFFFFF"/>
                </a:solidFill>
              </a:defRPr>
            </a:pPr>
            <a:r>
              <a:t>Hyper spectral (KuvaSpace) </a:t>
            </a:r>
          </a:p>
          <a:p>
            <a:pPr>
              <a:defRPr sz="1800">
                <a:solidFill>
                  <a:srgbClr val="FFFFFF"/>
                </a:solidFill>
              </a:defRPr>
            </a:pPr>
            <a:r>
              <a:t>SAR (ICEEYE)</a:t>
            </a:r>
          </a:p>
        </p:txBody>
      </p:sp>
      <p:sp>
        <p:nvSpPr>
          <p:cNvPr id="1064" name="IoT - Video Surveillance to detect fire (CICLOPE)"/>
          <p:cNvSpPr txBox="1"/>
          <p:nvPr/>
        </p:nvSpPr>
        <p:spPr>
          <a:xfrm>
            <a:off x="266596" y="5014175"/>
            <a:ext cx="2093893" cy="115076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defRPr sz="1800">
                <a:solidFill>
                  <a:srgbClr val="FFFFFF"/>
                </a:solidFill>
              </a:defRPr>
            </a:pPr>
            <a:r>
              <a:rPr b="1"/>
              <a:t>IoT</a:t>
            </a:r>
            <a:r>
              <a:t> - Video Surveillance to detect fire (CICLOPE)</a:t>
            </a:r>
          </a:p>
        </p:txBody>
      </p:sp>
      <p:pic>
        <p:nvPicPr>
          <p:cNvPr id="1065" name="Screenshot 2024-01-25 at 14.34.52.png" descr="Screenshot 2024-01-25 at 14.34.52.png"/>
          <p:cNvPicPr>
            <a:picLocks noChangeAspect="1"/>
          </p:cNvPicPr>
          <p:nvPr/>
        </p:nvPicPr>
        <p:blipFill>
          <a:blip r:embed="rId3"/>
          <a:stretch>
            <a:fillRect/>
          </a:stretch>
        </p:blipFill>
        <p:spPr>
          <a:xfrm>
            <a:off x="2549134" y="5014175"/>
            <a:ext cx="2387601" cy="1130301"/>
          </a:xfrm>
          <a:prstGeom prst="rect">
            <a:avLst/>
          </a:prstGeom>
          <a:ln w="12700">
            <a:miter lim="400000"/>
          </a:ln>
        </p:spPr>
      </p:pic>
      <p:pic>
        <p:nvPicPr>
          <p:cNvPr id="1066" name="Screenshot 2024-01-25 at 17.27.20.png" descr="Screenshot 2024-01-25 at 17.27.20.png"/>
          <p:cNvPicPr>
            <a:picLocks noChangeAspect="1"/>
          </p:cNvPicPr>
          <p:nvPr/>
        </p:nvPicPr>
        <p:blipFill>
          <a:blip r:embed="rId4"/>
          <a:stretch>
            <a:fillRect/>
          </a:stretch>
        </p:blipFill>
        <p:spPr>
          <a:xfrm>
            <a:off x="2481236" y="2822180"/>
            <a:ext cx="1641397" cy="1213640"/>
          </a:xfrm>
          <a:prstGeom prst="rect">
            <a:avLst/>
          </a:prstGeom>
          <a:ln w="12700">
            <a:miter lim="400000"/>
          </a:ln>
        </p:spPr>
      </p:pic>
      <p:pic>
        <p:nvPicPr>
          <p:cNvPr id="1067" name="Screenshot 2024-01-25 at 14.47.29.png" descr="Screenshot 2024-01-25 at 14.47.29.png"/>
          <p:cNvPicPr>
            <a:picLocks noChangeAspect="1"/>
          </p:cNvPicPr>
          <p:nvPr/>
        </p:nvPicPr>
        <p:blipFill>
          <a:blip r:embed="rId5"/>
          <a:srcRect l="27528" t="32945" r="27523"/>
          <a:stretch>
            <a:fillRect/>
          </a:stretch>
        </p:blipFill>
        <p:spPr>
          <a:xfrm>
            <a:off x="3391286" y="3504519"/>
            <a:ext cx="1480345" cy="12151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0800" y="21600"/>
                </a:lnTo>
                <a:lnTo>
                  <a:pt x="21600" y="21600"/>
                </a:lnTo>
                <a:lnTo>
                  <a:pt x="21600" y="0"/>
                </a:lnTo>
                <a:lnTo>
                  <a:pt x="0" y="0"/>
                </a:lnTo>
                <a:close/>
                <a:moveTo>
                  <a:pt x="19122" y="13692"/>
                </a:moveTo>
                <a:cubicBezTo>
                  <a:pt x="19202" y="13715"/>
                  <a:pt x="19278" y="13777"/>
                  <a:pt x="19324" y="13869"/>
                </a:cubicBezTo>
                <a:cubicBezTo>
                  <a:pt x="19417" y="14051"/>
                  <a:pt x="19371" y="14292"/>
                  <a:pt x="19220" y="14405"/>
                </a:cubicBezTo>
                <a:cubicBezTo>
                  <a:pt x="19069" y="14517"/>
                  <a:pt x="18867" y="14460"/>
                  <a:pt x="18774" y="14278"/>
                </a:cubicBezTo>
                <a:cubicBezTo>
                  <a:pt x="18681" y="14095"/>
                  <a:pt x="18727" y="13854"/>
                  <a:pt x="18878" y="13742"/>
                </a:cubicBezTo>
                <a:cubicBezTo>
                  <a:pt x="18954" y="13685"/>
                  <a:pt x="19041" y="13669"/>
                  <a:pt x="19122" y="13692"/>
                </a:cubicBezTo>
                <a:close/>
              </a:path>
            </a:pathLst>
          </a:custGeom>
          <a:ln w="12700">
            <a:miter lim="400000"/>
          </a:ln>
        </p:spPr>
      </p:pic>
      <p:pic>
        <p:nvPicPr>
          <p:cNvPr id="1068" name="Screenshot 2024-01-25 at 14.37.53.png" descr="Screenshot 2024-01-25 at 14.37.53.png"/>
          <p:cNvPicPr>
            <a:picLocks noChangeAspect="1"/>
          </p:cNvPicPr>
          <p:nvPr/>
        </p:nvPicPr>
        <p:blipFill>
          <a:blip r:embed="rId6"/>
          <a:srcRect l="26516" t="2580" r="26176" b="109"/>
          <a:stretch>
            <a:fillRect/>
          </a:stretch>
        </p:blipFill>
        <p:spPr>
          <a:xfrm>
            <a:off x="10686593" y="2223595"/>
            <a:ext cx="1354158" cy="2900832"/>
          </a:xfrm>
          <a:custGeom>
            <a:avLst/>
            <a:gdLst/>
            <a:ahLst/>
            <a:cxnLst>
              <a:cxn ang="0">
                <a:pos x="wd2" y="hd2"/>
              </a:cxn>
              <a:cxn ang="5400000">
                <a:pos x="wd2" y="hd2"/>
              </a:cxn>
              <a:cxn ang="10800000">
                <a:pos x="wd2" y="hd2"/>
              </a:cxn>
              <a:cxn ang="16200000">
                <a:pos x="wd2" y="hd2"/>
              </a:cxn>
            </a:cxnLst>
            <a:rect l="0" t="0" r="r" b="b"/>
            <a:pathLst>
              <a:path w="21538" h="21598" extrusionOk="0">
                <a:moveTo>
                  <a:pt x="11740" y="0"/>
                </a:moveTo>
                <a:cubicBezTo>
                  <a:pt x="11194" y="-2"/>
                  <a:pt x="11147" y="0"/>
                  <a:pt x="10881" y="65"/>
                </a:cubicBezTo>
                <a:cubicBezTo>
                  <a:pt x="10437" y="174"/>
                  <a:pt x="9720" y="417"/>
                  <a:pt x="9568" y="509"/>
                </a:cubicBezTo>
                <a:cubicBezTo>
                  <a:pt x="9492" y="555"/>
                  <a:pt x="9342" y="641"/>
                  <a:pt x="9240" y="701"/>
                </a:cubicBezTo>
                <a:cubicBezTo>
                  <a:pt x="9138" y="760"/>
                  <a:pt x="9057" y="817"/>
                  <a:pt x="9057" y="828"/>
                </a:cubicBezTo>
                <a:cubicBezTo>
                  <a:pt x="9057" y="839"/>
                  <a:pt x="9011" y="877"/>
                  <a:pt x="8956" y="913"/>
                </a:cubicBezTo>
                <a:cubicBezTo>
                  <a:pt x="8901" y="949"/>
                  <a:pt x="8817" y="1034"/>
                  <a:pt x="8773" y="1103"/>
                </a:cubicBezTo>
                <a:cubicBezTo>
                  <a:pt x="8729" y="1171"/>
                  <a:pt x="8681" y="1248"/>
                  <a:pt x="8659" y="1274"/>
                </a:cubicBezTo>
                <a:cubicBezTo>
                  <a:pt x="8518" y="1442"/>
                  <a:pt x="8501" y="1477"/>
                  <a:pt x="8533" y="1569"/>
                </a:cubicBezTo>
                <a:cubicBezTo>
                  <a:pt x="8552" y="1624"/>
                  <a:pt x="8577" y="1797"/>
                  <a:pt x="8590" y="1956"/>
                </a:cubicBezTo>
                <a:cubicBezTo>
                  <a:pt x="8603" y="2116"/>
                  <a:pt x="8634" y="2258"/>
                  <a:pt x="8659" y="2270"/>
                </a:cubicBezTo>
                <a:cubicBezTo>
                  <a:pt x="8746" y="2311"/>
                  <a:pt x="8712" y="2328"/>
                  <a:pt x="8584" y="2305"/>
                </a:cubicBezTo>
                <a:cubicBezTo>
                  <a:pt x="8514" y="2293"/>
                  <a:pt x="8348" y="2282"/>
                  <a:pt x="8218" y="2282"/>
                </a:cubicBezTo>
                <a:cubicBezTo>
                  <a:pt x="8027" y="2282"/>
                  <a:pt x="7950" y="2294"/>
                  <a:pt x="7845" y="2344"/>
                </a:cubicBezTo>
                <a:cubicBezTo>
                  <a:pt x="7773" y="2377"/>
                  <a:pt x="7719" y="2428"/>
                  <a:pt x="7719" y="2456"/>
                </a:cubicBezTo>
                <a:cubicBezTo>
                  <a:pt x="7719" y="2529"/>
                  <a:pt x="8048" y="2652"/>
                  <a:pt x="8249" y="2654"/>
                </a:cubicBezTo>
                <a:cubicBezTo>
                  <a:pt x="8297" y="2654"/>
                  <a:pt x="8406" y="2686"/>
                  <a:pt x="8495" y="2722"/>
                </a:cubicBezTo>
                <a:lnTo>
                  <a:pt x="8659" y="2787"/>
                </a:lnTo>
                <a:lnTo>
                  <a:pt x="8577" y="2905"/>
                </a:lnTo>
                <a:cubicBezTo>
                  <a:pt x="8501" y="3015"/>
                  <a:pt x="8478" y="3025"/>
                  <a:pt x="8255" y="3059"/>
                </a:cubicBezTo>
                <a:cubicBezTo>
                  <a:pt x="8124" y="3079"/>
                  <a:pt x="7975" y="3094"/>
                  <a:pt x="7921" y="3094"/>
                </a:cubicBezTo>
                <a:cubicBezTo>
                  <a:pt x="7866" y="3094"/>
                  <a:pt x="7805" y="3105"/>
                  <a:pt x="7788" y="3118"/>
                </a:cubicBezTo>
                <a:cubicBezTo>
                  <a:pt x="7771" y="3131"/>
                  <a:pt x="7699" y="3141"/>
                  <a:pt x="7624" y="3141"/>
                </a:cubicBezTo>
                <a:cubicBezTo>
                  <a:pt x="7549" y="3141"/>
                  <a:pt x="7462" y="3155"/>
                  <a:pt x="7428" y="3171"/>
                </a:cubicBezTo>
                <a:cubicBezTo>
                  <a:pt x="7384" y="3192"/>
                  <a:pt x="7341" y="3193"/>
                  <a:pt x="7277" y="3174"/>
                </a:cubicBezTo>
                <a:cubicBezTo>
                  <a:pt x="7210" y="3154"/>
                  <a:pt x="7133" y="3160"/>
                  <a:pt x="6936" y="3201"/>
                </a:cubicBezTo>
                <a:cubicBezTo>
                  <a:pt x="6649" y="3260"/>
                  <a:pt x="6542" y="3327"/>
                  <a:pt x="6621" y="3396"/>
                </a:cubicBezTo>
                <a:cubicBezTo>
                  <a:pt x="6662" y="3432"/>
                  <a:pt x="6640" y="3453"/>
                  <a:pt x="6475" y="3523"/>
                </a:cubicBezTo>
                <a:cubicBezTo>
                  <a:pt x="6367" y="3569"/>
                  <a:pt x="6239" y="3605"/>
                  <a:pt x="6191" y="3605"/>
                </a:cubicBezTo>
                <a:cubicBezTo>
                  <a:pt x="6144" y="3605"/>
                  <a:pt x="6028" y="3627"/>
                  <a:pt x="5939" y="3653"/>
                </a:cubicBezTo>
                <a:cubicBezTo>
                  <a:pt x="5849" y="3678"/>
                  <a:pt x="5746" y="3700"/>
                  <a:pt x="5705" y="3700"/>
                </a:cubicBezTo>
                <a:cubicBezTo>
                  <a:pt x="5516" y="3700"/>
                  <a:pt x="5099" y="3869"/>
                  <a:pt x="4872" y="4037"/>
                </a:cubicBezTo>
                <a:cubicBezTo>
                  <a:pt x="4670" y="4186"/>
                  <a:pt x="4609" y="4241"/>
                  <a:pt x="4512" y="4382"/>
                </a:cubicBezTo>
                <a:cubicBezTo>
                  <a:pt x="4469" y="4446"/>
                  <a:pt x="4398" y="4536"/>
                  <a:pt x="4354" y="4580"/>
                </a:cubicBezTo>
                <a:cubicBezTo>
                  <a:pt x="4311" y="4625"/>
                  <a:pt x="4256" y="4698"/>
                  <a:pt x="4235" y="4743"/>
                </a:cubicBezTo>
                <a:cubicBezTo>
                  <a:pt x="4110" y="4999"/>
                  <a:pt x="4047" y="5113"/>
                  <a:pt x="3976" y="5207"/>
                </a:cubicBezTo>
                <a:cubicBezTo>
                  <a:pt x="3932" y="5264"/>
                  <a:pt x="3900" y="5340"/>
                  <a:pt x="3900" y="5375"/>
                </a:cubicBezTo>
                <a:cubicBezTo>
                  <a:pt x="3900" y="5411"/>
                  <a:pt x="3880" y="5460"/>
                  <a:pt x="3856" y="5482"/>
                </a:cubicBezTo>
                <a:cubicBezTo>
                  <a:pt x="3832" y="5504"/>
                  <a:pt x="3781" y="5575"/>
                  <a:pt x="3748" y="5638"/>
                </a:cubicBezTo>
                <a:cubicBezTo>
                  <a:pt x="3716" y="5702"/>
                  <a:pt x="3662" y="5784"/>
                  <a:pt x="3622" y="5822"/>
                </a:cubicBezTo>
                <a:cubicBezTo>
                  <a:pt x="3583" y="5859"/>
                  <a:pt x="3553" y="5919"/>
                  <a:pt x="3553" y="5955"/>
                </a:cubicBezTo>
                <a:cubicBezTo>
                  <a:pt x="3553" y="5990"/>
                  <a:pt x="3533" y="6024"/>
                  <a:pt x="3509" y="6031"/>
                </a:cubicBezTo>
                <a:cubicBezTo>
                  <a:pt x="3464" y="6044"/>
                  <a:pt x="3448" y="6069"/>
                  <a:pt x="3351" y="6392"/>
                </a:cubicBezTo>
                <a:cubicBezTo>
                  <a:pt x="3212" y="6854"/>
                  <a:pt x="3191" y="6915"/>
                  <a:pt x="3149" y="6936"/>
                </a:cubicBezTo>
                <a:cubicBezTo>
                  <a:pt x="3124" y="6948"/>
                  <a:pt x="3105" y="6978"/>
                  <a:pt x="3105" y="7001"/>
                </a:cubicBezTo>
                <a:cubicBezTo>
                  <a:pt x="3105" y="7024"/>
                  <a:pt x="3087" y="7042"/>
                  <a:pt x="3067" y="7042"/>
                </a:cubicBezTo>
                <a:cubicBezTo>
                  <a:pt x="2959" y="7042"/>
                  <a:pt x="2757" y="7355"/>
                  <a:pt x="2757" y="7521"/>
                </a:cubicBezTo>
                <a:cubicBezTo>
                  <a:pt x="2757" y="7601"/>
                  <a:pt x="2738" y="7673"/>
                  <a:pt x="2713" y="7680"/>
                </a:cubicBezTo>
                <a:cubicBezTo>
                  <a:pt x="2689" y="7687"/>
                  <a:pt x="2653" y="7727"/>
                  <a:pt x="2638" y="7769"/>
                </a:cubicBezTo>
                <a:cubicBezTo>
                  <a:pt x="2622" y="7810"/>
                  <a:pt x="2585" y="7900"/>
                  <a:pt x="2555" y="7970"/>
                </a:cubicBezTo>
                <a:cubicBezTo>
                  <a:pt x="2525" y="8040"/>
                  <a:pt x="2482" y="8193"/>
                  <a:pt x="2461" y="8310"/>
                </a:cubicBezTo>
                <a:cubicBezTo>
                  <a:pt x="2439" y="8426"/>
                  <a:pt x="2403" y="8537"/>
                  <a:pt x="2379" y="8555"/>
                </a:cubicBezTo>
                <a:cubicBezTo>
                  <a:pt x="2354" y="8573"/>
                  <a:pt x="2318" y="8668"/>
                  <a:pt x="2297" y="8771"/>
                </a:cubicBezTo>
                <a:cubicBezTo>
                  <a:pt x="2276" y="8873"/>
                  <a:pt x="2248" y="9014"/>
                  <a:pt x="2234" y="9084"/>
                </a:cubicBezTo>
                <a:cubicBezTo>
                  <a:pt x="2219" y="9154"/>
                  <a:pt x="2189" y="9233"/>
                  <a:pt x="2164" y="9258"/>
                </a:cubicBezTo>
                <a:cubicBezTo>
                  <a:pt x="2139" y="9284"/>
                  <a:pt x="2104" y="9357"/>
                  <a:pt x="2088" y="9421"/>
                </a:cubicBezTo>
                <a:cubicBezTo>
                  <a:pt x="2073" y="9485"/>
                  <a:pt x="2039" y="9625"/>
                  <a:pt x="2013" y="9734"/>
                </a:cubicBezTo>
                <a:cubicBezTo>
                  <a:pt x="1986" y="9842"/>
                  <a:pt x="1978" y="10007"/>
                  <a:pt x="1994" y="10097"/>
                </a:cubicBezTo>
                <a:cubicBezTo>
                  <a:pt x="2018" y="10236"/>
                  <a:pt x="2005" y="10278"/>
                  <a:pt x="1918" y="10357"/>
                </a:cubicBezTo>
                <a:cubicBezTo>
                  <a:pt x="1687" y="10570"/>
                  <a:pt x="1554" y="10807"/>
                  <a:pt x="1577" y="10966"/>
                </a:cubicBezTo>
                <a:cubicBezTo>
                  <a:pt x="1592" y="11073"/>
                  <a:pt x="1571" y="11154"/>
                  <a:pt x="1508" y="11244"/>
                </a:cubicBezTo>
                <a:cubicBezTo>
                  <a:pt x="1458" y="11314"/>
                  <a:pt x="1420" y="11396"/>
                  <a:pt x="1419" y="11424"/>
                </a:cubicBezTo>
                <a:cubicBezTo>
                  <a:pt x="1419" y="11452"/>
                  <a:pt x="1396" y="11481"/>
                  <a:pt x="1369" y="11489"/>
                </a:cubicBezTo>
                <a:cubicBezTo>
                  <a:pt x="1341" y="11497"/>
                  <a:pt x="1318" y="11570"/>
                  <a:pt x="1318" y="11652"/>
                </a:cubicBezTo>
                <a:cubicBezTo>
                  <a:pt x="1318" y="11733"/>
                  <a:pt x="1295" y="11806"/>
                  <a:pt x="1268" y="11814"/>
                </a:cubicBezTo>
                <a:cubicBezTo>
                  <a:pt x="1240" y="11822"/>
                  <a:pt x="1217" y="11868"/>
                  <a:pt x="1217" y="11918"/>
                </a:cubicBezTo>
                <a:cubicBezTo>
                  <a:pt x="1217" y="12015"/>
                  <a:pt x="1108" y="12235"/>
                  <a:pt x="1022" y="12311"/>
                </a:cubicBezTo>
                <a:cubicBezTo>
                  <a:pt x="992" y="12336"/>
                  <a:pt x="971" y="12376"/>
                  <a:pt x="971" y="12402"/>
                </a:cubicBezTo>
                <a:cubicBezTo>
                  <a:pt x="971" y="12428"/>
                  <a:pt x="929" y="12485"/>
                  <a:pt x="876" y="12529"/>
                </a:cubicBezTo>
                <a:cubicBezTo>
                  <a:pt x="823" y="12573"/>
                  <a:pt x="754" y="12651"/>
                  <a:pt x="725" y="12701"/>
                </a:cubicBezTo>
                <a:cubicBezTo>
                  <a:pt x="680" y="12779"/>
                  <a:pt x="633" y="12802"/>
                  <a:pt x="390" y="12860"/>
                </a:cubicBezTo>
                <a:cubicBezTo>
                  <a:pt x="235" y="12898"/>
                  <a:pt x="82" y="12950"/>
                  <a:pt x="43" y="12978"/>
                </a:cubicBezTo>
                <a:cubicBezTo>
                  <a:pt x="-21" y="13025"/>
                  <a:pt x="-21" y="13034"/>
                  <a:pt x="94" y="13088"/>
                </a:cubicBezTo>
                <a:cubicBezTo>
                  <a:pt x="239" y="13156"/>
                  <a:pt x="441" y="13166"/>
                  <a:pt x="655" y="13114"/>
                </a:cubicBezTo>
                <a:cubicBezTo>
                  <a:pt x="820" y="13074"/>
                  <a:pt x="930" y="13086"/>
                  <a:pt x="1154" y="13165"/>
                </a:cubicBezTo>
                <a:cubicBezTo>
                  <a:pt x="1271" y="13206"/>
                  <a:pt x="1318" y="13240"/>
                  <a:pt x="1318" y="13289"/>
                </a:cubicBezTo>
                <a:cubicBezTo>
                  <a:pt x="1318" y="13326"/>
                  <a:pt x="1341" y="13361"/>
                  <a:pt x="1369" y="13368"/>
                </a:cubicBezTo>
                <a:cubicBezTo>
                  <a:pt x="1429" y="13386"/>
                  <a:pt x="1435" y="13729"/>
                  <a:pt x="1375" y="13729"/>
                </a:cubicBezTo>
                <a:cubicBezTo>
                  <a:pt x="1352" y="13729"/>
                  <a:pt x="1294" y="13764"/>
                  <a:pt x="1243" y="13809"/>
                </a:cubicBezTo>
                <a:cubicBezTo>
                  <a:pt x="1151" y="13888"/>
                  <a:pt x="1146" y="13893"/>
                  <a:pt x="1236" y="13971"/>
                </a:cubicBezTo>
                <a:cubicBezTo>
                  <a:pt x="1287" y="14015"/>
                  <a:pt x="1402" y="14067"/>
                  <a:pt x="1489" y="14087"/>
                </a:cubicBezTo>
                <a:cubicBezTo>
                  <a:pt x="1657" y="14124"/>
                  <a:pt x="1766" y="14205"/>
                  <a:pt x="1766" y="14296"/>
                </a:cubicBezTo>
                <a:cubicBezTo>
                  <a:pt x="1766" y="14327"/>
                  <a:pt x="1790" y="14359"/>
                  <a:pt x="1817" y="14367"/>
                </a:cubicBezTo>
                <a:cubicBezTo>
                  <a:pt x="1844" y="14375"/>
                  <a:pt x="1861" y="14415"/>
                  <a:pt x="1861" y="14456"/>
                </a:cubicBezTo>
                <a:cubicBezTo>
                  <a:pt x="1861" y="14497"/>
                  <a:pt x="1889" y="14543"/>
                  <a:pt x="1918" y="14556"/>
                </a:cubicBezTo>
                <a:cubicBezTo>
                  <a:pt x="1966" y="14579"/>
                  <a:pt x="2016" y="14822"/>
                  <a:pt x="2095" y="15422"/>
                </a:cubicBezTo>
                <a:cubicBezTo>
                  <a:pt x="2109" y="15531"/>
                  <a:pt x="2139" y="15632"/>
                  <a:pt x="2164" y="15644"/>
                </a:cubicBezTo>
                <a:cubicBezTo>
                  <a:pt x="2189" y="15656"/>
                  <a:pt x="2208" y="15796"/>
                  <a:pt x="2208" y="15957"/>
                </a:cubicBezTo>
                <a:cubicBezTo>
                  <a:pt x="2208" y="16118"/>
                  <a:pt x="2233" y="16261"/>
                  <a:pt x="2259" y="16273"/>
                </a:cubicBezTo>
                <a:cubicBezTo>
                  <a:pt x="2285" y="16285"/>
                  <a:pt x="2314" y="16435"/>
                  <a:pt x="2328" y="16607"/>
                </a:cubicBezTo>
                <a:cubicBezTo>
                  <a:pt x="2342" y="16779"/>
                  <a:pt x="2367" y="16994"/>
                  <a:pt x="2385" y="17083"/>
                </a:cubicBezTo>
                <a:cubicBezTo>
                  <a:pt x="2405" y="17182"/>
                  <a:pt x="2395" y="17280"/>
                  <a:pt x="2360" y="17334"/>
                </a:cubicBezTo>
                <a:cubicBezTo>
                  <a:pt x="2321" y="17394"/>
                  <a:pt x="2321" y="17446"/>
                  <a:pt x="2353" y="17497"/>
                </a:cubicBezTo>
                <a:cubicBezTo>
                  <a:pt x="2426" y="17609"/>
                  <a:pt x="2512" y="17769"/>
                  <a:pt x="2549" y="17860"/>
                </a:cubicBezTo>
                <a:cubicBezTo>
                  <a:pt x="2590" y="17960"/>
                  <a:pt x="2644" y="18004"/>
                  <a:pt x="2802" y="18055"/>
                </a:cubicBezTo>
                <a:cubicBezTo>
                  <a:pt x="2961" y="18106"/>
                  <a:pt x="3370" y="18106"/>
                  <a:pt x="3553" y="18055"/>
                </a:cubicBezTo>
                <a:cubicBezTo>
                  <a:pt x="3728" y="18006"/>
                  <a:pt x="3900" y="17867"/>
                  <a:pt x="3900" y="17771"/>
                </a:cubicBezTo>
                <a:cubicBezTo>
                  <a:pt x="3900" y="17731"/>
                  <a:pt x="3928" y="17661"/>
                  <a:pt x="3969" y="17615"/>
                </a:cubicBezTo>
                <a:cubicBezTo>
                  <a:pt x="4063" y="17510"/>
                  <a:pt x="4067" y="17228"/>
                  <a:pt x="3976" y="17145"/>
                </a:cubicBezTo>
                <a:cubicBezTo>
                  <a:pt x="3847" y="17028"/>
                  <a:pt x="3799" y="16917"/>
                  <a:pt x="3799" y="16752"/>
                </a:cubicBezTo>
                <a:cubicBezTo>
                  <a:pt x="3799" y="16661"/>
                  <a:pt x="3776" y="16580"/>
                  <a:pt x="3748" y="16572"/>
                </a:cubicBezTo>
                <a:cubicBezTo>
                  <a:pt x="3719" y="16563"/>
                  <a:pt x="3698" y="16416"/>
                  <a:pt x="3698" y="16205"/>
                </a:cubicBezTo>
                <a:cubicBezTo>
                  <a:pt x="3698" y="16011"/>
                  <a:pt x="3679" y="15842"/>
                  <a:pt x="3654" y="15830"/>
                </a:cubicBezTo>
                <a:cubicBezTo>
                  <a:pt x="3567" y="15788"/>
                  <a:pt x="3501" y="14619"/>
                  <a:pt x="3572" y="14355"/>
                </a:cubicBezTo>
                <a:cubicBezTo>
                  <a:pt x="3591" y="14285"/>
                  <a:pt x="3629" y="14217"/>
                  <a:pt x="3654" y="14205"/>
                </a:cubicBezTo>
                <a:cubicBezTo>
                  <a:pt x="3679" y="14193"/>
                  <a:pt x="3698" y="14159"/>
                  <a:pt x="3698" y="14131"/>
                </a:cubicBezTo>
                <a:cubicBezTo>
                  <a:pt x="3698" y="14102"/>
                  <a:pt x="3718" y="14073"/>
                  <a:pt x="3742" y="14066"/>
                </a:cubicBezTo>
                <a:cubicBezTo>
                  <a:pt x="3797" y="14050"/>
                  <a:pt x="3857" y="13888"/>
                  <a:pt x="3849" y="13770"/>
                </a:cubicBezTo>
                <a:cubicBezTo>
                  <a:pt x="3822" y="13320"/>
                  <a:pt x="3832" y="13224"/>
                  <a:pt x="3919" y="13103"/>
                </a:cubicBezTo>
                <a:cubicBezTo>
                  <a:pt x="3969" y="13032"/>
                  <a:pt x="4020" y="12913"/>
                  <a:pt x="4033" y="12840"/>
                </a:cubicBezTo>
                <a:cubicBezTo>
                  <a:pt x="4045" y="12766"/>
                  <a:pt x="4072" y="12707"/>
                  <a:pt x="4096" y="12707"/>
                </a:cubicBezTo>
                <a:cubicBezTo>
                  <a:pt x="4147" y="12707"/>
                  <a:pt x="4467" y="12787"/>
                  <a:pt x="4645" y="12845"/>
                </a:cubicBezTo>
                <a:cubicBezTo>
                  <a:pt x="4714" y="12868"/>
                  <a:pt x="4895" y="12918"/>
                  <a:pt x="5049" y="12952"/>
                </a:cubicBezTo>
                <a:lnTo>
                  <a:pt x="5327" y="13014"/>
                </a:lnTo>
                <a:lnTo>
                  <a:pt x="5352" y="13295"/>
                </a:lnTo>
                <a:cubicBezTo>
                  <a:pt x="5380" y="13631"/>
                  <a:pt x="5428" y="13762"/>
                  <a:pt x="5573" y="13877"/>
                </a:cubicBezTo>
                <a:cubicBezTo>
                  <a:pt x="5632" y="13924"/>
                  <a:pt x="5680" y="13983"/>
                  <a:pt x="5680" y="14007"/>
                </a:cubicBezTo>
                <a:cubicBezTo>
                  <a:pt x="5680" y="14031"/>
                  <a:pt x="5703" y="14058"/>
                  <a:pt x="5730" y="14066"/>
                </a:cubicBezTo>
                <a:cubicBezTo>
                  <a:pt x="5758" y="14074"/>
                  <a:pt x="5781" y="14114"/>
                  <a:pt x="5781" y="14157"/>
                </a:cubicBezTo>
                <a:cubicBezTo>
                  <a:pt x="5781" y="14231"/>
                  <a:pt x="5977" y="14525"/>
                  <a:pt x="6084" y="14615"/>
                </a:cubicBezTo>
                <a:cubicBezTo>
                  <a:pt x="6110" y="14638"/>
                  <a:pt x="6128" y="14673"/>
                  <a:pt x="6128" y="14692"/>
                </a:cubicBezTo>
                <a:cubicBezTo>
                  <a:pt x="6128" y="14712"/>
                  <a:pt x="6264" y="14827"/>
                  <a:pt x="6431" y="14949"/>
                </a:cubicBezTo>
                <a:cubicBezTo>
                  <a:pt x="6715" y="15157"/>
                  <a:pt x="7017" y="15488"/>
                  <a:pt x="7018" y="15597"/>
                </a:cubicBezTo>
                <a:cubicBezTo>
                  <a:pt x="7019" y="15622"/>
                  <a:pt x="7099" y="15699"/>
                  <a:pt x="7195" y="15765"/>
                </a:cubicBezTo>
                <a:cubicBezTo>
                  <a:pt x="7290" y="15831"/>
                  <a:pt x="7372" y="15896"/>
                  <a:pt x="7372" y="15907"/>
                </a:cubicBezTo>
                <a:cubicBezTo>
                  <a:pt x="7372" y="15960"/>
                  <a:pt x="7673" y="16209"/>
                  <a:pt x="7814" y="16270"/>
                </a:cubicBezTo>
                <a:cubicBezTo>
                  <a:pt x="8011" y="16357"/>
                  <a:pt x="8161" y="16499"/>
                  <a:pt x="8161" y="16598"/>
                </a:cubicBezTo>
                <a:cubicBezTo>
                  <a:pt x="8161" y="16640"/>
                  <a:pt x="8205" y="16710"/>
                  <a:pt x="8255" y="16752"/>
                </a:cubicBezTo>
                <a:cubicBezTo>
                  <a:pt x="8306" y="16794"/>
                  <a:pt x="8372" y="16869"/>
                  <a:pt x="8407" y="16920"/>
                </a:cubicBezTo>
                <a:cubicBezTo>
                  <a:pt x="8533" y="17102"/>
                  <a:pt x="8843" y="17360"/>
                  <a:pt x="9108" y="17502"/>
                </a:cubicBezTo>
                <a:cubicBezTo>
                  <a:pt x="9179" y="17541"/>
                  <a:pt x="9279" y="17622"/>
                  <a:pt x="9328" y="17686"/>
                </a:cubicBezTo>
                <a:cubicBezTo>
                  <a:pt x="9378" y="17750"/>
                  <a:pt x="9463" y="17839"/>
                  <a:pt x="9518" y="17884"/>
                </a:cubicBezTo>
                <a:cubicBezTo>
                  <a:pt x="9782" y="18100"/>
                  <a:pt x="9846" y="18170"/>
                  <a:pt x="9846" y="18232"/>
                </a:cubicBezTo>
                <a:cubicBezTo>
                  <a:pt x="9846" y="18269"/>
                  <a:pt x="9869" y="18307"/>
                  <a:pt x="9897" y="18315"/>
                </a:cubicBezTo>
                <a:cubicBezTo>
                  <a:pt x="9924" y="18323"/>
                  <a:pt x="9947" y="18351"/>
                  <a:pt x="9947" y="18380"/>
                </a:cubicBezTo>
                <a:cubicBezTo>
                  <a:pt x="9947" y="18409"/>
                  <a:pt x="9972" y="18445"/>
                  <a:pt x="10004" y="18460"/>
                </a:cubicBezTo>
                <a:cubicBezTo>
                  <a:pt x="10048" y="18481"/>
                  <a:pt x="10048" y="18500"/>
                  <a:pt x="10004" y="18546"/>
                </a:cubicBezTo>
                <a:cubicBezTo>
                  <a:pt x="9933" y="18618"/>
                  <a:pt x="9928" y="18989"/>
                  <a:pt x="9998" y="19009"/>
                </a:cubicBezTo>
                <a:cubicBezTo>
                  <a:pt x="10025" y="19017"/>
                  <a:pt x="10048" y="19072"/>
                  <a:pt x="10048" y="19128"/>
                </a:cubicBezTo>
                <a:cubicBezTo>
                  <a:pt x="10048" y="19184"/>
                  <a:pt x="10025" y="19235"/>
                  <a:pt x="9998" y="19243"/>
                </a:cubicBezTo>
                <a:cubicBezTo>
                  <a:pt x="9970" y="19251"/>
                  <a:pt x="9947" y="19291"/>
                  <a:pt x="9947" y="19335"/>
                </a:cubicBezTo>
                <a:cubicBezTo>
                  <a:pt x="9947" y="19378"/>
                  <a:pt x="9924" y="19421"/>
                  <a:pt x="9897" y="19429"/>
                </a:cubicBezTo>
                <a:cubicBezTo>
                  <a:pt x="9869" y="19437"/>
                  <a:pt x="9846" y="19477"/>
                  <a:pt x="9846" y="19521"/>
                </a:cubicBezTo>
                <a:cubicBezTo>
                  <a:pt x="9846" y="19564"/>
                  <a:pt x="9771" y="19680"/>
                  <a:pt x="9676" y="19778"/>
                </a:cubicBezTo>
                <a:cubicBezTo>
                  <a:pt x="9580" y="19876"/>
                  <a:pt x="9499" y="19982"/>
                  <a:pt x="9499" y="20011"/>
                </a:cubicBezTo>
                <a:cubicBezTo>
                  <a:pt x="9499" y="20041"/>
                  <a:pt x="9478" y="20071"/>
                  <a:pt x="9448" y="20079"/>
                </a:cubicBezTo>
                <a:cubicBezTo>
                  <a:pt x="9360" y="20105"/>
                  <a:pt x="9473" y="20370"/>
                  <a:pt x="9600" y="20434"/>
                </a:cubicBezTo>
                <a:cubicBezTo>
                  <a:pt x="9773" y="20521"/>
                  <a:pt x="9764" y="20565"/>
                  <a:pt x="9524" y="20797"/>
                </a:cubicBezTo>
                <a:cubicBezTo>
                  <a:pt x="9398" y="20920"/>
                  <a:pt x="9276" y="21073"/>
                  <a:pt x="9253" y="21140"/>
                </a:cubicBezTo>
                <a:cubicBezTo>
                  <a:pt x="9229" y="21207"/>
                  <a:pt x="9195" y="21291"/>
                  <a:pt x="9177" y="21326"/>
                </a:cubicBezTo>
                <a:cubicBezTo>
                  <a:pt x="9139" y="21399"/>
                  <a:pt x="9258" y="21538"/>
                  <a:pt x="9392" y="21574"/>
                </a:cubicBezTo>
                <a:cubicBezTo>
                  <a:pt x="9443" y="21588"/>
                  <a:pt x="10022" y="21598"/>
                  <a:pt x="10843" y="21598"/>
                </a:cubicBezTo>
                <a:lnTo>
                  <a:pt x="12213" y="21598"/>
                </a:lnTo>
                <a:lnTo>
                  <a:pt x="12339" y="21542"/>
                </a:lnTo>
                <a:cubicBezTo>
                  <a:pt x="12408" y="21510"/>
                  <a:pt x="12490" y="21434"/>
                  <a:pt x="12522" y="21373"/>
                </a:cubicBezTo>
                <a:cubicBezTo>
                  <a:pt x="12555" y="21313"/>
                  <a:pt x="12604" y="21229"/>
                  <a:pt x="12630" y="21190"/>
                </a:cubicBezTo>
                <a:cubicBezTo>
                  <a:pt x="12656" y="21151"/>
                  <a:pt x="12674" y="21066"/>
                  <a:pt x="12674" y="21001"/>
                </a:cubicBezTo>
                <a:cubicBezTo>
                  <a:pt x="12674" y="20936"/>
                  <a:pt x="12694" y="20875"/>
                  <a:pt x="12718" y="20868"/>
                </a:cubicBezTo>
                <a:cubicBezTo>
                  <a:pt x="12763" y="20855"/>
                  <a:pt x="12794" y="20789"/>
                  <a:pt x="12870" y="20502"/>
                </a:cubicBezTo>
                <a:cubicBezTo>
                  <a:pt x="12904" y="20373"/>
                  <a:pt x="12942" y="20321"/>
                  <a:pt x="13109" y="20209"/>
                </a:cubicBezTo>
                <a:cubicBezTo>
                  <a:pt x="13222" y="20134"/>
                  <a:pt x="13350" y="20024"/>
                  <a:pt x="13394" y="19964"/>
                </a:cubicBezTo>
                <a:cubicBezTo>
                  <a:pt x="13437" y="19904"/>
                  <a:pt x="13552" y="19794"/>
                  <a:pt x="13646" y="19719"/>
                </a:cubicBezTo>
                <a:cubicBezTo>
                  <a:pt x="13740" y="19644"/>
                  <a:pt x="13816" y="19567"/>
                  <a:pt x="13816" y="19547"/>
                </a:cubicBezTo>
                <a:cubicBezTo>
                  <a:pt x="13816" y="19528"/>
                  <a:pt x="13840" y="19505"/>
                  <a:pt x="13867" y="19497"/>
                </a:cubicBezTo>
                <a:cubicBezTo>
                  <a:pt x="13894" y="19489"/>
                  <a:pt x="13917" y="19462"/>
                  <a:pt x="13917" y="19435"/>
                </a:cubicBezTo>
                <a:cubicBezTo>
                  <a:pt x="13917" y="19380"/>
                  <a:pt x="14115" y="19246"/>
                  <a:pt x="14328" y="19160"/>
                </a:cubicBezTo>
                <a:cubicBezTo>
                  <a:pt x="14631" y="19037"/>
                  <a:pt x="14953" y="18859"/>
                  <a:pt x="15073" y="18749"/>
                </a:cubicBezTo>
                <a:cubicBezTo>
                  <a:pt x="15248" y="18589"/>
                  <a:pt x="15141" y="18357"/>
                  <a:pt x="14839" y="18244"/>
                </a:cubicBezTo>
                <a:cubicBezTo>
                  <a:pt x="14537" y="18131"/>
                  <a:pt x="14360" y="18037"/>
                  <a:pt x="14410" y="18014"/>
                </a:cubicBezTo>
                <a:cubicBezTo>
                  <a:pt x="14436" y="18001"/>
                  <a:pt x="14460" y="17855"/>
                  <a:pt x="14460" y="17689"/>
                </a:cubicBezTo>
                <a:cubicBezTo>
                  <a:pt x="14460" y="17432"/>
                  <a:pt x="14476" y="17365"/>
                  <a:pt x="14568" y="17257"/>
                </a:cubicBezTo>
                <a:cubicBezTo>
                  <a:pt x="14658" y="17150"/>
                  <a:pt x="14678" y="17071"/>
                  <a:pt x="14694" y="16770"/>
                </a:cubicBezTo>
                <a:cubicBezTo>
                  <a:pt x="14705" y="16570"/>
                  <a:pt x="14693" y="16331"/>
                  <a:pt x="14662" y="16235"/>
                </a:cubicBezTo>
                <a:cubicBezTo>
                  <a:pt x="14632" y="16139"/>
                  <a:pt x="14595" y="16022"/>
                  <a:pt x="14580" y="15975"/>
                </a:cubicBezTo>
                <a:cubicBezTo>
                  <a:pt x="14556" y="15898"/>
                  <a:pt x="14567" y="15885"/>
                  <a:pt x="14675" y="15865"/>
                </a:cubicBezTo>
                <a:cubicBezTo>
                  <a:pt x="14742" y="15853"/>
                  <a:pt x="14842" y="15816"/>
                  <a:pt x="14902" y="15780"/>
                </a:cubicBezTo>
                <a:cubicBezTo>
                  <a:pt x="15015" y="15712"/>
                  <a:pt x="15018" y="15684"/>
                  <a:pt x="14927" y="15410"/>
                </a:cubicBezTo>
                <a:cubicBezTo>
                  <a:pt x="14893" y="15307"/>
                  <a:pt x="14861" y="15325"/>
                  <a:pt x="15357" y="15221"/>
                </a:cubicBezTo>
                <a:cubicBezTo>
                  <a:pt x="15620" y="15166"/>
                  <a:pt x="15776" y="15042"/>
                  <a:pt x="15824" y="14855"/>
                </a:cubicBezTo>
                <a:cubicBezTo>
                  <a:pt x="15894" y="14576"/>
                  <a:pt x="15939" y="14094"/>
                  <a:pt x="15944" y="13549"/>
                </a:cubicBezTo>
                <a:lnTo>
                  <a:pt x="15950" y="12961"/>
                </a:lnTo>
                <a:lnTo>
                  <a:pt x="16070" y="12905"/>
                </a:lnTo>
                <a:cubicBezTo>
                  <a:pt x="16137" y="12873"/>
                  <a:pt x="16237" y="12845"/>
                  <a:pt x="16291" y="12845"/>
                </a:cubicBezTo>
                <a:cubicBezTo>
                  <a:pt x="16345" y="12845"/>
                  <a:pt x="16400" y="12835"/>
                  <a:pt x="16417" y="12822"/>
                </a:cubicBezTo>
                <a:cubicBezTo>
                  <a:pt x="16434" y="12809"/>
                  <a:pt x="16538" y="12801"/>
                  <a:pt x="16644" y="12801"/>
                </a:cubicBezTo>
                <a:cubicBezTo>
                  <a:pt x="16750" y="12801"/>
                  <a:pt x="16848" y="12790"/>
                  <a:pt x="16865" y="12777"/>
                </a:cubicBezTo>
                <a:cubicBezTo>
                  <a:pt x="16882" y="12765"/>
                  <a:pt x="16935" y="12754"/>
                  <a:pt x="16979" y="12754"/>
                </a:cubicBezTo>
                <a:cubicBezTo>
                  <a:pt x="17080" y="12754"/>
                  <a:pt x="17388" y="12643"/>
                  <a:pt x="17389" y="12606"/>
                </a:cubicBezTo>
                <a:cubicBezTo>
                  <a:pt x="17390" y="12591"/>
                  <a:pt x="17431" y="12552"/>
                  <a:pt x="17484" y="12520"/>
                </a:cubicBezTo>
                <a:cubicBezTo>
                  <a:pt x="17567" y="12470"/>
                  <a:pt x="17584" y="12426"/>
                  <a:pt x="17585" y="12189"/>
                </a:cubicBezTo>
                <a:cubicBezTo>
                  <a:pt x="17586" y="12013"/>
                  <a:pt x="17603" y="11920"/>
                  <a:pt x="17635" y="11929"/>
                </a:cubicBezTo>
                <a:cubicBezTo>
                  <a:pt x="17663" y="11937"/>
                  <a:pt x="17686" y="12008"/>
                  <a:pt x="17686" y="12089"/>
                </a:cubicBezTo>
                <a:cubicBezTo>
                  <a:pt x="17686" y="12216"/>
                  <a:pt x="17698" y="12246"/>
                  <a:pt x="17812" y="12299"/>
                </a:cubicBezTo>
                <a:cubicBezTo>
                  <a:pt x="18059" y="12415"/>
                  <a:pt x="18402" y="12358"/>
                  <a:pt x="18626" y="12166"/>
                </a:cubicBezTo>
                <a:cubicBezTo>
                  <a:pt x="18683" y="12118"/>
                  <a:pt x="18727" y="12064"/>
                  <a:pt x="18727" y="12045"/>
                </a:cubicBezTo>
                <a:cubicBezTo>
                  <a:pt x="18727" y="12026"/>
                  <a:pt x="18747" y="11993"/>
                  <a:pt x="18772" y="11971"/>
                </a:cubicBezTo>
                <a:cubicBezTo>
                  <a:pt x="18796" y="11949"/>
                  <a:pt x="18838" y="11902"/>
                  <a:pt x="18866" y="11870"/>
                </a:cubicBezTo>
                <a:cubicBezTo>
                  <a:pt x="18917" y="11813"/>
                  <a:pt x="18920" y="11815"/>
                  <a:pt x="18923" y="11888"/>
                </a:cubicBezTo>
                <a:cubicBezTo>
                  <a:pt x="18925" y="11929"/>
                  <a:pt x="18900" y="11969"/>
                  <a:pt x="18873" y="11977"/>
                </a:cubicBezTo>
                <a:cubicBezTo>
                  <a:pt x="18845" y="11985"/>
                  <a:pt x="18822" y="12014"/>
                  <a:pt x="18822" y="12042"/>
                </a:cubicBezTo>
                <a:cubicBezTo>
                  <a:pt x="18822" y="12070"/>
                  <a:pt x="18724" y="12163"/>
                  <a:pt x="18601" y="12249"/>
                </a:cubicBezTo>
                <a:cubicBezTo>
                  <a:pt x="18435" y="12365"/>
                  <a:pt x="18380" y="12425"/>
                  <a:pt x="18380" y="12491"/>
                </a:cubicBezTo>
                <a:cubicBezTo>
                  <a:pt x="18380" y="12584"/>
                  <a:pt x="18507" y="12677"/>
                  <a:pt x="18708" y="12727"/>
                </a:cubicBezTo>
                <a:cubicBezTo>
                  <a:pt x="18841" y="12760"/>
                  <a:pt x="19109" y="12762"/>
                  <a:pt x="19150" y="12730"/>
                </a:cubicBezTo>
                <a:cubicBezTo>
                  <a:pt x="19167" y="12717"/>
                  <a:pt x="19329" y="12707"/>
                  <a:pt x="19516" y="12707"/>
                </a:cubicBezTo>
                <a:cubicBezTo>
                  <a:pt x="19704" y="12707"/>
                  <a:pt x="19872" y="12696"/>
                  <a:pt x="19889" y="12683"/>
                </a:cubicBezTo>
                <a:cubicBezTo>
                  <a:pt x="19906" y="12670"/>
                  <a:pt x="20002" y="12659"/>
                  <a:pt x="20097" y="12659"/>
                </a:cubicBezTo>
                <a:cubicBezTo>
                  <a:pt x="20192" y="12659"/>
                  <a:pt x="20353" y="12640"/>
                  <a:pt x="20457" y="12615"/>
                </a:cubicBezTo>
                <a:cubicBezTo>
                  <a:pt x="20707" y="12555"/>
                  <a:pt x="21208" y="12297"/>
                  <a:pt x="21208" y="12228"/>
                </a:cubicBezTo>
                <a:cubicBezTo>
                  <a:pt x="21208" y="12199"/>
                  <a:pt x="21225" y="12171"/>
                  <a:pt x="21252" y="12163"/>
                </a:cubicBezTo>
                <a:cubicBezTo>
                  <a:pt x="21280" y="12155"/>
                  <a:pt x="21303" y="12122"/>
                  <a:pt x="21303" y="12092"/>
                </a:cubicBezTo>
                <a:cubicBezTo>
                  <a:pt x="21303" y="12062"/>
                  <a:pt x="21323" y="12031"/>
                  <a:pt x="21347" y="12024"/>
                </a:cubicBezTo>
                <a:cubicBezTo>
                  <a:pt x="21371" y="12017"/>
                  <a:pt x="21408" y="11977"/>
                  <a:pt x="21423" y="11935"/>
                </a:cubicBezTo>
                <a:cubicBezTo>
                  <a:pt x="21438" y="11894"/>
                  <a:pt x="21474" y="11796"/>
                  <a:pt x="21505" y="11720"/>
                </a:cubicBezTo>
                <a:cubicBezTo>
                  <a:pt x="21579" y="11536"/>
                  <a:pt x="21536" y="11409"/>
                  <a:pt x="21296" y="11072"/>
                </a:cubicBezTo>
                <a:cubicBezTo>
                  <a:pt x="21108" y="10808"/>
                  <a:pt x="21101" y="10781"/>
                  <a:pt x="21132" y="10606"/>
                </a:cubicBezTo>
                <a:cubicBezTo>
                  <a:pt x="21204" y="10210"/>
                  <a:pt x="21108" y="8597"/>
                  <a:pt x="21006" y="8487"/>
                </a:cubicBezTo>
                <a:cubicBezTo>
                  <a:pt x="20979" y="8458"/>
                  <a:pt x="20956" y="8392"/>
                  <a:pt x="20956" y="8342"/>
                </a:cubicBezTo>
                <a:cubicBezTo>
                  <a:pt x="20956" y="8292"/>
                  <a:pt x="20932" y="8247"/>
                  <a:pt x="20905" y="8239"/>
                </a:cubicBezTo>
                <a:cubicBezTo>
                  <a:pt x="20878" y="8231"/>
                  <a:pt x="20861" y="8200"/>
                  <a:pt x="20861" y="8171"/>
                </a:cubicBezTo>
                <a:cubicBezTo>
                  <a:pt x="20861" y="8142"/>
                  <a:pt x="20824" y="8087"/>
                  <a:pt x="20785" y="8050"/>
                </a:cubicBezTo>
                <a:cubicBezTo>
                  <a:pt x="20718" y="7986"/>
                  <a:pt x="20584" y="7697"/>
                  <a:pt x="20526" y="7494"/>
                </a:cubicBezTo>
                <a:cubicBezTo>
                  <a:pt x="20512" y="7443"/>
                  <a:pt x="20481" y="7391"/>
                  <a:pt x="20457" y="7379"/>
                </a:cubicBezTo>
                <a:cubicBezTo>
                  <a:pt x="20432" y="7367"/>
                  <a:pt x="20413" y="7328"/>
                  <a:pt x="20413" y="7293"/>
                </a:cubicBezTo>
                <a:cubicBezTo>
                  <a:pt x="20413" y="7258"/>
                  <a:pt x="20360" y="7181"/>
                  <a:pt x="20293" y="7122"/>
                </a:cubicBezTo>
                <a:cubicBezTo>
                  <a:pt x="20106" y="6957"/>
                  <a:pt x="19965" y="6758"/>
                  <a:pt x="19965" y="6652"/>
                </a:cubicBezTo>
                <a:cubicBezTo>
                  <a:pt x="19965" y="6599"/>
                  <a:pt x="19941" y="6550"/>
                  <a:pt x="19914" y="6543"/>
                </a:cubicBezTo>
                <a:cubicBezTo>
                  <a:pt x="19887" y="6535"/>
                  <a:pt x="19864" y="6468"/>
                  <a:pt x="19864" y="6395"/>
                </a:cubicBezTo>
                <a:cubicBezTo>
                  <a:pt x="19864" y="6284"/>
                  <a:pt x="19827" y="6229"/>
                  <a:pt x="19643" y="6055"/>
                </a:cubicBezTo>
                <a:cubicBezTo>
                  <a:pt x="19521" y="5940"/>
                  <a:pt x="19423" y="5812"/>
                  <a:pt x="19422" y="5771"/>
                </a:cubicBezTo>
                <a:cubicBezTo>
                  <a:pt x="19421" y="5730"/>
                  <a:pt x="19390" y="5663"/>
                  <a:pt x="19352" y="5621"/>
                </a:cubicBezTo>
                <a:cubicBezTo>
                  <a:pt x="19246" y="5502"/>
                  <a:pt x="19169" y="5383"/>
                  <a:pt x="19169" y="5328"/>
                </a:cubicBezTo>
                <a:cubicBezTo>
                  <a:pt x="19169" y="5301"/>
                  <a:pt x="19129" y="5241"/>
                  <a:pt x="19075" y="5195"/>
                </a:cubicBezTo>
                <a:cubicBezTo>
                  <a:pt x="19020" y="5150"/>
                  <a:pt x="18974" y="5095"/>
                  <a:pt x="18974" y="5071"/>
                </a:cubicBezTo>
                <a:cubicBezTo>
                  <a:pt x="18974" y="5021"/>
                  <a:pt x="18838" y="4797"/>
                  <a:pt x="18772" y="4737"/>
                </a:cubicBezTo>
                <a:cubicBezTo>
                  <a:pt x="18747" y="4715"/>
                  <a:pt x="18727" y="4680"/>
                  <a:pt x="18727" y="4660"/>
                </a:cubicBezTo>
                <a:cubicBezTo>
                  <a:pt x="18727" y="4640"/>
                  <a:pt x="18669" y="4586"/>
                  <a:pt x="18601" y="4539"/>
                </a:cubicBezTo>
                <a:cubicBezTo>
                  <a:pt x="18533" y="4492"/>
                  <a:pt x="18475" y="4443"/>
                  <a:pt x="18475" y="4427"/>
                </a:cubicBezTo>
                <a:cubicBezTo>
                  <a:pt x="18475" y="4411"/>
                  <a:pt x="18355" y="4278"/>
                  <a:pt x="18203" y="4134"/>
                </a:cubicBezTo>
                <a:cubicBezTo>
                  <a:pt x="17949" y="3893"/>
                  <a:pt x="17727" y="3744"/>
                  <a:pt x="17623" y="3744"/>
                </a:cubicBezTo>
                <a:cubicBezTo>
                  <a:pt x="17599" y="3744"/>
                  <a:pt x="17520" y="3725"/>
                  <a:pt x="17446" y="3700"/>
                </a:cubicBezTo>
                <a:cubicBezTo>
                  <a:pt x="17372" y="3675"/>
                  <a:pt x="17169" y="3635"/>
                  <a:pt x="16992" y="3614"/>
                </a:cubicBezTo>
                <a:cubicBezTo>
                  <a:pt x="16494" y="3556"/>
                  <a:pt x="16490" y="3555"/>
                  <a:pt x="16581" y="3437"/>
                </a:cubicBezTo>
                <a:cubicBezTo>
                  <a:pt x="16652" y="3345"/>
                  <a:pt x="16652" y="3333"/>
                  <a:pt x="16569" y="3251"/>
                </a:cubicBezTo>
                <a:cubicBezTo>
                  <a:pt x="16519" y="3202"/>
                  <a:pt x="16442" y="3156"/>
                  <a:pt x="16398" y="3150"/>
                </a:cubicBezTo>
                <a:cubicBezTo>
                  <a:pt x="16355" y="3144"/>
                  <a:pt x="16281" y="3130"/>
                  <a:pt x="16234" y="3118"/>
                </a:cubicBezTo>
                <a:cubicBezTo>
                  <a:pt x="16187" y="3106"/>
                  <a:pt x="16094" y="3094"/>
                  <a:pt x="16026" y="3094"/>
                </a:cubicBezTo>
                <a:cubicBezTo>
                  <a:pt x="15883" y="3094"/>
                  <a:pt x="15873" y="3086"/>
                  <a:pt x="15893" y="2816"/>
                </a:cubicBezTo>
                <a:cubicBezTo>
                  <a:pt x="15906" y="2646"/>
                  <a:pt x="15907" y="2637"/>
                  <a:pt x="15754" y="2565"/>
                </a:cubicBezTo>
                <a:cubicBezTo>
                  <a:pt x="15664" y="2523"/>
                  <a:pt x="15545" y="2491"/>
                  <a:pt x="15477" y="2491"/>
                </a:cubicBezTo>
                <a:cubicBezTo>
                  <a:pt x="15395" y="2491"/>
                  <a:pt x="15350" y="2477"/>
                  <a:pt x="15350" y="2450"/>
                </a:cubicBezTo>
                <a:cubicBezTo>
                  <a:pt x="15350" y="2428"/>
                  <a:pt x="15299" y="2381"/>
                  <a:pt x="15230" y="2344"/>
                </a:cubicBezTo>
                <a:cubicBezTo>
                  <a:pt x="15131" y="2290"/>
                  <a:pt x="15112" y="2259"/>
                  <a:pt x="15136" y="2199"/>
                </a:cubicBezTo>
                <a:cubicBezTo>
                  <a:pt x="15155" y="2150"/>
                  <a:pt x="15136" y="2096"/>
                  <a:pt x="15085" y="2048"/>
                </a:cubicBezTo>
                <a:cubicBezTo>
                  <a:pt x="15042" y="2007"/>
                  <a:pt x="15003" y="1956"/>
                  <a:pt x="15003" y="1933"/>
                </a:cubicBezTo>
                <a:cubicBezTo>
                  <a:pt x="15003" y="1910"/>
                  <a:pt x="14986" y="1885"/>
                  <a:pt x="14959" y="1877"/>
                </a:cubicBezTo>
                <a:cubicBezTo>
                  <a:pt x="14932" y="1869"/>
                  <a:pt x="14908" y="1763"/>
                  <a:pt x="14908" y="1643"/>
                </a:cubicBezTo>
                <a:cubicBezTo>
                  <a:pt x="14908" y="1523"/>
                  <a:pt x="14885" y="1421"/>
                  <a:pt x="14858" y="1413"/>
                </a:cubicBezTo>
                <a:cubicBezTo>
                  <a:pt x="14831" y="1405"/>
                  <a:pt x="14808" y="1370"/>
                  <a:pt x="14807" y="1336"/>
                </a:cubicBezTo>
                <a:cubicBezTo>
                  <a:pt x="14806" y="1220"/>
                  <a:pt x="14587" y="968"/>
                  <a:pt x="14303" y="754"/>
                </a:cubicBezTo>
                <a:cubicBezTo>
                  <a:pt x="14105" y="605"/>
                  <a:pt x="13263" y="203"/>
                  <a:pt x="13008" y="136"/>
                </a:cubicBezTo>
                <a:cubicBezTo>
                  <a:pt x="12603" y="30"/>
                  <a:pt x="12351" y="3"/>
                  <a:pt x="11740" y="0"/>
                </a:cubicBezTo>
                <a:close/>
                <a:moveTo>
                  <a:pt x="16518" y="7671"/>
                </a:moveTo>
                <a:lnTo>
                  <a:pt x="16764" y="7801"/>
                </a:lnTo>
                <a:cubicBezTo>
                  <a:pt x="16902" y="7873"/>
                  <a:pt x="17048" y="7968"/>
                  <a:pt x="17086" y="8014"/>
                </a:cubicBezTo>
                <a:cubicBezTo>
                  <a:pt x="17124" y="8060"/>
                  <a:pt x="17218" y="8139"/>
                  <a:pt x="17301" y="8188"/>
                </a:cubicBezTo>
                <a:cubicBezTo>
                  <a:pt x="17451" y="8279"/>
                  <a:pt x="17526" y="8382"/>
                  <a:pt x="17572" y="8576"/>
                </a:cubicBezTo>
                <a:cubicBezTo>
                  <a:pt x="17586" y="8633"/>
                  <a:pt x="17617" y="8688"/>
                  <a:pt x="17642" y="8700"/>
                </a:cubicBezTo>
                <a:cubicBezTo>
                  <a:pt x="17666" y="8712"/>
                  <a:pt x="17686" y="8765"/>
                  <a:pt x="17686" y="8818"/>
                </a:cubicBezTo>
                <a:cubicBezTo>
                  <a:pt x="17686" y="8870"/>
                  <a:pt x="17730" y="8961"/>
                  <a:pt x="17787" y="9016"/>
                </a:cubicBezTo>
                <a:cubicBezTo>
                  <a:pt x="17852" y="9079"/>
                  <a:pt x="17909" y="9198"/>
                  <a:pt x="17938" y="9338"/>
                </a:cubicBezTo>
                <a:cubicBezTo>
                  <a:pt x="18021" y="9733"/>
                  <a:pt x="18038" y="9794"/>
                  <a:pt x="18084" y="9817"/>
                </a:cubicBezTo>
                <a:cubicBezTo>
                  <a:pt x="18108" y="9829"/>
                  <a:pt x="18128" y="9886"/>
                  <a:pt x="18128" y="9947"/>
                </a:cubicBezTo>
                <a:cubicBezTo>
                  <a:pt x="18128" y="10007"/>
                  <a:pt x="18151" y="10063"/>
                  <a:pt x="18178" y="10071"/>
                </a:cubicBezTo>
                <a:cubicBezTo>
                  <a:pt x="18205" y="10079"/>
                  <a:pt x="18229" y="10128"/>
                  <a:pt x="18229" y="10177"/>
                </a:cubicBezTo>
                <a:cubicBezTo>
                  <a:pt x="18229" y="10234"/>
                  <a:pt x="18295" y="10325"/>
                  <a:pt x="18405" y="10425"/>
                </a:cubicBezTo>
                <a:cubicBezTo>
                  <a:pt x="18578" y="10582"/>
                  <a:pt x="18620" y="10693"/>
                  <a:pt x="18525" y="10721"/>
                </a:cubicBezTo>
                <a:cubicBezTo>
                  <a:pt x="18498" y="10729"/>
                  <a:pt x="18475" y="10767"/>
                  <a:pt x="18475" y="10804"/>
                </a:cubicBezTo>
                <a:cubicBezTo>
                  <a:pt x="18475" y="10850"/>
                  <a:pt x="18414" y="10898"/>
                  <a:pt x="18260" y="10972"/>
                </a:cubicBezTo>
                <a:cubicBezTo>
                  <a:pt x="18136" y="11032"/>
                  <a:pt x="18005" y="11127"/>
                  <a:pt x="17957" y="11191"/>
                </a:cubicBezTo>
                <a:cubicBezTo>
                  <a:pt x="17911" y="11252"/>
                  <a:pt x="17856" y="11319"/>
                  <a:pt x="17831" y="11341"/>
                </a:cubicBezTo>
                <a:cubicBezTo>
                  <a:pt x="17806" y="11364"/>
                  <a:pt x="17781" y="11424"/>
                  <a:pt x="17781" y="11474"/>
                </a:cubicBezTo>
                <a:cubicBezTo>
                  <a:pt x="17781" y="11525"/>
                  <a:pt x="17764" y="11573"/>
                  <a:pt x="17736" y="11581"/>
                </a:cubicBezTo>
                <a:cubicBezTo>
                  <a:pt x="17709" y="11589"/>
                  <a:pt x="17681" y="11634"/>
                  <a:pt x="17680" y="11681"/>
                </a:cubicBezTo>
                <a:cubicBezTo>
                  <a:pt x="17679" y="11728"/>
                  <a:pt x="17652" y="11793"/>
                  <a:pt x="17616" y="11823"/>
                </a:cubicBezTo>
                <a:cubicBezTo>
                  <a:pt x="17560" y="11871"/>
                  <a:pt x="17544" y="11872"/>
                  <a:pt x="17515" y="11838"/>
                </a:cubicBezTo>
                <a:cubicBezTo>
                  <a:pt x="17498" y="11816"/>
                  <a:pt x="17484" y="11734"/>
                  <a:pt x="17484" y="11655"/>
                </a:cubicBezTo>
                <a:cubicBezTo>
                  <a:pt x="17484" y="11575"/>
                  <a:pt x="17464" y="11498"/>
                  <a:pt x="17440" y="11486"/>
                </a:cubicBezTo>
                <a:cubicBezTo>
                  <a:pt x="17415" y="11474"/>
                  <a:pt x="17385" y="11414"/>
                  <a:pt x="17370" y="11350"/>
                </a:cubicBezTo>
                <a:cubicBezTo>
                  <a:pt x="17260" y="10881"/>
                  <a:pt x="17234" y="10787"/>
                  <a:pt x="17206" y="10756"/>
                </a:cubicBezTo>
                <a:cubicBezTo>
                  <a:pt x="17189" y="10737"/>
                  <a:pt x="17159" y="10675"/>
                  <a:pt x="17137" y="10617"/>
                </a:cubicBezTo>
                <a:cubicBezTo>
                  <a:pt x="17114" y="10560"/>
                  <a:pt x="17079" y="10479"/>
                  <a:pt x="17061" y="10437"/>
                </a:cubicBezTo>
                <a:cubicBezTo>
                  <a:pt x="17042" y="10393"/>
                  <a:pt x="17052" y="10363"/>
                  <a:pt x="17080" y="10363"/>
                </a:cubicBezTo>
                <a:cubicBezTo>
                  <a:pt x="17107" y="10363"/>
                  <a:pt x="17185" y="10335"/>
                  <a:pt x="17257" y="10301"/>
                </a:cubicBezTo>
                <a:cubicBezTo>
                  <a:pt x="17489" y="10192"/>
                  <a:pt x="17382" y="10038"/>
                  <a:pt x="17074" y="10038"/>
                </a:cubicBezTo>
                <a:cubicBezTo>
                  <a:pt x="16957" y="10038"/>
                  <a:pt x="16941" y="10029"/>
                  <a:pt x="16941" y="9961"/>
                </a:cubicBezTo>
                <a:cubicBezTo>
                  <a:pt x="16941" y="9906"/>
                  <a:pt x="16986" y="9860"/>
                  <a:pt x="17111" y="9796"/>
                </a:cubicBezTo>
                <a:cubicBezTo>
                  <a:pt x="17245" y="9727"/>
                  <a:pt x="17288" y="9686"/>
                  <a:pt x="17288" y="9619"/>
                </a:cubicBezTo>
                <a:cubicBezTo>
                  <a:pt x="17288" y="9511"/>
                  <a:pt x="17151" y="9311"/>
                  <a:pt x="17042" y="9255"/>
                </a:cubicBezTo>
                <a:cubicBezTo>
                  <a:pt x="16997" y="9232"/>
                  <a:pt x="16911" y="9176"/>
                  <a:pt x="16846" y="9131"/>
                </a:cubicBezTo>
                <a:cubicBezTo>
                  <a:pt x="16781" y="9086"/>
                  <a:pt x="16658" y="9016"/>
                  <a:pt x="16575" y="8974"/>
                </a:cubicBezTo>
                <a:lnTo>
                  <a:pt x="16423" y="8901"/>
                </a:lnTo>
                <a:lnTo>
                  <a:pt x="16575" y="8824"/>
                </a:lnTo>
                <a:cubicBezTo>
                  <a:pt x="16924" y="8649"/>
                  <a:pt x="16941" y="8636"/>
                  <a:pt x="16941" y="8537"/>
                </a:cubicBezTo>
                <a:cubicBezTo>
                  <a:pt x="16941" y="8425"/>
                  <a:pt x="16868" y="8351"/>
                  <a:pt x="16651" y="8239"/>
                </a:cubicBezTo>
                <a:cubicBezTo>
                  <a:pt x="16566" y="8195"/>
                  <a:pt x="16493" y="8135"/>
                  <a:pt x="16493" y="8106"/>
                </a:cubicBezTo>
                <a:cubicBezTo>
                  <a:pt x="16493" y="8076"/>
                  <a:pt x="16460" y="8028"/>
                  <a:pt x="16417" y="7999"/>
                </a:cubicBezTo>
                <a:cubicBezTo>
                  <a:pt x="16347" y="7952"/>
                  <a:pt x="16350" y="7936"/>
                  <a:pt x="16430" y="7810"/>
                </a:cubicBezTo>
                <a:lnTo>
                  <a:pt x="16518" y="7671"/>
                </a:lnTo>
                <a:close/>
                <a:moveTo>
                  <a:pt x="6292" y="7940"/>
                </a:moveTo>
                <a:cubicBezTo>
                  <a:pt x="6300" y="7932"/>
                  <a:pt x="6314" y="7937"/>
                  <a:pt x="6336" y="7955"/>
                </a:cubicBezTo>
                <a:cubicBezTo>
                  <a:pt x="6369" y="7982"/>
                  <a:pt x="6375" y="8054"/>
                  <a:pt x="6355" y="8141"/>
                </a:cubicBezTo>
                <a:cubicBezTo>
                  <a:pt x="6338" y="8220"/>
                  <a:pt x="6303" y="8389"/>
                  <a:pt x="6280" y="8516"/>
                </a:cubicBezTo>
                <a:cubicBezTo>
                  <a:pt x="6232" y="8782"/>
                  <a:pt x="6184" y="8845"/>
                  <a:pt x="5914" y="8951"/>
                </a:cubicBezTo>
                <a:cubicBezTo>
                  <a:pt x="5444" y="9135"/>
                  <a:pt x="5333" y="9199"/>
                  <a:pt x="5333" y="9294"/>
                </a:cubicBezTo>
                <a:cubicBezTo>
                  <a:pt x="5333" y="9343"/>
                  <a:pt x="5361" y="9412"/>
                  <a:pt x="5390" y="9447"/>
                </a:cubicBezTo>
                <a:cubicBezTo>
                  <a:pt x="5442" y="9511"/>
                  <a:pt x="5384" y="9695"/>
                  <a:pt x="5282" y="9787"/>
                </a:cubicBezTo>
                <a:cubicBezTo>
                  <a:pt x="5258" y="9809"/>
                  <a:pt x="5238" y="9855"/>
                  <a:pt x="5238" y="9888"/>
                </a:cubicBezTo>
                <a:cubicBezTo>
                  <a:pt x="5238" y="9920"/>
                  <a:pt x="5213" y="9963"/>
                  <a:pt x="5188" y="9985"/>
                </a:cubicBezTo>
                <a:cubicBezTo>
                  <a:pt x="5162" y="10007"/>
                  <a:pt x="5103" y="10091"/>
                  <a:pt x="5055" y="10171"/>
                </a:cubicBezTo>
                <a:cubicBezTo>
                  <a:pt x="4934" y="10373"/>
                  <a:pt x="4855" y="10365"/>
                  <a:pt x="4809" y="10148"/>
                </a:cubicBezTo>
                <a:cubicBezTo>
                  <a:pt x="4792" y="10068"/>
                  <a:pt x="4808" y="9989"/>
                  <a:pt x="4859" y="9920"/>
                </a:cubicBezTo>
                <a:cubicBezTo>
                  <a:pt x="4903" y="9863"/>
                  <a:pt x="4935" y="9789"/>
                  <a:pt x="4935" y="9755"/>
                </a:cubicBezTo>
                <a:cubicBezTo>
                  <a:pt x="4936" y="9720"/>
                  <a:pt x="4961" y="9685"/>
                  <a:pt x="4986" y="9678"/>
                </a:cubicBezTo>
                <a:cubicBezTo>
                  <a:pt x="5010" y="9671"/>
                  <a:pt x="5040" y="9631"/>
                  <a:pt x="5055" y="9589"/>
                </a:cubicBezTo>
                <a:cubicBezTo>
                  <a:pt x="5199" y="9202"/>
                  <a:pt x="5285" y="9032"/>
                  <a:pt x="5339" y="9007"/>
                </a:cubicBezTo>
                <a:cubicBezTo>
                  <a:pt x="5366" y="8994"/>
                  <a:pt x="5383" y="8968"/>
                  <a:pt x="5383" y="8948"/>
                </a:cubicBezTo>
                <a:cubicBezTo>
                  <a:pt x="5384" y="8905"/>
                  <a:pt x="5677" y="8631"/>
                  <a:pt x="5869" y="8496"/>
                </a:cubicBezTo>
                <a:cubicBezTo>
                  <a:pt x="6044" y="8373"/>
                  <a:pt x="6179" y="8236"/>
                  <a:pt x="6179" y="8180"/>
                </a:cubicBezTo>
                <a:cubicBezTo>
                  <a:pt x="6179" y="8155"/>
                  <a:pt x="6202" y="8128"/>
                  <a:pt x="6229" y="8121"/>
                </a:cubicBezTo>
                <a:cubicBezTo>
                  <a:pt x="6256" y="8113"/>
                  <a:pt x="6279" y="8065"/>
                  <a:pt x="6280" y="8011"/>
                </a:cubicBezTo>
                <a:cubicBezTo>
                  <a:pt x="6280" y="7971"/>
                  <a:pt x="6284" y="7948"/>
                  <a:pt x="6292" y="7940"/>
                </a:cubicBezTo>
                <a:close/>
              </a:path>
            </a:pathLst>
          </a:custGeom>
          <a:ln w="12700">
            <a:miter lim="400000"/>
          </a:ln>
        </p:spPr>
      </p:pic>
      <p:pic>
        <p:nvPicPr>
          <p:cNvPr id="1069" name="Screenshot 2024-01-25 at 14.30.44.png" descr="Screenshot 2024-01-25 at 14.30.44.png"/>
          <p:cNvPicPr>
            <a:picLocks noChangeAspect="1"/>
          </p:cNvPicPr>
          <p:nvPr/>
        </p:nvPicPr>
        <p:blipFill>
          <a:blip r:embed="rId7"/>
          <a:srcRect l="45791" r="13079" b="53106"/>
          <a:stretch>
            <a:fillRect/>
          </a:stretch>
        </p:blipFill>
        <p:spPr>
          <a:xfrm>
            <a:off x="6688667" y="2547786"/>
            <a:ext cx="2323623" cy="2066331"/>
          </a:xfrm>
          <a:prstGeom prst="rect">
            <a:avLst/>
          </a:prstGeom>
          <a:ln w="12700">
            <a:miter lim="400000"/>
          </a:ln>
        </p:spPr>
      </p:pic>
      <p:sp>
        <p:nvSpPr>
          <p:cNvPr id="1070" name="CSS System (Hub) Integrating/ orchestrating"/>
          <p:cNvSpPr txBox="1"/>
          <p:nvPr/>
        </p:nvSpPr>
        <p:spPr>
          <a:xfrm>
            <a:off x="6185644" y="1438827"/>
            <a:ext cx="3329751" cy="667331"/>
          </a:xfrm>
          <a:prstGeom prst="rect">
            <a:avLst/>
          </a:prstGeom>
          <a:solidFill>
            <a:schemeClr val="accent3">
              <a:lumOff val="23039"/>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ctr">
              <a:defRPr sz="2000" b="1">
                <a:solidFill>
                  <a:srgbClr val="000000"/>
                </a:solidFill>
              </a:defRPr>
            </a:lvl1pPr>
          </a:lstStyle>
          <a:p>
            <a:pPr>
              <a:defRPr b="0"/>
            </a:pPr>
            <a:r>
              <a:rPr b="1"/>
              <a:t>CSS System (Hub) Integrating/ orchestrating</a:t>
            </a:r>
          </a:p>
        </p:txBody>
      </p:sp>
      <p:sp>
        <p:nvSpPr>
          <p:cNvPr id="1071" name="Broadband…"/>
          <p:cNvSpPr txBox="1"/>
          <p:nvPr/>
        </p:nvSpPr>
        <p:spPr>
          <a:xfrm>
            <a:off x="9290243" y="4026795"/>
            <a:ext cx="1236326" cy="567394"/>
          </a:xfrm>
          <a:prstGeom prst="rect">
            <a:avLst/>
          </a:prstGeom>
          <a:solidFill>
            <a:srgbClr val="FEFFFF"/>
          </a:solidFill>
          <a:ln w="25400">
            <a:solidFill>
              <a:schemeClr val="accent1"/>
            </a:solidFill>
          </a:ln>
          <a:effectLst>
            <a:outerShdw blurRad="38100" dist="23000" dir="5400000" rotWithShape="0">
              <a:srgbClr val="000000">
                <a:alpha val="35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p>
            <a:pPr>
              <a:defRPr sz="1600"/>
            </a:pPr>
            <a:r>
              <a:t>Broadband</a:t>
            </a:r>
          </a:p>
          <a:p>
            <a:pPr>
              <a:defRPr sz="1600"/>
            </a:pPr>
            <a:r>
              <a:t>Connectivity</a:t>
            </a:r>
          </a:p>
        </p:txBody>
      </p:sp>
      <p:sp>
        <p:nvSpPr>
          <p:cNvPr id="1072" name="Line"/>
          <p:cNvSpPr/>
          <p:nvPr/>
        </p:nvSpPr>
        <p:spPr>
          <a:xfrm flipV="1">
            <a:off x="5379223" y="4636835"/>
            <a:ext cx="774799" cy="774799"/>
          </a:xfrm>
          <a:prstGeom prst="line">
            <a:avLst/>
          </a:prstGeom>
          <a:ln w="114300">
            <a:solidFill>
              <a:srgbClr val="FFFFFF"/>
            </a:solidFill>
            <a:tailEnd type="triangle"/>
          </a:ln>
          <a:effectLst>
            <a:outerShdw blurRad="38100" dist="20000" dir="5400000" rotWithShape="0">
              <a:srgbClr val="000000">
                <a:alpha val="38000"/>
              </a:srgbClr>
            </a:outerShdw>
          </a:effectLst>
        </p:spPr>
        <p:txBody>
          <a:bodyPr lIns="45719" rIns="45719"/>
          <a:lstStyle/>
          <a:p>
            <a:endParaRPr/>
          </a:p>
        </p:txBody>
      </p:sp>
      <p:sp>
        <p:nvSpPr>
          <p:cNvPr id="1073" name="Line"/>
          <p:cNvSpPr/>
          <p:nvPr/>
        </p:nvSpPr>
        <p:spPr>
          <a:xfrm flipV="1">
            <a:off x="5103071" y="3580852"/>
            <a:ext cx="1354157" cy="1"/>
          </a:xfrm>
          <a:prstGeom prst="line">
            <a:avLst/>
          </a:prstGeom>
          <a:ln w="114300">
            <a:solidFill>
              <a:srgbClr val="FFFFFF"/>
            </a:solidFill>
            <a:tailEnd type="triangle"/>
          </a:ln>
          <a:effectLst>
            <a:outerShdw blurRad="38100" dist="20000" dir="5400000" rotWithShape="0">
              <a:srgbClr val="000000">
                <a:alpha val="38000"/>
              </a:srgbClr>
            </a:outerShdw>
          </a:effectLst>
        </p:spPr>
        <p:txBody>
          <a:bodyPr lIns="45719" rIns="45719"/>
          <a:lstStyle/>
          <a:p>
            <a:endParaRPr/>
          </a:p>
        </p:txBody>
      </p:sp>
      <p:sp>
        <p:nvSpPr>
          <p:cNvPr id="1074" name="Line"/>
          <p:cNvSpPr/>
          <p:nvPr/>
        </p:nvSpPr>
        <p:spPr>
          <a:xfrm>
            <a:off x="4968037" y="1961802"/>
            <a:ext cx="1239260" cy="535538"/>
          </a:xfrm>
          <a:prstGeom prst="line">
            <a:avLst/>
          </a:prstGeom>
          <a:ln w="114300">
            <a:solidFill>
              <a:srgbClr val="FFFFFF"/>
            </a:solidFill>
            <a:tailEnd type="triangle"/>
          </a:ln>
          <a:effectLst>
            <a:outerShdw blurRad="38100" dist="20000" dir="5400000" rotWithShape="0">
              <a:srgbClr val="000000">
                <a:alpha val="38000"/>
              </a:srgbClr>
            </a:outerShdw>
          </a:effectLst>
        </p:spPr>
        <p:txBody>
          <a:bodyPr lIns="45719" rIns="45719"/>
          <a:lstStyle/>
          <a:p>
            <a:endParaRPr/>
          </a:p>
        </p:txBody>
      </p:sp>
      <p:sp>
        <p:nvSpPr>
          <p:cNvPr id="1075" name="Line"/>
          <p:cNvSpPr/>
          <p:nvPr/>
        </p:nvSpPr>
        <p:spPr>
          <a:xfrm>
            <a:off x="9168234" y="3580852"/>
            <a:ext cx="1480345" cy="1"/>
          </a:xfrm>
          <a:prstGeom prst="line">
            <a:avLst/>
          </a:prstGeom>
          <a:ln w="114300">
            <a:solidFill>
              <a:srgbClr val="FFFFFF"/>
            </a:solidFill>
            <a:tailEnd type="triangle"/>
          </a:ln>
          <a:effectLst>
            <a:outerShdw blurRad="38100" dist="20000" dir="5400000" rotWithShape="0">
              <a:srgbClr val="000000">
                <a:alpha val="38000"/>
              </a:srgbClr>
            </a:outerShdw>
          </a:effectLst>
        </p:spPr>
        <p:txBody>
          <a:bodyPr lIns="45719" rIns="45719"/>
          <a:lstStyle/>
          <a:p>
            <a:endParaRPr/>
          </a:p>
        </p:txBody>
      </p:sp>
      <p:pic>
        <p:nvPicPr>
          <p:cNvPr id="1076" name="Screenshot 2024-01-25 at 14.46.30.png" descr="Screenshot 2024-01-25 at 14.46.30.png"/>
          <p:cNvPicPr>
            <a:picLocks noChangeAspect="1"/>
          </p:cNvPicPr>
          <p:nvPr/>
        </p:nvPicPr>
        <p:blipFill>
          <a:blip r:embed="rId8"/>
          <a:srcRect l="2957" r="13034" b="53493"/>
          <a:stretch>
            <a:fillRect/>
          </a:stretch>
        </p:blipFill>
        <p:spPr>
          <a:xfrm>
            <a:off x="6235229" y="5530847"/>
            <a:ext cx="2529876" cy="617516"/>
          </a:xfrm>
          <a:prstGeom prst="rect">
            <a:avLst/>
          </a:prstGeom>
          <a:ln w="12700">
            <a:miter lim="400000"/>
          </a:ln>
        </p:spPr>
      </p:pic>
      <p:pic>
        <p:nvPicPr>
          <p:cNvPr id="1077" name="Screenshot 2024-06-28 at 06.15.37.png" descr="Screenshot 2024-06-28 at 06.15.37.png"/>
          <p:cNvPicPr>
            <a:picLocks noChangeAspect="1"/>
          </p:cNvPicPr>
          <p:nvPr/>
        </p:nvPicPr>
        <p:blipFill>
          <a:blip r:embed="rId9"/>
          <a:srcRect l="7699" t="8638" r="7242" b="4730"/>
          <a:stretch>
            <a:fillRect/>
          </a:stretch>
        </p:blipFill>
        <p:spPr>
          <a:xfrm>
            <a:off x="2983717" y="1207289"/>
            <a:ext cx="1120653" cy="1130407"/>
          </a:xfrm>
          <a:custGeom>
            <a:avLst/>
            <a:gdLst/>
            <a:ahLst/>
            <a:cxnLst>
              <a:cxn ang="0">
                <a:pos x="wd2" y="hd2"/>
              </a:cxn>
              <a:cxn ang="5400000">
                <a:pos x="wd2" y="hd2"/>
              </a:cxn>
              <a:cxn ang="10800000">
                <a:pos x="wd2" y="hd2"/>
              </a:cxn>
              <a:cxn ang="16200000">
                <a:pos x="wd2" y="hd2"/>
              </a:cxn>
            </a:cxnLst>
            <a:rect l="0" t="0" r="r" b="b"/>
            <a:pathLst>
              <a:path w="21465" h="21546" extrusionOk="0">
                <a:moveTo>
                  <a:pt x="7800" y="9"/>
                </a:moveTo>
                <a:cubicBezTo>
                  <a:pt x="7298" y="-11"/>
                  <a:pt x="6894" y="3"/>
                  <a:pt x="6675" y="54"/>
                </a:cubicBezTo>
                <a:cubicBezTo>
                  <a:pt x="6541" y="86"/>
                  <a:pt x="6156" y="107"/>
                  <a:pt x="5642" y="107"/>
                </a:cubicBezTo>
                <a:cubicBezTo>
                  <a:pt x="4943" y="107"/>
                  <a:pt x="4784" y="117"/>
                  <a:pt x="4577" y="183"/>
                </a:cubicBezTo>
                <a:cubicBezTo>
                  <a:pt x="4285" y="276"/>
                  <a:pt x="3972" y="430"/>
                  <a:pt x="3703" y="614"/>
                </a:cubicBezTo>
                <a:cubicBezTo>
                  <a:pt x="3530" y="732"/>
                  <a:pt x="3477" y="749"/>
                  <a:pt x="3262" y="750"/>
                </a:cubicBezTo>
                <a:cubicBezTo>
                  <a:pt x="2922" y="751"/>
                  <a:pt x="2709" y="851"/>
                  <a:pt x="2578" y="1076"/>
                </a:cubicBezTo>
                <a:cubicBezTo>
                  <a:pt x="2443" y="1308"/>
                  <a:pt x="1904" y="2290"/>
                  <a:pt x="1788" y="2520"/>
                </a:cubicBezTo>
                <a:cubicBezTo>
                  <a:pt x="1667" y="2759"/>
                  <a:pt x="1674" y="2955"/>
                  <a:pt x="1803" y="3216"/>
                </a:cubicBezTo>
                <a:lnTo>
                  <a:pt x="1909" y="3428"/>
                </a:lnTo>
                <a:lnTo>
                  <a:pt x="1803" y="3587"/>
                </a:lnTo>
                <a:cubicBezTo>
                  <a:pt x="1745" y="3672"/>
                  <a:pt x="1696" y="3755"/>
                  <a:pt x="1696" y="3776"/>
                </a:cubicBezTo>
                <a:cubicBezTo>
                  <a:pt x="1696" y="3798"/>
                  <a:pt x="1598" y="4016"/>
                  <a:pt x="1476" y="4260"/>
                </a:cubicBezTo>
                <a:cubicBezTo>
                  <a:pt x="1354" y="4505"/>
                  <a:pt x="1248" y="4735"/>
                  <a:pt x="1248" y="4767"/>
                </a:cubicBezTo>
                <a:cubicBezTo>
                  <a:pt x="1248" y="4799"/>
                  <a:pt x="1226" y="4867"/>
                  <a:pt x="1195" y="4926"/>
                </a:cubicBezTo>
                <a:cubicBezTo>
                  <a:pt x="976" y="5336"/>
                  <a:pt x="583" y="6564"/>
                  <a:pt x="374" y="7490"/>
                </a:cubicBezTo>
                <a:cubicBezTo>
                  <a:pt x="108" y="8670"/>
                  <a:pt x="-78" y="10864"/>
                  <a:pt x="32" y="11538"/>
                </a:cubicBezTo>
                <a:cubicBezTo>
                  <a:pt x="55" y="11681"/>
                  <a:pt x="98" y="12056"/>
                  <a:pt x="123" y="12377"/>
                </a:cubicBezTo>
                <a:cubicBezTo>
                  <a:pt x="176" y="13071"/>
                  <a:pt x="323" y="13976"/>
                  <a:pt x="480" y="14556"/>
                </a:cubicBezTo>
                <a:cubicBezTo>
                  <a:pt x="501" y="14633"/>
                  <a:pt x="557" y="14840"/>
                  <a:pt x="602" y="15017"/>
                </a:cubicBezTo>
                <a:cubicBezTo>
                  <a:pt x="694" y="15384"/>
                  <a:pt x="908" y="16070"/>
                  <a:pt x="967" y="16175"/>
                </a:cubicBezTo>
                <a:cubicBezTo>
                  <a:pt x="988" y="16213"/>
                  <a:pt x="1012" y="16264"/>
                  <a:pt x="1012" y="16288"/>
                </a:cubicBezTo>
                <a:cubicBezTo>
                  <a:pt x="1012" y="16350"/>
                  <a:pt x="1380" y="17185"/>
                  <a:pt x="1620" y="17665"/>
                </a:cubicBezTo>
                <a:cubicBezTo>
                  <a:pt x="1729" y="17881"/>
                  <a:pt x="1818" y="18092"/>
                  <a:pt x="1818" y="18134"/>
                </a:cubicBezTo>
                <a:cubicBezTo>
                  <a:pt x="1818" y="18177"/>
                  <a:pt x="1829" y="18221"/>
                  <a:pt x="1848" y="18232"/>
                </a:cubicBezTo>
                <a:cubicBezTo>
                  <a:pt x="1867" y="18244"/>
                  <a:pt x="1896" y="18357"/>
                  <a:pt x="1909" y="18482"/>
                </a:cubicBezTo>
                <a:cubicBezTo>
                  <a:pt x="1922" y="18607"/>
                  <a:pt x="1985" y="18811"/>
                  <a:pt x="2046" y="18936"/>
                </a:cubicBezTo>
                <a:cubicBezTo>
                  <a:pt x="2149" y="19147"/>
                  <a:pt x="2461" y="19617"/>
                  <a:pt x="2578" y="19738"/>
                </a:cubicBezTo>
                <a:cubicBezTo>
                  <a:pt x="2606" y="19767"/>
                  <a:pt x="2624" y="19826"/>
                  <a:pt x="2624" y="19866"/>
                </a:cubicBezTo>
                <a:cubicBezTo>
                  <a:pt x="2624" y="19994"/>
                  <a:pt x="2958" y="20591"/>
                  <a:pt x="3110" y="20744"/>
                </a:cubicBezTo>
                <a:cubicBezTo>
                  <a:pt x="3191" y="20825"/>
                  <a:pt x="3305" y="20963"/>
                  <a:pt x="3369" y="21047"/>
                </a:cubicBezTo>
                <a:cubicBezTo>
                  <a:pt x="3432" y="21130"/>
                  <a:pt x="3558" y="21252"/>
                  <a:pt x="3650" y="21319"/>
                </a:cubicBezTo>
                <a:lnTo>
                  <a:pt x="3817" y="21440"/>
                </a:lnTo>
                <a:lnTo>
                  <a:pt x="4266" y="21417"/>
                </a:lnTo>
                <a:cubicBezTo>
                  <a:pt x="4510" y="21402"/>
                  <a:pt x="4730" y="21374"/>
                  <a:pt x="4752" y="21357"/>
                </a:cubicBezTo>
                <a:cubicBezTo>
                  <a:pt x="4850" y="21282"/>
                  <a:pt x="5215" y="21277"/>
                  <a:pt x="5444" y="21349"/>
                </a:cubicBezTo>
                <a:cubicBezTo>
                  <a:pt x="5655" y="21416"/>
                  <a:pt x="6050" y="21495"/>
                  <a:pt x="6364" y="21531"/>
                </a:cubicBezTo>
                <a:cubicBezTo>
                  <a:pt x="6883" y="21589"/>
                  <a:pt x="8305" y="21479"/>
                  <a:pt x="8591" y="21357"/>
                </a:cubicBezTo>
                <a:cubicBezTo>
                  <a:pt x="8684" y="21317"/>
                  <a:pt x="9566" y="21255"/>
                  <a:pt x="11016" y="21190"/>
                </a:cubicBezTo>
                <a:cubicBezTo>
                  <a:pt x="11572" y="21165"/>
                  <a:pt x="12058" y="21127"/>
                  <a:pt x="12095" y="21107"/>
                </a:cubicBezTo>
                <a:cubicBezTo>
                  <a:pt x="12133" y="21087"/>
                  <a:pt x="12226" y="21077"/>
                  <a:pt x="12301" y="21077"/>
                </a:cubicBezTo>
                <a:cubicBezTo>
                  <a:pt x="12448" y="21077"/>
                  <a:pt x="13093" y="20922"/>
                  <a:pt x="13160" y="20873"/>
                </a:cubicBezTo>
                <a:cubicBezTo>
                  <a:pt x="13182" y="20856"/>
                  <a:pt x="13303" y="20812"/>
                  <a:pt x="13426" y="20774"/>
                </a:cubicBezTo>
                <a:cubicBezTo>
                  <a:pt x="13675" y="20697"/>
                  <a:pt x="14069" y="20506"/>
                  <a:pt x="14262" y="20373"/>
                </a:cubicBezTo>
                <a:cubicBezTo>
                  <a:pt x="14443" y="20248"/>
                  <a:pt x="14861" y="19988"/>
                  <a:pt x="15068" y="19866"/>
                </a:cubicBezTo>
                <a:cubicBezTo>
                  <a:pt x="15215" y="19780"/>
                  <a:pt x="15420" y="19617"/>
                  <a:pt x="15851" y="19254"/>
                </a:cubicBezTo>
                <a:cubicBezTo>
                  <a:pt x="15884" y="19225"/>
                  <a:pt x="16139" y="18989"/>
                  <a:pt x="16421" y="18732"/>
                </a:cubicBezTo>
                <a:cubicBezTo>
                  <a:pt x="16850" y="18339"/>
                  <a:pt x="16963" y="18258"/>
                  <a:pt x="17128" y="18217"/>
                </a:cubicBezTo>
                <a:cubicBezTo>
                  <a:pt x="17325" y="18168"/>
                  <a:pt x="17803" y="17937"/>
                  <a:pt x="18199" y="17703"/>
                </a:cubicBezTo>
                <a:cubicBezTo>
                  <a:pt x="18743" y="17382"/>
                  <a:pt x="19546" y="16567"/>
                  <a:pt x="20024" y="15842"/>
                </a:cubicBezTo>
                <a:cubicBezTo>
                  <a:pt x="20310" y="15408"/>
                  <a:pt x="20719" y="14627"/>
                  <a:pt x="20769" y="14412"/>
                </a:cubicBezTo>
                <a:cubicBezTo>
                  <a:pt x="20784" y="14346"/>
                  <a:pt x="20818" y="14252"/>
                  <a:pt x="20845" y="14208"/>
                </a:cubicBezTo>
                <a:cubicBezTo>
                  <a:pt x="20871" y="14164"/>
                  <a:pt x="20920" y="14023"/>
                  <a:pt x="20959" y="13890"/>
                </a:cubicBezTo>
                <a:cubicBezTo>
                  <a:pt x="20998" y="13757"/>
                  <a:pt x="21046" y="13609"/>
                  <a:pt x="21065" y="13565"/>
                </a:cubicBezTo>
                <a:cubicBezTo>
                  <a:pt x="21084" y="13521"/>
                  <a:pt x="21122" y="13384"/>
                  <a:pt x="21149" y="13262"/>
                </a:cubicBezTo>
                <a:cubicBezTo>
                  <a:pt x="21176" y="13141"/>
                  <a:pt x="21231" y="12918"/>
                  <a:pt x="21270" y="12763"/>
                </a:cubicBezTo>
                <a:cubicBezTo>
                  <a:pt x="21310" y="12608"/>
                  <a:pt x="21377" y="12183"/>
                  <a:pt x="21415" y="11818"/>
                </a:cubicBezTo>
                <a:cubicBezTo>
                  <a:pt x="21522" y="10787"/>
                  <a:pt x="21446" y="9059"/>
                  <a:pt x="21270" y="8436"/>
                </a:cubicBezTo>
                <a:cubicBezTo>
                  <a:pt x="21249" y="8359"/>
                  <a:pt x="21214" y="8183"/>
                  <a:pt x="21187" y="8050"/>
                </a:cubicBezTo>
                <a:cubicBezTo>
                  <a:pt x="21133" y="7785"/>
                  <a:pt x="20938" y="7171"/>
                  <a:pt x="20837" y="6946"/>
                </a:cubicBezTo>
                <a:cubicBezTo>
                  <a:pt x="20538" y="6280"/>
                  <a:pt x="20358" y="5958"/>
                  <a:pt x="20077" y="5577"/>
                </a:cubicBezTo>
                <a:cubicBezTo>
                  <a:pt x="19987" y="5455"/>
                  <a:pt x="19866" y="5283"/>
                  <a:pt x="19803" y="5191"/>
                </a:cubicBezTo>
                <a:cubicBezTo>
                  <a:pt x="19647" y="4961"/>
                  <a:pt x="19005" y="4356"/>
                  <a:pt x="18640" y="4094"/>
                </a:cubicBezTo>
                <a:cubicBezTo>
                  <a:pt x="18475" y="3975"/>
                  <a:pt x="18130" y="3776"/>
                  <a:pt x="17880" y="3655"/>
                </a:cubicBezTo>
                <a:cubicBezTo>
                  <a:pt x="17473" y="3458"/>
                  <a:pt x="17413" y="3416"/>
                  <a:pt x="17234" y="3194"/>
                </a:cubicBezTo>
                <a:cubicBezTo>
                  <a:pt x="16907" y="2786"/>
                  <a:pt x="15730" y="1667"/>
                  <a:pt x="15265" y="1318"/>
                </a:cubicBezTo>
                <a:cubicBezTo>
                  <a:pt x="15027" y="1139"/>
                  <a:pt x="14718" y="932"/>
                  <a:pt x="14581" y="864"/>
                </a:cubicBezTo>
                <a:cubicBezTo>
                  <a:pt x="14444" y="795"/>
                  <a:pt x="14290" y="708"/>
                  <a:pt x="14231" y="667"/>
                </a:cubicBezTo>
                <a:cubicBezTo>
                  <a:pt x="14094" y="571"/>
                  <a:pt x="13436" y="361"/>
                  <a:pt x="13099" y="304"/>
                </a:cubicBezTo>
                <a:cubicBezTo>
                  <a:pt x="12954" y="279"/>
                  <a:pt x="12138" y="238"/>
                  <a:pt x="11282" y="221"/>
                </a:cubicBezTo>
                <a:cubicBezTo>
                  <a:pt x="10426" y="204"/>
                  <a:pt x="9641" y="181"/>
                  <a:pt x="9541" y="168"/>
                </a:cubicBezTo>
                <a:cubicBezTo>
                  <a:pt x="8905" y="83"/>
                  <a:pt x="8302" y="29"/>
                  <a:pt x="7800" y="9"/>
                </a:cubicBezTo>
                <a:close/>
                <a:moveTo>
                  <a:pt x="9967" y="2044"/>
                </a:moveTo>
                <a:lnTo>
                  <a:pt x="10127" y="2225"/>
                </a:lnTo>
                <a:cubicBezTo>
                  <a:pt x="10216" y="2324"/>
                  <a:pt x="10392" y="2506"/>
                  <a:pt x="10514" y="2634"/>
                </a:cubicBezTo>
                <a:cubicBezTo>
                  <a:pt x="10637" y="2762"/>
                  <a:pt x="10773" y="2913"/>
                  <a:pt x="10818" y="2967"/>
                </a:cubicBezTo>
                <a:cubicBezTo>
                  <a:pt x="10863" y="3021"/>
                  <a:pt x="11004" y="3181"/>
                  <a:pt x="11130" y="3330"/>
                </a:cubicBezTo>
                <a:cubicBezTo>
                  <a:pt x="11403" y="3651"/>
                  <a:pt x="11480" y="3804"/>
                  <a:pt x="11480" y="3973"/>
                </a:cubicBezTo>
                <a:cubicBezTo>
                  <a:pt x="11480" y="4162"/>
                  <a:pt x="11433" y="4221"/>
                  <a:pt x="10856" y="4790"/>
                </a:cubicBezTo>
                <a:cubicBezTo>
                  <a:pt x="10476" y="5165"/>
                  <a:pt x="10247" y="5433"/>
                  <a:pt x="10058" y="5720"/>
                </a:cubicBezTo>
                <a:cubicBezTo>
                  <a:pt x="9750" y="6187"/>
                  <a:pt x="9298" y="7067"/>
                  <a:pt x="9176" y="7438"/>
                </a:cubicBezTo>
                <a:cubicBezTo>
                  <a:pt x="9130" y="7578"/>
                  <a:pt x="9076" y="7726"/>
                  <a:pt x="9055" y="7770"/>
                </a:cubicBezTo>
                <a:cubicBezTo>
                  <a:pt x="9033" y="7815"/>
                  <a:pt x="8977" y="7990"/>
                  <a:pt x="8933" y="8156"/>
                </a:cubicBezTo>
                <a:cubicBezTo>
                  <a:pt x="8890" y="8322"/>
                  <a:pt x="8830" y="8556"/>
                  <a:pt x="8796" y="8678"/>
                </a:cubicBezTo>
                <a:cubicBezTo>
                  <a:pt x="8762" y="8800"/>
                  <a:pt x="8715" y="9100"/>
                  <a:pt x="8690" y="9344"/>
                </a:cubicBezTo>
                <a:cubicBezTo>
                  <a:pt x="8665" y="9587"/>
                  <a:pt x="8627" y="9821"/>
                  <a:pt x="8606" y="9866"/>
                </a:cubicBezTo>
                <a:cubicBezTo>
                  <a:pt x="8559" y="9968"/>
                  <a:pt x="8587" y="11672"/>
                  <a:pt x="8644" y="12158"/>
                </a:cubicBezTo>
                <a:cubicBezTo>
                  <a:pt x="8715" y="12754"/>
                  <a:pt x="8874" y="13414"/>
                  <a:pt x="9062" y="13921"/>
                </a:cubicBezTo>
                <a:cubicBezTo>
                  <a:pt x="9321" y="14619"/>
                  <a:pt x="9709" y="15378"/>
                  <a:pt x="9997" y="15744"/>
                </a:cubicBezTo>
                <a:cubicBezTo>
                  <a:pt x="10015" y="15766"/>
                  <a:pt x="10141" y="15922"/>
                  <a:pt x="10279" y="16099"/>
                </a:cubicBezTo>
                <a:cubicBezTo>
                  <a:pt x="10416" y="16276"/>
                  <a:pt x="10700" y="16600"/>
                  <a:pt x="10917" y="16810"/>
                </a:cubicBezTo>
                <a:cubicBezTo>
                  <a:pt x="11338" y="17218"/>
                  <a:pt x="11404" y="17299"/>
                  <a:pt x="11404" y="17476"/>
                </a:cubicBezTo>
                <a:cubicBezTo>
                  <a:pt x="11404" y="17791"/>
                  <a:pt x="11067" y="18179"/>
                  <a:pt x="9868" y="19239"/>
                </a:cubicBezTo>
                <a:cubicBezTo>
                  <a:pt x="9672" y="19412"/>
                  <a:pt x="9484" y="19541"/>
                  <a:pt x="9435" y="19541"/>
                </a:cubicBezTo>
                <a:cubicBezTo>
                  <a:pt x="9327" y="19542"/>
                  <a:pt x="9034" y="19288"/>
                  <a:pt x="8933" y="19102"/>
                </a:cubicBezTo>
                <a:cubicBezTo>
                  <a:pt x="8839" y="18929"/>
                  <a:pt x="8553" y="18329"/>
                  <a:pt x="8454" y="18111"/>
                </a:cubicBezTo>
                <a:cubicBezTo>
                  <a:pt x="8356" y="17895"/>
                  <a:pt x="8333" y="17779"/>
                  <a:pt x="8287" y="17015"/>
                </a:cubicBezTo>
                <a:cubicBezTo>
                  <a:pt x="8236" y="16162"/>
                  <a:pt x="8168" y="15978"/>
                  <a:pt x="7823" y="15827"/>
                </a:cubicBezTo>
                <a:cubicBezTo>
                  <a:pt x="7676" y="15762"/>
                  <a:pt x="7584" y="15515"/>
                  <a:pt x="7443" y="14813"/>
                </a:cubicBezTo>
                <a:cubicBezTo>
                  <a:pt x="7394" y="14570"/>
                  <a:pt x="7334" y="14335"/>
                  <a:pt x="7314" y="14291"/>
                </a:cubicBezTo>
                <a:cubicBezTo>
                  <a:pt x="7294" y="14247"/>
                  <a:pt x="7240" y="13997"/>
                  <a:pt x="7192" y="13731"/>
                </a:cubicBezTo>
                <a:cubicBezTo>
                  <a:pt x="7145" y="13466"/>
                  <a:pt x="7085" y="13122"/>
                  <a:pt x="7055" y="12967"/>
                </a:cubicBezTo>
                <a:cubicBezTo>
                  <a:pt x="7026" y="12812"/>
                  <a:pt x="6975" y="12485"/>
                  <a:pt x="6949" y="12241"/>
                </a:cubicBezTo>
                <a:cubicBezTo>
                  <a:pt x="6923" y="11998"/>
                  <a:pt x="6892" y="11763"/>
                  <a:pt x="6873" y="11719"/>
                </a:cubicBezTo>
                <a:cubicBezTo>
                  <a:pt x="6723" y="11368"/>
                  <a:pt x="6723" y="8243"/>
                  <a:pt x="6873" y="7891"/>
                </a:cubicBezTo>
                <a:cubicBezTo>
                  <a:pt x="6892" y="7847"/>
                  <a:pt x="6934" y="7601"/>
                  <a:pt x="6972" y="7347"/>
                </a:cubicBezTo>
                <a:cubicBezTo>
                  <a:pt x="7010" y="7092"/>
                  <a:pt x="7079" y="6749"/>
                  <a:pt x="7124" y="6583"/>
                </a:cubicBezTo>
                <a:cubicBezTo>
                  <a:pt x="7241" y="6154"/>
                  <a:pt x="7482" y="5416"/>
                  <a:pt x="7542" y="5297"/>
                </a:cubicBezTo>
                <a:cubicBezTo>
                  <a:pt x="7570" y="5241"/>
                  <a:pt x="7624" y="5116"/>
                  <a:pt x="7664" y="5017"/>
                </a:cubicBezTo>
                <a:cubicBezTo>
                  <a:pt x="7704" y="4917"/>
                  <a:pt x="7779" y="4761"/>
                  <a:pt x="7831" y="4669"/>
                </a:cubicBezTo>
                <a:cubicBezTo>
                  <a:pt x="7917" y="4516"/>
                  <a:pt x="7946" y="4497"/>
                  <a:pt x="8120" y="4480"/>
                </a:cubicBezTo>
                <a:cubicBezTo>
                  <a:pt x="8224" y="4469"/>
                  <a:pt x="8375" y="4442"/>
                  <a:pt x="8462" y="4419"/>
                </a:cubicBezTo>
                <a:cubicBezTo>
                  <a:pt x="8629" y="4375"/>
                  <a:pt x="8924" y="4117"/>
                  <a:pt x="9017" y="3935"/>
                </a:cubicBezTo>
                <a:cubicBezTo>
                  <a:pt x="9047" y="3876"/>
                  <a:pt x="9218" y="3614"/>
                  <a:pt x="9389" y="3353"/>
                </a:cubicBezTo>
                <a:cubicBezTo>
                  <a:pt x="9782" y="2753"/>
                  <a:pt x="9861" y="2566"/>
                  <a:pt x="9792" y="2377"/>
                </a:cubicBezTo>
                <a:cubicBezTo>
                  <a:pt x="9745" y="2248"/>
                  <a:pt x="9746" y="2234"/>
                  <a:pt x="9853" y="2142"/>
                </a:cubicBezTo>
                <a:lnTo>
                  <a:pt x="9967" y="2044"/>
                </a:lnTo>
                <a:close/>
              </a:path>
            </a:pathLst>
          </a:custGeom>
          <a:ln w="12700">
            <a:miter lim="400000"/>
          </a:ln>
        </p:spPr>
      </p:pic>
      <p:pic>
        <p:nvPicPr>
          <p:cNvPr id="1078" name="Screenshot 2024-06-28 at 06.40.05.png" descr="Screenshot 2024-06-28 at 06.40.05.png"/>
          <p:cNvPicPr>
            <a:picLocks noChangeAspect="1"/>
          </p:cNvPicPr>
          <p:nvPr/>
        </p:nvPicPr>
        <p:blipFill>
          <a:blip r:embed="rId10"/>
          <a:stretch>
            <a:fillRect/>
          </a:stretch>
        </p:blipFill>
        <p:spPr>
          <a:xfrm>
            <a:off x="8910395" y="5623202"/>
            <a:ext cx="1480345" cy="726030"/>
          </a:xfrm>
          <a:prstGeom prst="rect">
            <a:avLst/>
          </a:prstGeom>
          <a:ln w="12700">
            <a:miter lim="400000"/>
          </a:ln>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 name="Title 1"/>
          <p:cNvSpPr txBox="1">
            <a:spLocks noGrp="1"/>
          </p:cNvSpPr>
          <p:nvPr>
            <p:ph type="title" idx="4294967295"/>
          </p:nvPr>
        </p:nvSpPr>
        <p:spPr>
          <a:xfrm>
            <a:off x="225425" y="1562444"/>
            <a:ext cx="11741150" cy="2298185"/>
          </a:xfrm>
          <a:prstGeom prst="rect">
            <a:avLst/>
          </a:prstGeom>
        </p:spPr>
        <p:txBody>
          <a:bodyPr>
            <a:normAutofit fontScale="90000"/>
          </a:bodyPr>
          <a:lstStyle/>
          <a:p>
            <a:pPr algn="ctr" defTabSz="795527">
              <a:defRPr sz="5220"/>
            </a:pPr>
            <a:r>
              <a:t>Part 2: </a:t>
            </a:r>
          </a:p>
          <a:p>
            <a:pPr algn="ctr" defTabSz="795527">
              <a:defRPr sz="5220"/>
            </a:pPr>
            <a:r>
              <a:t>Focus on New Disruptive Tech </a:t>
            </a:r>
          </a:p>
          <a:p>
            <a:pPr algn="ctr" defTabSz="795527">
              <a:defRPr sz="5220"/>
            </a:pPr>
            <a:r>
              <a:t>in Connectivity</a:t>
            </a:r>
          </a:p>
        </p:txBody>
      </p:sp>
      <p:sp>
        <p:nvSpPr>
          <p:cNvPr id="1081" name="TextBox 4"/>
          <p:cNvSpPr txBox="1"/>
          <p:nvPr/>
        </p:nvSpPr>
        <p:spPr>
          <a:xfrm>
            <a:off x="175748" y="6123963"/>
            <a:ext cx="4547673"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a:solidFill>
                  <a:srgbClr val="FEFFFF"/>
                </a:solidFill>
              </a:defRPr>
            </a:lvl1pPr>
          </a:lstStyle>
          <a:p>
            <a:r>
              <a:t>ESA UNCLASSIFIED - For ESA Official Use Only – ESA Delegations </a:t>
            </a: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9" name="Text Box 34"/>
          <p:cNvSpPr txBox="1">
            <a:spLocks noGrp="1"/>
          </p:cNvSpPr>
          <p:nvPr>
            <p:ph type="sldNum" sz="quarter" idx="2"/>
          </p:nvPr>
        </p:nvSpPr>
        <p:spPr>
          <a:xfrm>
            <a:off x="11803743" y="6197033"/>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lgn="r">
              <a:spcBef>
                <a:spcPts val="400"/>
              </a:spcBef>
              <a:defRPr sz="800">
                <a:solidFill>
                  <a:srgbClr val="FEFFFF"/>
                </a:solidFill>
                <a:latin typeface="Arial"/>
                <a:ea typeface="Arial"/>
                <a:cs typeface="Arial"/>
                <a:sym typeface="Arial"/>
              </a:defRPr>
            </a:lvl1pPr>
          </a:lstStyle>
          <a:p>
            <a:fld id="{86CB4B4D-7CA3-9044-876B-883B54F8677D}" type="slidenum">
              <a:t>7</a:t>
            </a:fld>
            <a:endParaRPr/>
          </a:p>
        </p:txBody>
      </p:sp>
      <p:sp>
        <p:nvSpPr>
          <p:cNvPr id="1110" name="Title 1"/>
          <p:cNvSpPr txBox="1">
            <a:spLocks noGrp="1"/>
          </p:cNvSpPr>
          <p:nvPr>
            <p:ph type="title"/>
          </p:nvPr>
        </p:nvSpPr>
        <p:spPr>
          <a:xfrm>
            <a:off x="215550" y="183162"/>
            <a:ext cx="10087785" cy="872991"/>
          </a:xfrm>
          <a:prstGeom prst="rect">
            <a:avLst/>
          </a:prstGeom>
        </p:spPr>
        <p:txBody>
          <a:bodyPr anchor="t">
            <a:normAutofit fontScale="90000"/>
          </a:bodyPr>
          <a:lstStyle>
            <a:lvl1pPr defTabSz="877823">
              <a:defRPr sz="2688"/>
            </a:lvl1pPr>
          </a:lstStyle>
          <a:p>
            <a:r>
              <a:t>Disruptive New tech have been triggered and maturing over the last years thanks to ESA and its Member States</a:t>
            </a:r>
          </a:p>
        </p:txBody>
      </p:sp>
      <p:pic>
        <p:nvPicPr>
          <p:cNvPr id="1111" name="Picture 4" descr="Picture 4"/>
          <p:cNvPicPr>
            <a:picLocks noChangeAspect="1"/>
          </p:cNvPicPr>
          <p:nvPr/>
        </p:nvPicPr>
        <p:blipFill>
          <a:blip r:embed="rId2"/>
          <a:srcRect t="14050" r="29076" b="8859"/>
          <a:stretch>
            <a:fillRect/>
          </a:stretch>
        </p:blipFill>
        <p:spPr>
          <a:xfrm>
            <a:off x="6947333" y="3369108"/>
            <a:ext cx="4298005" cy="2584694"/>
          </a:xfrm>
          <a:prstGeom prst="rect">
            <a:avLst/>
          </a:prstGeom>
          <a:ln w="12700">
            <a:miter lim="400000"/>
          </a:ln>
        </p:spPr>
      </p:pic>
      <p:sp>
        <p:nvSpPr>
          <p:cNvPr id="1112" name="Content Placeholder 2"/>
          <p:cNvSpPr txBox="1">
            <a:spLocks noGrp="1"/>
          </p:cNvSpPr>
          <p:nvPr>
            <p:ph type="body" idx="1"/>
          </p:nvPr>
        </p:nvSpPr>
        <p:spPr>
          <a:xfrm>
            <a:off x="218404" y="1285509"/>
            <a:ext cx="11740343" cy="4918710"/>
          </a:xfrm>
          <a:prstGeom prst="rect">
            <a:avLst/>
          </a:prstGeom>
        </p:spPr>
        <p:txBody>
          <a:bodyPr/>
          <a:lstStyle/>
          <a:p>
            <a:pPr marL="285750" indent="-285750">
              <a:buClr>
                <a:schemeClr val="accent1"/>
              </a:buClr>
              <a:buSzPct val="100000"/>
              <a:buFont typeface="Arial"/>
              <a:buChar char="•"/>
              <a:defRPr b="1">
                <a:solidFill>
                  <a:srgbClr val="FEFFFF"/>
                </a:solidFill>
              </a:defRPr>
            </a:pPr>
            <a:r>
              <a:t>Software Defined Satellites</a:t>
            </a:r>
            <a:r>
              <a:rPr b="0"/>
              <a:t>: density of coverage, ability to dynamically change coverage </a:t>
            </a:r>
            <a:r>
              <a:rPr sz="1600" b="0">
                <a:solidFill>
                  <a:srgbClr val="00FFFF"/>
                </a:solidFill>
              </a:rPr>
              <a:t>(e.g. Novacoms I &amp; II)</a:t>
            </a:r>
          </a:p>
          <a:p>
            <a:pPr marL="285750" indent="-285750">
              <a:buClr>
                <a:schemeClr val="accent1"/>
              </a:buClr>
              <a:buSzPct val="100000"/>
              <a:buFont typeface="Arial"/>
              <a:buChar char="•"/>
              <a:defRPr>
                <a:solidFill>
                  <a:srgbClr val="FEFFFF"/>
                </a:solidFill>
              </a:defRPr>
            </a:pPr>
            <a:r>
              <a:t>Focus on the </a:t>
            </a:r>
            <a:r>
              <a:rPr b="1"/>
              <a:t>ground segment </a:t>
            </a:r>
            <a:r>
              <a:t>for </a:t>
            </a:r>
            <a:r>
              <a:rPr b="1"/>
              <a:t>multi-orbit applications and usage </a:t>
            </a:r>
            <a:r>
              <a:rPr sz="1600">
                <a:solidFill>
                  <a:srgbClr val="00FFFF"/>
                </a:solidFill>
              </a:rPr>
              <a:t>(e.g. 5G-EMERGE)</a:t>
            </a:r>
          </a:p>
          <a:p>
            <a:pPr marL="285750" indent="-285750">
              <a:buClr>
                <a:schemeClr val="accent1"/>
              </a:buClr>
              <a:buSzPct val="100000"/>
              <a:buFont typeface="Arial"/>
              <a:buChar char="•"/>
              <a:defRPr b="1">
                <a:solidFill>
                  <a:srgbClr val="FEFFFF"/>
                </a:solidFill>
              </a:defRPr>
            </a:pPr>
            <a:r>
              <a:t>AESA for User Terminals </a:t>
            </a:r>
            <a:r>
              <a:rPr b="0"/>
              <a:t>(single/multi orbit reach, single/multi frequencies) </a:t>
            </a:r>
            <a:r>
              <a:rPr sz="1600" b="0">
                <a:solidFill>
                  <a:srgbClr val="00FFFF"/>
                </a:solidFill>
              </a:rPr>
              <a:t>(e.g. AIDAN, Sunrise)</a:t>
            </a:r>
          </a:p>
          <a:p>
            <a:pPr marL="285750" indent="-285750">
              <a:buClr>
                <a:schemeClr val="accent1"/>
              </a:buClr>
              <a:buSzPct val="100000"/>
              <a:buFont typeface="Arial"/>
              <a:buChar char="•"/>
              <a:defRPr b="1">
                <a:solidFill>
                  <a:srgbClr val="FEFFFF"/>
                </a:solidFill>
              </a:defRPr>
            </a:pPr>
            <a:r>
              <a:t>Optical technologies </a:t>
            </a:r>
            <a:r>
              <a:rPr sz="1600" b="0">
                <a:solidFill>
                  <a:srgbClr val="00FFFF"/>
                </a:solidFill>
              </a:rPr>
              <a:t>(e.g. EDRS, OISLs, QKD, Hydron)</a:t>
            </a:r>
          </a:p>
        </p:txBody>
      </p:sp>
      <p:sp>
        <p:nvSpPr>
          <p:cNvPr id="1113" name="TextBox 9"/>
          <p:cNvSpPr txBox="1"/>
          <p:nvPr/>
        </p:nvSpPr>
        <p:spPr>
          <a:xfrm>
            <a:off x="425926" y="3284471"/>
            <a:ext cx="5774880" cy="236055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624" tIns="45624" rIns="45624" bIns="45624">
            <a:spAutoFit/>
          </a:bodyPr>
          <a:lstStyle/>
          <a:p>
            <a:pPr>
              <a:lnSpc>
                <a:spcPct val="119000"/>
              </a:lnSpc>
              <a:spcBef>
                <a:spcPts val="1200"/>
              </a:spcBef>
              <a:defRPr sz="1800" b="1">
                <a:solidFill>
                  <a:srgbClr val="FEFFFF"/>
                </a:solidFill>
              </a:defRPr>
            </a:pPr>
            <a:r>
              <a:t>Direct to Device</a:t>
            </a:r>
            <a:r>
              <a:rPr b="0"/>
              <a:t>, the “holy grail”, is becoming a reality and creates a </a:t>
            </a:r>
            <a:r>
              <a:t>new growth avenue(s)</a:t>
            </a:r>
            <a:r>
              <a:rPr b="0"/>
              <a:t>:</a:t>
            </a:r>
            <a:endParaRPr>
              <a:latin typeface="Verdana"/>
              <a:ea typeface="Verdana"/>
              <a:cs typeface="Verdana"/>
              <a:sym typeface="Verdana"/>
            </a:endParaRPr>
          </a:p>
          <a:p>
            <a:pPr marL="719999" lvl="1" indent="-285750">
              <a:spcBef>
                <a:spcPts val="400"/>
              </a:spcBef>
              <a:buClr>
                <a:schemeClr val="accent1"/>
              </a:buClr>
              <a:buSzPct val="100000"/>
              <a:buFont typeface="Arial"/>
              <a:buChar char="•"/>
              <a:defRPr sz="1800">
                <a:solidFill>
                  <a:srgbClr val="FEFFFF"/>
                </a:solidFill>
              </a:defRPr>
            </a:pPr>
            <a:r>
              <a:t>Some existing infrastructure (Iridium, Lynk Global, Globalstar, Inmarsat, Starlink): Safety services, Tracking, IoT</a:t>
            </a:r>
            <a:endParaRPr>
              <a:latin typeface="Verdana"/>
              <a:ea typeface="Verdana"/>
              <a:cs typeface="Verdana"/>
              <a:sym typeface="Verdana"/>
            </a:endParaRPr>
          </a:p>
          <a:p>
            <a:pPr marL="719999" lvl="1" indent="-285750">
              <a:lnSpc>
                <a:spcPct val="119000"/>
              </a:lnSpc>
              <a:spcBef>
                <a:spcPts val="400"/>
              </a:spcBef>
              <a:buClr>
                <a:schemeClr val="accent1"/>
              </a:buClr>
              <a:buSzPct val="100000"/>
              <a:buFont typeface="Arial"/>
              <a:buChar char="•"/>
              <a:defRPr sz="1800">
                <a:solidFill>
                  <a:srgbClr val="FEFFFF"/>
                </a:solidFill>
              </a:defRPr>
            </a:pPr>
            <a:r>
              <a:t>Clear link with terrestrial operators</a:t>
            </a:r>
            <a:endParaRPr>
              <a:latin typeface="Verdana"/>
              <a:ea typeface="Verdana"/>
              <a:cs typeface="Verdana"/>
              <a:sym typeface="Verdana"/>
            </a:endParaRPr>
          </a:p>
          <a:p>
            <a:pPr marL="719999" lvl="1" indent="-285750">
              <a:lnSpc>
                <a:spcPct val="119000"/>
              </a:lnSpc>
              <a:spcBef>
                <a:spcPts val="400"/>
              </a:spcBef>
              <a:buClr>
                <a:schemeClr val="accent1"/>
              </a:buClr>
              <a:buSzPct val="100000"/>
              <a:buFont typeface="Arial"/>
              <a:buChar char="•"/>
              <a:defRPr sz="1800">
                <a:solidFill>
                  <a:srgbClr val="FEFFFF"/>
                </a:solidFill>
              </a:defRPr>
            </a:pPr>
            <a:r>
              <a:t>Clear link with the chipset manufacturers</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 name="Text Box 34"/>
          <p:cNvSpPr txBox="1">
            <a:spLocks noGrp="1"/>
          </p:cNvSpPr>
          <p:nvPr>
            <p:ph type="sldNum" sz="quarter" idx="2"/>
          </p:nvPr>
        </p:nvSpPr>
        <p:spPr>
          <a:xfrm>
            <a:off x="11803743" y="6197033"/>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lgn="r">
              <a:spcBef>
                <a:spcPts val="400"/>
              </a:spcBef>
              <a:defRPr sz="800">
                <a:solidFill>
                  <a:srgbClr val="FEFFFF"/>
                </a:solidFill>
                <a:latin typeface="Arial"/>
                <a:ea typeface="Arial"/>
                <a:cs typeface="Arial"/>
                <a:sym typeface="Arial"/>
              </a:defRPr>
            </a:lvl1pPr>
          </a:lstStyle>
          <a:p>
            <a:fld id="{86CB4B4D-7CA3-9044-876B-883B54F8677D}" type="slidenum">
              <a:t>8</a:t>
            </a:fld>
            <a:endParaRPr/>
          </a:p>
        </p:txBody>
      </p:sp>
      <p:pic>
        <p:nvPicPr>
          <p:cNvPr id="1261" name="Picture 103" descr="Picture 103"/>
          <p:cNvPicPr>
            <a:picLocks noChangeAspect="1"/>
          </p:cNvPicPr>
          <p:nvPr/>
        </p:nvPicPr>
        <p:blipFill>
          <a:blip r:embed="rId3"/>
          <a:srcRect l="9269" t="279" r="7939" b="6976"/>
          <a:stretch>
            <a:fillRect/>
          </a:stretch>
        </p:blipFill>
        <p:spPr>
          <a:xfrm>
            <a:off x="2823502" y="1174501"/>
            <a:ext cx="6462688" cy="4072511"/>
          </a:xfrm>
          <a:prstGeom prst="rect">
            <a:avLst/>
          </a:prstGeom>
          <a:ln w="12700">
            <a:miter lim="400000"/>
          </a:ln>
        </p:spPr>
      </p:pic>
      <p:grpSp>
        <p:nvGrpSpPr>
          <p:cNvPr id="1283" name="Group 66"/>
          <p:cNvGrpSpPr/>
          <p:nvPr/>
        </p:nvGrpSpPr>
        <p:grpSpPr>
          <a:xfrm>
            <a:off x="4348939" y="1525746"/>
            <a:ext cx="3517290" cy="3512950"/>
            <a:chOff x="0" y="0"/>
            <a:chExt cx="3517289" cy="3512949"/>
          </a:xfrm>
        </p:grpSpPr>
        <p:sp>
          <p:nvSpPr>
            <p:cNvPr id="1262" name="Rectangle 4"/>
            <p:cNvSpPr/>
            <p:nvPr/>
          </p:nvSpPr>
          <p:spPr>
            <a:xfrm>
              <a:off x="1617267" y="-1"/>
              <a:ext cx="264416" cy="264417"/>
            </a:xfrm>
            <a:prstGeom prst="rect">
              <a:avLst/>
            </a:prstGeom>
            <a:solidFill>
              <a:schemeClr val="accent1"/>
            </a:solidFill>
            <a:ln w="12700" cap="flat">
              <a:solidFill>
                <a:schemeClr val="accent6"/>
              </a:solidFill>
              <a:prstDash val="solid"/>
              <a:round/>
            </a:ln>
            <a:effectLst/>
          </p:spPr>
          <p:txBody>
            <a:bodyPr wrap="square" lIns="45624" tIns="45624" rIns="45624" bIns="45624" numCol="1" anchor="ctr">
              <a:noAutofit/>
            </a:bodyPr>
            <a:lstStyle/>
            <a:p>
              <a:pPr algn="ctr">
                <a:defRPr sz="1800">
                  <a:solidFill>
                    <a:srgbClr val="FEFFFF"/>
                  </a:solidFill>
                </a:defRPr>
              </a:pPr>
              <a:endParaRPr/>
            </a:p>
          </p:txBody>
        </p:sp>
        <p:sp>
          <p:nvSpPr>
            <p:cNvPr id="1263" name="Rectangle 8"/>
            <p:cNvSpPr/>
            <p:nvPr/>
          </p:nvSpPr>
          <p:spPr>
            <a:xfrm>
              <a:off x="3252875" y="2370011"/>
              <a:ext cx="264415" cy="264416"/>
            </a:xfrm>
            <a:prstGeom prst="rect">
              <a:avLst/>
            </a:prstGeom>
            <a:solidFill>
              <a:schemeClr val="accent1"/>
            </a:solidFill>
            <a:ln w="12700" cap="flat">
              <a:solidFill>
                <a:schemeClr val="accent6"/>
              </a:solidFill>
              <a:prstDash val="solid"/>
              <a:round/>
            </a:ln>
            <a:effectLst/>
          </p:spPr>
          <p:txBody>
            <a:bodyPr wrap="square" lIns="45624" tIns="45624" rIns="45624" bIns="45624" numCol="1" anchor="ctr">
              <a:noAutofit/>
            </a:bodyPr>
            <a:lstStyle/>
            <a:p>
              <a:pPr algn="ctr">
                <a:defRPr sz="1800">
                  <a:solidFill>
                    <a:srgbClr val="FEFFFF"/>
                  </a:solidFill>
                </a:defRPr>
              </a:pPr>
              <a:endParaRPr/>
            </a:p>
          </p:txBody>
        </p:sp>
        <p:sp>
          <p:nvSpPr>
            <p:cNvPr id="1264" name="Rectangle 9"/>
            <p:cNvSpPr/>
            <p:nvPr/>
          </p:nvSpPr>
          <p:spPr>
            <a:xfrm>
              <a:off x="3252875" y="878523"/>
              <a:ext cx="264415" cy="264416"/>
            </a:xfrm>
            <a:prstGeom prst="rect">
              <a:avLst/>
            </a:prstGeom>
            <a:solidFill>
              <a:schemeClr val="accent1"/>
            </a:solidFill>
            <a:ln w="12700" cap="flat">
              <a:solidFill>
                <a:schemeClr val="accent6"/>
              </a:solidFill>
              <a:prstDash val="solid"/>
              <a:round/>
            </a:ln>
            <a:effectLst/>
          </p:spPr>
          <p:txBody>
            <a:bodyPr wrap="square" lIns="45624" tIns="45624" rIns="45624" bIns="45624" numCol="1" anchor="ctr">
              <a:noAutofit/>
            </a:bodyPr>
            <a:lstStyle/>
            <a:p>
              <a:pPr algn="ctr">
                <a:defRPr sz="1800">
                  <a:solidFill>
                    <a:srgbClr val="FEFFFF"/>
                  </a:solidFill>
                </a:defRPr>
              </a:pPr>
              <a:endParaRPr/>
            </a:p>
          </p:txBody>
        </p:sp>
        <p:sp>
          <p:nvSpPr>
            <p:cNvPr id="1265" name="Rectangle 10"/>
            <p:cNvSpPr/>
            <p:nvPr/>
          </p:nvSpPr>
          <p:spPr>
            <a:xfrm>
              <a:off x="1617267" y="3248534"/>
              <a:ext cx="264416" cy="264416"/>
            </a:xfrm>
            <a:prstGeom prst="rect">
              <a:avLst/>
            </a:prstGeom>
            <a:solidFill>
              <a:schemeClr val="accent1"/>
            </a:solidFill>
            <a:ln w="12700" cap="flat">
              <a:solidFill>
                <a:schemeClr val="accent6"/>
              </a:solidFill>
              <a:prstDash val="solid"/>
              <a:round/>
            </a:ln>
            <a:effectLst/>
          </p:spPr>
          <p:txBody>
            <a:bodyPr wrap="square" lIns="45624" tIns="45624" rIns="45624" bIns="45624" numCol="1" anchor="ctr">
              <a:noAutofit/>
            </a:bodyPr>
            <a:lstStyle/>
            <a:p>
              <a:pPr algn="ctr">
                <a:defRPr sz="1800">
                  <a:solidFill>
                    <a:srgbClr val="FEFFFF"/>
                  </a:solidFill>
                </a:defRPr>
              </a:pPr>
              <a:endParaRPr/>
            </a:p>
          </p:txBody>
        </p:sp>
        <p:sp>
          <p:nvSpPr>
            <p:cNvPr id="1266" name="Rectangle 11"/>
            <p:cNvSpPr/>
            <p:nvPr/>
          </p:nvSpPr>
          <p:spPr>
            <a:xfrm>
              <a:off x="17426" y="2370012"/>
              <a:ext cx="264416" cy="264416"/>
            </a:xfrm>
            <a:prstGeom prst="rect">
              <a:avLst/>
            </a:prstGeom>
            <a:solidFill>
              <a:schemeClr val="accent1"/>
            </a:solidFill>
            <a:ln w="12700" cap="flat">
              <a:solidFill>
                <a:schemeClr val="accent6"/>
              </a:solidFill>
              <a:prstDash val="solid"/>
              <a:round/>
            </a:ln>
            <a:effectLst/>
          </p:spPr>
          <p:txBody>
            <a:bodyPr wrap="square" lIns="45624" tIns="45624" rIns="45624" bIns="45624" numCol="1" anchor="ctr">
              <a:noAutofit/>
            </a:bodyPr>
            <a:lstStyle/>
            <a:p>
              <a:pPr algn="ctr">
                <a:defRPr sz="1800">
                  <a:solidFill>
                    <a:srgbClr val="FEFFFF"/>
                  </a:solidFill>
                </a:defRPr>
              </a:pPr>
              <a:endParaRPr/>
            </a:p>
          </p:txBody>
        </p:sp>
        <p:sp>
          <p:nvSpPr>
            <p:cNvPr id="1267" name="Rectangle 12"/>
            <p:cNvSpPr/>
            <p:nvPr/>
          </p:nvSpPr>
          <p:spPr>
            <a:xfrm>
              <a:off x="-1" y="878523"/>
              <a:ext cx="264416" cy="264416"/>
            </a:xfrm>
            <a:prstGeom prst="rect">
              <a:avLst/>
            </a:prstGeom>
            <a:solidFill>
              <a:schemeClr val="accent1"/>
            </a:solidFill>
            <a:ln w="12700" cap="flat">
              <a:solidFill>
                <a:schemeClr val="accent6"/>
              </a:solidFill>
              <a:prstDash val="solid"/>
              <a:round/>
            </a:ln>
            <a:effectLst/>
          </p:spPr>
          <p:txBody>
            <a:bodyPr wrap="square" lIns="45624" tIns="45624" rIns="45624" bIns="45624" numCol="1" anchor="ctr">
              <a:noAutofit/>
            </a:bodyPr>
            <a:lstStyle/>
            <a:p>
              <a:pPr algn="ctr">
                <a:defRPr sz="1800">
                  <a:solidFill>
                    <a:srgbClr val="FEFFFF"/>
                  </a:solidFill>
                </a:defRPr>
              </a:pPr>
              <a:endParaRPr/>
            </a:p>
          </p:txBody>
        </p:sp>
        <p:sp>
          <p:nvSpPr>
            <p:cNvPr id="1268" name="Straight Connector 16"/>
            <p:cNvSpPr/>
            <p:nvPr/>
          </p:nvSpPr>
          <p:spPr>
            <a:xfrm flipH="1">
              <a:off x="1749475" y="264415"/>
              <a:ext cx="1" cy="2984120"/>
            </a:xfrm>
            <a:prstGeom prst="line">
              <a:avLst/>
            </a:prstGeom>
            <a:noFill/>
            <a:ln w="12700" cap="flat">
              <a:solidFill>
                <a:schemeClr val="accent6"/>
              </a:solidFill>
              <a:prstDash val="solid"/>
              <a:round/>
            </a:ln>
            <a:effectLst/>
          </p:spPr>
          <p:txBody>
            <a:bodyPr wrap="square" lIns="45624" tIns="45624" rIns="45624" bIns="45624" numCol="1" anchor="t">
              <a:noAutofit/>
            </a:bodyPr>
            <a:lstStyle/>
            <a:p>
              <a:pPr>
                <a:defRPr sz="1800"/>
              </a:pPr>
              <a:endParaRPr/>
            </a:p>
          </p:txBody>
        </p:sp>
        <p:sp>
          <p:nvSpPr>
            <p:cNvPr id="1269" name="Straight Connector 17"/>
            <p:cNvSpPr/>
            <p:nvPr/>
          </p:nvSpPr>
          <p:spPr>
            <a:xfrm>
              <a:off x="264416" y="1010731"/>
              <a:ext cx="1485061" cy="2237804"/>
            </a:xfrm>
            <a:prstGeom prst="line">
              <a:avLst/>
            </a:prstGeom>
            <a:noFill/>
            <a:ln w="12700" cap="flat">
              <a:solidFill>
                <a:schemeClr val="accent6"/>
              </a:solidFill>
              <a:prstDash val="solid"/>
              <a:round/>
            </a:ln>
            <a:effectLst/>
          </p:spPr>
          <p:txBody>
            <a:bodyPr wrap="square" lIns="45624" tIns="45624" rIns="45624" bIns="45624" numCol="1" anchor="t">
              <a:noAutofit/>
            </a:bodyPr>
            <a:lstStyle/>
            <a:p>
              <a:pPr>
                <a:defRPr sz="1800"/>
              </a:pPr>
              <a:endParaRPr/>
            </a:p>
          </p:txBody>
        </p:sp>
        <p:sp>
          <p:nvSpPr>
            <p:cNvPr id="1270" name="Straight Connector 20"/>
            <p:cNvSpPr/>
            <p:nvPr/>
          </p:nvSpPr>
          <p:spPr>
            <a:xfrm>
              <a:off x="1749475" y="264415"/>
              <a:ext cx="1503400" cy="2237805"/>
            </a:xfrm>
            <a:prstGeom prst="line">
              <a:avLst/>
            </a:prstGeom>
            <a:noFill/>
            <a:ln w="12700" cap="flat">
              <a:solidFill>
                <a:schemeClr val="accent6"/>
              </a:solidFill>
              <a:prstDash val="solid"/>
              <a:round/>
            </a:ln>
            <a:effectLst/>
          </p:spPr>
          <p:txBody>
            <a:bodyPr wrap="square" lIns="45624" tIns="45624" rIns="45624" bIns="45624" numCol="1" anchor="t">
              <a:noAutofit/>
            </a:bodyPr>
            <a:lstStyle/>
            <a:p>
              <a:pPr>
                <a:defRPr sz="1800"/>
              </a:pPr>
              <a:endParaRPr/>
            </a:p>
          </p:txBody>
        </p:sp>
        <p:sp>
          <p:nvSpPr>
            <p:cNvPr id="1271" name="Straight Connector 24"/>
            <p:cNvSpPr/>
            <p:nvPr/>
          </p:nvSpPr>
          <p:spPr>
            <a:xfrm flipV="1">
              <a:off x="281843" y="264415"/>
              <a:ext cx="1467634" cy="2237805"/>
            </a:xfrm>
            <a:prstGeom prst="line">
              <a:avLst/>
            </a:prstGeom>
            <a:noFill/>
            <a:ln w="12700" cap="flat">
              <a:solidFill>
                <a:schemeClr val="accent6"/>
              </a:solidFill>
              <a:prstDash val="solid"/>
              <a:round/>
            </a:ln>
            <a:effectLst/>
          </p:spPr>
          <p:txBody>
            <a:bodyPr wrap="square" lIns="45624" tIns="45624" rIns="45624" bIns="45624" numCol="1" anchor="t">
              <a:noAutofit/>
            </a:bodyPr>
            <a:lstStyle/>
            <a:p>
              <a:pPr>
                <a:defRPr sz="1800"/>
              </a:pPr>
              <a:endParaRPr/>
            </a:p>
          </p:txBody>
        </p:sp>
        <p:sp>
          <p:nvSpPr>
            <p:cNvPr id="1272" name="Straight Connector 31"/>
            <p:cNvSpPr/>
            <p:nvPr/>
          </p:nvSpPr>
          <p:spPr>
            <a:xfrm flipH="1">
              <a:off x="1749476" y="1010730"/>
              <a:ext cx="1503400" cy="2237805"/>
            </a:xfrm>
            <a:prstGeom prst="line">
              <a:avLst/>
            </a:prstGeom>
            <a:noFill/>
            <a:ln w="12700" cap="flat">
              <a:solidFill>
                <a:schemeClr val="accent6"/>
              </a:solidFill>
              <a:prstDash val="solid"/>
              <a:round/>
            </a:ln>
            <a:effectLst/>
          </p:spPr>
          <p:txBody>
            <a:bodyPr wrap="square" lIns="45624" tIns="45624" rIns="45624" bIns="45624" numCol="1" anchor="t">
              <a:noAutofit/>
            </a:bodyPr>
            <a:lstStyle/>
            <a:p>
              <a:pPr>
                <a:defRPr sz="1800"/>
              </a:pPr>
              <a:endParaRPr/>
            </a:p>
          </p:txBody>
        </p:sp>
        <p:sp>
          <p:nvSpPr>
            <p:cNvPr id="1273" name="Straight Connector 34"/>
            <p:cNvSpPr/>
            <p:nvPr/>
          </p:nvSpPr>
          <p:spPr>
            <a:xfrm flipH="1" flipV="1">
              <a:off x="264417" y="1010730"/>
              <a:ext cx="2988458" cy="1"/>
            </a:xfrm>
            <a:prstGeom prst="line">
              <a:avLst/>
            </a:prstGeom>
            <a:noFill/>
            <a:ln w="12700" cap="flat">
              <a:solidFill>
                <a:schemeClr val="accent6"/>
              </a:solidFill>
              <a:prstDash val="solid"/>
              <a:round/>
            </a:ln>
            <a:effectLst/>
          </p:spPr>
          <p:txBody>
            <a:bodyPr wrap="square" lIns="45624" tIns="45624" rIns="45624" bIns="45624" numCol="1" anchor="t">
              <a:noAutofit/>
            </a:bodyPr>
            <a:lstStyle/>
            <a:p>
              <a:pPr>
                <a:defRPr sz="1800"/>
              </a:pPr>
              <a:endParaRPr/>
            </a:p>
          </p:txBody>
        </p:sp>
        <p:sp>
          <p:nvSpPr>
            <p:cNvPr id="1274" name="Straight Connector 38"/>
            <p:cNvSpPr/>
            <p:nvPr/>
          </p:nvSpPr>
          <p:spPr>
            <a:xfrm flipH="1" flipV="1">
              <a:off x="281842" y="2502225"/>
              <a:ext cx="2971032" cy="1"/>
            </a:xfrm>
            <a:prstGeom prst="line">
              <a:avLst/>
            </a:prstGeom>
            <a:noFill/>
            <a:ln w="12700" cap="flat">
              <a:solidFill>
                <a:schemeClr val="accent6"/>
              </a:solidFill>
              <a:prstDash val="solid"/>
              <a:round/>
            </a:ln>
            <a:effectLst/>
          </p:spPr>
          <p:txBody>
            <a:bodyPr wrap="square" lIns="45624" tIns="45624" rIns="45624" bIns="45624" numCol="1" anchor="t">
              <a:noAutofit/>
            </a:bodyPr>
            <a:lstStyle/>
            <a:p>
              <a:pPr>
                <a:defRPr sz="1800"/>
              </a:pPr>
              <a:endParaRPr/>
            </a:p>
          </p:txBody>
        </p:sp>
        <p:sp>
          <p:nvSpPr>
            <p:cNvPr id="1275" name="Straight Connector 41"/>
            <p:cNvSpPr/>
            <p:nvPr/>
          </p:nvSpPr>
          <p:spPr>
            <a:xfrm>
              <a:off x="281841" y="2502219"/>
              <a:ext cx="1467635" cy="746316"/>
            </a:xfrm>
            <a:prstGeom prst="line">
              <a:avLst/>
            </a:prstGeom>
            <a:noFill/>
            <a:ln w="12700" cap="flat">
              <a:solidFill>
                <a:schemeClr val="accent6"/>
              </a:solidFill>
              <a:prstDash val="solid"/>
              <a:round/>
            </a:ln>
            <a:effectLst/>
          </p:spPr>
          <p:txBody>
            <a:bodyPr wrap="square" lIns="45624" tIns="45624" rIns="45624" bIns="45624" numCol="1" anchor="t">
              <a:noAutofit/>
            </a:bodyPr>
            <a:lstStyle/>
            <a:p>
              <a:pPr>
                <a:defRPr sz="1800"/>
              </a:pPr>
              <a:endParaRPr/>
            </a:p>
          </p:txBody>
        </p:sp>
        <p:sp>
          <p:nvSpPr>
            <p:cNvPr id="1276" name="Straight Connector 44"/>
            <p:cNvSpPr/>
            <p:nvPr/>
          </p:nvSpPr>
          <p:spPr>
            <a:xfrm flipV="1">
              <a:off x="1749475" y="2502219"/>
              <a:ext cx="1503400" cy="746316"/>
            </a:xfrm>
            <a:prstGeom prst="line">
              <a:avLst/>
            </a:prstGeom>
            <a:noFill/>
            <a:ln w="12700" cap="flat">
              <a:solidFill>
                <a:schemeClr val="accent6"/>
              </a:solidFill>
              <a:prstDash val="solid"/>
              <a:round/>
            </a:ln>
            <a:effectLst/>
          </p:spPr>
          <p:txBody>
            <a:bodyPr wrap="square" lIns="45624" tIns="45624" rIns="45624" bIns="45624" numCol="1" anchor="t">
              <a:noAutofit/>
            </a:bodyPr>
            <a:lstStyle/>
            <a:p>
              <a:pPr>
                <a:defRPr sz="1800"/>
              </a:pPr>
              <a:endParaRPr/>
            </a:p>
          </p:txBody>
        </p:sp>
        <p:sp>
          <p:nvSpPr>
            <p:cNvPr id="1277" name="Straight Connector 47"/>
            <p:cNvSpPr/>
            <p:nvPr/>
          </p:nvSpPr>
          <p:spPr>
            <a:xfrm flipV="1">
              <a:off x="3252875" y="1010731"/>
              <a:ext cx="1" cy="1491489"/>
            </a:xfrm>
            <a:prstGeom prst="line">
              <a:avLst/>
            </a:prstGeom>
            <a:noFill/>
            <a:ln w="12700" cap="flat">
              <a:solidFill>
                <a:schemeClr val="accent6"/>
              </a:solidFill>
              <a:prstDash val="solid"/>
              <a:round/>
            </a:ln>
            <a:effectLst/>
          </p:spPr>
          <p:txBody>
            <a:bodyPr wrap="square" lIns="45624" tIns="45624" rIns="45624" bIns="45624" numCol="1" anchor="t">
              <a:noAutofit/>
            </a:bodyPr>
            <a:lstStyle/>
            <a:p>
              <a:pPr>
                <a:defRPr sz="1800"/>
              </a:pPr>
              <a:endParaRPr/>
            </a:p>
          </p:txBody>
        </p:sp>
        <p:sp>
          <p:nvSpPr>
            <p:cNvPr id="1278" name="Straight Connector 50"/>
            <p:cNvSpPr/>
            <p:nvPr/>
          </p:nvSpPr>
          <p:spPr>
            <a:xfrm flipH="1" flipV="1">
              <a:off x="264415" y="1010731"/>
              <a:ext cx="17428" cy="1491491"/>
            </a:xfrm>
            <a:prstGeom prst="line">
              <a:avLst/>
            </a:prstGeom>
            <a:noFill/>
            <a:ln w="12700" cap="flat">
              <a:solidFill>
                <a:schemeClr val="accent6"/>
              </a:solidFill>
              <a:prstDash val="solid"/>
              <a:round/>
            </a:ln>
            <a:effectLst/>
          </p:spPr>
          <p:txBody>
            <a:bodyPr wrap="square" lIns="45624" tIns="45624" rIns="45624" bIns="45624" numCol="1" anchor="t">
              <a:noAutofit/>
            </a:bodyPr>
            <a:lstStyle/>
            <a:p>
              <a:pPr>
                <a:defRPr sz="1800"/>
              </a:pPr>
              <a:endParaRPr/>
            </a:p>
          </p:txBody>
        </p:sp>
        <p:sp>
          <p:nvSpPr>
            <p:cNvPr id="1279" name="Straight Connector 54"/>
            <p:cNvSpPr/>
            <p:nvPr/>
          </p:nvSpPr>
          <p:spPr>
            <a:xfrm flipV="1">
              <a:off x="264415" y="264415"/>
              <a:ext cx="1485061" cy="746316"/>
            </a:xfrm>
            <a:prstGeom prst="line">
              <a:avLst/>
            </a:prstGeom>
            <a:noFill/>
            <a:ln w="12700" cap="flat">
              <a:solidFill>
                <a:schemeClr val="accent6"/>
              </a:solidFill>
              <a:prstDash val="solid"/>
              <a:round/>
            </a:ln>
            <a:effectLst/>
          </p:spPr>
          <p:txBody>
            <a:bodyPr wrap="square" lIns="45624" tIns="45624" rIns="45624" bIns="45624" numCol="1" anchor="t">
              <a:noAutofit/>
            </a:bodyPr>
            <a:lstStyle/>
            <a:p>
              <a:pPr>
                <a:defRPr sz="1800"/>
              </a:pPr>
              <a:endParaRPr/>
            </a:p>
          </p:txBody>
        </p:sp>
        <p:sp>
          <p:nvSpPr>
            <p:cNvPr id="1280" name="Straight Connector 57"/>
            <p:cNvSpPr/>
            <p:nvPr/>
          </p:nvSpPr>
          <p:spPr>
            <a:xfrm>
              <a:off x="1749475" y="264415"/>
              <a:ext cx="1503400" cy="746316"/>
            </a:xfrm>
            <a:prstGeom prst="line">
              <a:avLst/>
            </a:prstGeom>
            <a:noFill/>
            <a:ln w="12700" cap="flat">
              <a:solidFill>
                <a:schemeClr val="accent6"/>
              </a:solidFill>
              <a:prstDash val="solid"/>
              <a:round/>
            </a:ln>
            <a:effectLst/>
          </p:spPr>
          <p:txBody>
            <a:bodyPr wrap="square" lIns="45624" tIns="45624" rIns="45624" bIns="45624" numCol="1" anchor="t">
              <a:noAutofit/>
            </a:bodyPr>
            <a:lstStyle/>
            <a:p>
              <a:pPr>
                <a:defRPr sz="1800"/>
              </a:pPr>
              <a:endParaRPr/>
            </a:p>
          </p:txBody>
        </p:sp>
        <p:sp>
          <p:nvSpPr>
            <p:cNvPr id="1281" name="Straight Connector 60"/>
            <p:cNvSpPr/>
            <p:nvPr/>
          </p:nvSpPr>
          <p:spPr>
            <a:xfrm flipH="1">
              <a:off x="281843" y="1010730"/>
              <a:ext cx="2971034" cy="1491490"/>
            </a:xfrm>
            <a:prstGeom prst="line">
              <a:avLst/>
            </a:prstGeom>
            <a:noFill/>
            <a:ln w="12700" cap="flat">
              <a:solidFill>
                <a:schemeClr val="accent6"/>
              </a:solidFill>
              <a:prstDash val="solid"/>
              <a:round/>
            </a:ln>
            <a:effectLst/>
          </p:spPr>
          <p:txBody>
            <a:bodyPr wrap="square" lIns="45624" tIns="45624" rIns="45624" bIns="45624" numCol="1" anchor="t">
              <a:noAutofit/>
            </a:bodyPr>
            <a:lstStyle/>
            <a:p>
              <a:pPr>
                <a:defRPr sz="1800"/>
              </a:pPr>
              <a:endParaRPr/>
            </a:p>
          </p:txBody>
        </p:sp>
        <p:sp>
          <p:nvSpPr>
            <p:cNvPr id="1282" name="Straight Connector 63"/>
            <p:cNvSpPr/>
            <p:nvPr/>
          </p:nvSpPr>
          <p:spPr>
            <a:xfrm flipH="1" flipV="1">
              <a:off x="257480" y="1020519"/>
              <a:ext cx="2971034" cy="1491490"/>
            </a:xfrm>
            <a:prstGeom prst="line">
              <a:avLst/>
            </a:prstGeom>
            <a:noFill/>
            <a:ln w="12700" cap="flat">
              <a:solidFill>
                <a:schemeClr val="accent6"/>
              </a:solidFill>
              <a:prstDash val="solid"/>
              <a:round/>
            </a:ln>
            <a:effectLst/>
          </p:spPr>
          <p:txBody>
            <a:bodyPr wrap="square" lIns="45624" tIns="45624" rIns="45624" bIns="45624" numCol="1" anchor="t">
              <a:noAutofit/>
            </a:bodyPr>
            <a:lstStyle/>
            <a:p>
              <a:pPr>
                <a:defRPr sz="1800"/>
              </a:pPr>
              <a:endParaRPr/>
            </a:p>
          </p:txBody>
        </p:sp>
      </p:grpSp>
      <p:sp>
        <p:nvSpPr>
          <p:cNvPr id="1284" name="TextBox 79"/>
          <p:cNvSpPr txBox="1"/>
          <p:nvPr/>
        </p:nvSpPr>
        <p:spPr>
          <a:xfrm>
            <a:off x="4420053" y="673096"/>
            <a:ext cx="4227419" cy="451932"/>
          </a:xfrm>
          <a:prstGeom prst="rect">
            <a:avLst/>
          </a:prstGeom>
          <a:ln w="12700">
            <a:miter lim="400000"/>
          </a:ln>
          <a:effectLst>
            <a:outerShdw blurRad="38100" dist="25400" dir="2700000" rotWithShape="0">
              <a:srgbClr val="000000">
                <a:alpha val="40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624" tIns="45624" rIns="45624" bIns="45624">
            <a:spAutoFit/>
          </a:bodyPr>
          <a:lstStyle>
            <a:lvl1pPr>
              <a:defRPr sz="2800">
                <a:ln w="3175" cap="flat">
                  <a:solidFill>
                    <a:schemeClr val="accent6"/>
                  </a:solidFill>
                  <a:prstDash val="solid"/>
                  <a:round/>
                </a:ln>
                <a:solidFill>
                  <a:schemeClr val="accent1"/>
                </a:solidFill>
                <a:latin typeface="NotesEsa"/>
                <a:ea typeface="NotesEsa"/>
                <a:cs typeface="NotesEsa"/>
                <a:sym typeface="NotesEsa"/>
              </a:defRPr>
            </a:lvl1pPr>
          </a:lstStyle>
          <a:p>
            <a:r>
              <a:t>MOBILE CONVERGENCE</a:t>
            </a:r>
          </a:p>
        </p:txBody>
      </p:sp>
      <p:sp>
        <p:nvSpPr>
          <p:cNvPr id="1285" name="TextBox 80"/>
          <p:cNvSpPr txBox="1"/>
          <p:nvPr/>
        </p:nvSpPr>
        <p:spPr>
          <a:xfrm>
            <a:off x="8120318" y="1494934"/>
            <a:ext cx="3045805" cy="883732"/>
          </a:xfrm>
          <a:prstGeom prst="rect">
            <a:avLst/>
          </a:prstGeom>
          <a:ln w="12700">
            <a:miter lim="400000"/>
          </a:ln>
          <a:effectLst>
            <a:outerShdw blurRad="38100" dist="25400" dir="2700000" rotWithShape="0">
              <a:srgbClr val="000000">
                <a:alpha val="40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624" tIns="45624" rIns="45624" bIns="45624">
            <a:spAutoFit/>
          </a:bodyPr>
          <a:lstStyle>
            <a:lvl1pPr>
              <a:defRPr sz="2800">
                <a:ln w="3175" cap="flat">
                  <a:solidFill>
                    <a:schemeClr val="accent6"/>
                  </a:solidFill>
                  <a:prstDash val="solid"/>
                  <a:round/>
                </a:ln>
                <a:solidFill>
                  <a:schemeClr val="accent1"/>
                </a:solidFill>
                <a:latin typeface="NotesEsa"/>
                <a:ea typeface="NotesEsa"/>
                <a:cs typeface="NotesEsa"/>
                <a:sym typeface="NotesEsa"/>
              </a:defRPr>
            </a:lvl1pPr>
          </a:lstStyle>
          <a:p>
            <a:r>
              <a:t>INDUSTRIAL COMPETITIVENESS</a:t>
            </a:r>
          </a:p>
        </p:txBody>
      </p:sp>
      <p:sp>
        <p:nvSpPr>
          <p:cNvPr id="1286" name="TextBox 81"/>
          <p:cNvSpPr txBox="1"/>
          <p:nvPr/>
        </p:nvSpPr>
        <p:spPr>
          <a:xfrm>
            <a:off x="8091583" y="3682592"/>
            <a:ext cx="2914436" cy="883732"/>
          </a:xfrm>
          <a:prstGeom prst="rect">
            <a:avLst/>
          </a:prstGeom>
          <a:ln w="12700">
            <a:miter lim="400000"/>
          </a:ln>
          <a:effectLst>
            <a:outerShdw blurRad="38100" dist="25400" dir="2700000" rotWithShape="0">
              <a:srgbClr val="000000">
                <a:alpha val="40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624" tIns="45624" rIns="45624" bIns="45624">
            <a:spAutoFit/>
          </a:bodyPr>
          <a:lstStyle>
            <a:lvl1pPr>
              <a:defRPr sz="2800">
                <a:ln w="3175" cap="flat">
                  <a:solidFill>
                    <a:schemeClr val="accent6"/>
                  </a:solidFill>
                  <a:prstDash val="solid"/>
                  <a:round/>
                </a:ln>
                <a:solidFill>
                  <a:schemeClr val="accent1"/>
                </a:solidFill>
                <a:latin typeface="NotesEsa"/>
                <a:ea typeface="NotesEsa"/>
                <a:cs typeface="NotesEsa"/>
                <a:sym typeface="NotesEsa"/>
              </a:defRPr>
            </a:lvl1pPr>
          </a:lstStyle>
          <a:p>
            <a:r>
              <a:t>SPECTRUM SUSTAINABILITY</a:t>
            </a:r>
          </a:p>
        </p:txBody>
      </p:sp>
      <p:sp>
        <p:nvSpPr>
          <p:cNvPr id="1287" name="TextBox 82"/>
          <p:cNvSpPr txBox="1"/>
          <p:nvPr/>
        </p:nvSpPr>
        <p:spPr>
          <a:xfrm>
            <a:off x="3521919" y="5141612"/>
            <a:ext cx="4976694" cy="451932"/>
          </a:xfrm>
          <a:prstGeom prst="rect">
            <a:avLst/>
          </a:prstGeom>
          <a:ln w="12700">
            <a:miter lim="400000"/>
          </a:ln>
          <a:effectLst>
            <a:outerShdw blurRad="38100" dist="25400" dir="2700000" rotWithShape="0">
              <a:srgbClr val="000000">
                <a:alpha val="40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624" tIns="45624" rIns="45624" bIns="45624">
            <a:spAutoFit/>
          </a:bodyPr>
          <a:lstStyle>
            <a:lvl1pPr algn="r">
              <a:defRPr sz="2800">
                <a:ln w="3175" cap="flat">
                  <a:solidFill>
                    <a:schemeClr val="accent6"/>
                  </a:solidFill>
                  <a:prstDash val="solid"/>
                  <a:round/>
                </a:ln>
                <a:solidFill>
                  <a:schemeClr val="accent1"/>
                </a:solidFill>
                <a:latin typeface="NotesEsa"/>
                <a:ea typeface="NotesEsa"/>
                <a:cs typeface="NotesEsa"/>
                <a:sym typeface="NotesEsa"/>
              </a:defRPr>
            </a:lvl1pPr>
          </a:lstStyle>
          <a:p>
            <a:r>
              <a:t>GOVERNMENTAL CONNECTIVITY</a:t>
            </a:r>
          </a:p>
        </p:txBody>
      </p:sp>
      <p:sp>
        <p:nvSpPr>
          <p:cNvPr id="1288" name="TextBox 83"/>
          <p:cNvSpPr txBox="1"/>
          <p:nvPr/>
        </p:nvSpPr>
        <p:spPr>
          <a:xfrm>
            <a:off x="569631" y="3707556"/>
            <a:ext cx="3617314" cy="883732"/>
          </a:xfrm>
          <a:prstGeom prst="rect">
            <a:avLst/>
          </a:prstGeom>
          <a:ln w="12700">
            <a:miter lim="400000"/>
          </a:ln>
          <a:effectLst>
            <a:outerShdw blurRad="38100" dist="25400" dir="2700000" rotWithShape="0">
              <a:srgbClr val="000000">
                <a:alpha val="40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624" tIns="45624" rIns="45624" bIns="45624">
            <a:spAutoFit/>
          </a:bodyPr>
          <a:lstStyle>
            <a:lvl1pPr algn="r">
              <a:defRPr sz="2800">
                <a:ln w="3175" cap="flat">
                  <a:solidFill>
                    <a:schemeClr val="accent6"/>
                  </a:solidFill>
                  <a:prstDash val="solid"/>
                  <a:round/>
                </a:ln>
                <a:solidFill>
                  <a:schemeClr val="accent1"/>
                </a:solidFill>
                <a:latin typeface="NotesEsa"/>
                <a:ea typeface="NotesEsa"/>
                <a:cs typeface="NotesEsa"/>
                <a:sym typeface="NotesEsa"/>
              </a:defRPr>
            </a:lvl1pPr>
          </a:lstStyle>
          <a:p>
            <a:r>
              <a:t>INTERPLANETARY CONNECTIVITY</a:t>
            </a:r>
          </a:p>
        </p:txBody>
      </p:sp>
      <p:sp>
        <p:nvSpPr>
          <p:cNvPr id="1289" name="TextBox 84"/>
          <p:cNvSpPr txBox="1"/>
          <p:nvPr/>
        </p:nvSpPr>
        <p:spPr>
          <a:xfrm>
            <a:off x="1734031" y="1602757"/>
            <a:ext cx="2384747" cy="883732"/>
          </a:xfrm>
          <a:prstGeom prst="rect">
            <a:avLst/>
          </a:prstGeom>
          <a:ln w="12700">
            <a:miter lim="400000"/>
          </a:ln>
          <a:effectLst>
            <a:outerShdw blurRad="38100" dist="25400" dir="2700000" rotWithShape="0">
              <a:srgbClr val="000000">
                <a:alpha val="40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624" tIns="45624" rIns="45624" bIns="45624">
            <a:spAutoFit/>
          </a:bodyPr>
          <a:lstStyle>
            <a:lvl1pPr algn="r">
              <a:defRPr sz="2800">
                <a:ln w="3175" cap="flat">
                  <a:solidFill>
                    <a:schemeClr val="accent6"/>
                  </a:solidFill>
                  <a:prstDash val="solid"/>
                  <a:round/>
                </a:ln>
                <a:solidFill>
                  <a:schemeClr val="accent1"/>
                </a:solidFill>
                <a:latin typeface="NotesEsa"/>
                <a:ea typeface="NotesEsa"/>
                <a:cs typeface="NotesEsa"/>
                <a:sym typeface="NotesEsa"/>
              </a:defRPr>
            </a:lvl1pPr>
          </a:lstStyle>
          <a:p>
            <a:r>
              <a:t>QUANTUM NETWORKING</a:t>
            </a:r>
          </a:p>
        </p:txBody>
      </p:sp>
      <p:sp>
        <p:nvSpPr>
          <p:cNvPr id="1290" name="TextBox 85"/>
          <p:cNvSpPr txBox="1"/>
          <p:nvPr/>
        </p:nvSpPr>
        <p:spPr>
          <a:xfrm>
            <a:off x="8142803" y="2398552"/>
            <a:ext cx="1473740" cy="31320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624" tIns="45624" rIns="45624" bIns="45624">
            <a:spAutoFit/>
          </a:bodyPr>
          <a:lstStyle/>
          <a:p>
            <a:pPr>
              <a:defRPr sz="1600" i="1">
                <a:solidFill>
                  <a:schemeClr val="accent3"/>
                </a:solidFill>
              </a:defRPr>
            </a:pPr>
            <a:r>
              <a:t>STELLARIS</a:t>
            </a:r>
            <a:r>
              <a:rPr>
                <a:solidFill>
                  <a:srgbClr val="FEFFFF"/>
                </a:solidFill>
              </a:rPr>
              <a:t>*</a:t>
            </a:r>
          </a:p>
        </p:txBody>
      </p:sp>
      <p:sp>
        <p:nvSpPr>
          <p:cNvPr id="1291" name="TextBox 86"/>
          <p:cNvSpPr txBox="1"/>
          <p:nvPr/>
        </p:nvSpPr>
        <p:spPr>
          <a:xfrm>
            <a:off x="9659405" y="2398552"/>
            <a:ext cx="2738407" cy="31320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624" tIns="45624" rIns="45624" bIns="45624">
            <a:spAutoFit/>
          </a:bodyPr>
          <a:lstStyle>
            <a:lvl1pPr>
              <a:defRPr sz="1600" i="1">
                <a:solidFill>
                  <a:srgbClr val="FEFFFF"/>
                </a:solidFill>
              </a:defRPr>
            </a:lvl1pPr>
          </a:lstStyle>
          <a:p>
            <a:r>
              <a:t>Core Competitiveness*</a:t>
            </a:r>
          </a:p>
        </p:txBody>
      </p:sp>
      <p:sp>
        <p:nvSpPr>
          <p:cNvPr id="1292" name="TextBox 87"/>
          <p:cNvSpPr txBox="1"/>
          <p:nvPr/>
        </p:nvSpPr>
        <p:spPr>
          <a:xfrm>
            <a:off x="8653928" y="4646074"/>
            <a:ext cx="3202688" cy="31320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624" tIns="45624" rIns="45624" bIns="45624">
            <a:spAutoFit/>
          </a:bodyPr>
          <a:lstStyle/>
          <a:p>
            <a:pPr>
              <a:defRPr sz="1600" i="1">
                <a:solidFill>
                  <a:schemeClr val="accent3"/>
                </a:solidFill>
              </a:defRPr>
            </a:pPr>
            <a:r>
              <a:t>CleanWaves</a:t>
            </a:r>
            <a:r>
              <a:rPr>
                <a:solidFill>
                  <a:srgbClr val="FEFFFF"/>
                </a:solidFill>
              </a:rPr>
              <a:t>*</a:t>
            </a:r>
          </a:p>
        </p:txBody>
      </p:sp>
      <p:sp>
        <p:nvSpPr>
          <p:cNvPr id="1293" name="TextBox 88"/>
          <p:cNvSpPr txBox="1"/>
          <p:nvPr/>
        </p:nvSpPr>
        <p:spPr>
          <a:xfrm>
            <a:off x="4667692" y="5624755"/>
            <a:ext cx="702132" cy="31320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624" tIns="45624" rIns="45624" bIns="45624">
            <a:spAutoFit/>
          </a:bodyPr>
          <a:lstStyle/>
          <a:p>
            <a:pPr>
              <a:defRPr sz="1600" i="1">
                <a:solidFill>
                  <a:schemeClr val="accent6"/>
                </a:solidFill>
              </a:defRPr>
            </a:pPr>
            <a:r>
              <a:t>IRIS</a:t>
            </a:r>
            <a:r>
              <a:rPr baseline="30000"/>
              <a:t>2</a:t>
            </a:r>
          </a:p>
        </p:txBody>
      </p:sp>
      <p:sp>
        <p:nvSpPr>
          <p:cNvPr id="1294" name="TextBox 92"/>
          <p:cNvSpPr txBox="1"/>
          <p:nvPr/>
        </p:nvSpPr>
        <p:spPr>
          <a:xfrm>
            <a:off x="5562087" y="5624755"/>
            <a:ext cx="2576055" cy="31320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624" tIns="45624" rIns="45624" bIns="45624">
            <a:spAutoFit/>
          </a:bodyPr>
          <a:lstStyle>
            <a:lvl1pPr algn="ctr">
              <a:defRPr sz="1600" i="1">
                <a:solidFill>
                  <a:srgbClr val="FEFFFF"/>
                </a:solidFill>
              </a:defRPr>
            </a:lvl1pPr>
          </a:lstStyle>
          <a:p>
            <a:r>
              <a:t>Civil Security from Space</a:t>
            </a:r>
          </a:p>
        </p:txBody>
      </p:sp>
      <p:sp>
        <p:nvSpPr>
          <p:cNvPr id="1295" name="TextBox 95"/>
          <p:cNvSpPr txBox="1"/>
          <p:nvPr/>
        </p:nvSpPr>
        <p:spPr>
          <a:xfrm>
            <a:off x="1605937" y="4638392"/>
            <a:ext cx="1198555" cy="31320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624" tIns="45624" rIns="45624" bIns="45624">
            <a:spAutoFit/>
          </a:bodyPr>
          <a:lstStyle>
            <a:lvl1pPr>
              <a:defRPr sz="1600" i="1">
                <a:solidFill>
                  <a:srgbClr val="FEFFFF"/>
                </a:solidFill>
              </a:defRPr>
            </a:lvl1pPr>
          </a:lstStyle>
          <a:p>
            <a:r>
              <a:t>Moonlight</a:t>
            </a:r>
          </a:p>
        </p:txBody>
      </p:sp>
      <p:sp>
        <p:nvSpPr>
          <p:cNvPr id="1296" name="TextBox 96"/>
          <p:cNvSpPr txBox="1"/>
          <p:nvPr/>
        </p:nvSpPr>
        <p:spPr>
          <a:xfrm>
            <a:off x="2916560" y="4638392"/>
            <a:ext cx="2022084" cy="31320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624" tIns="45624" rIns="45624" bIns="45624">
            <a:spAutoFit/>
          </a:bodyPr>
          <a:lstStyle/>
          <a:p>
            <a:pPr>
              <a:defRPr sz="1600" i="1">
                <a:solidFill>
                  <a:schemeClr val="accent3"/>
                </a:solidFill>
              </a:defRPr>
            </a:pPr>
            <a:r>
              <a:t>SolarNET / Assign</a:t>
            </a:r>
            <a:r>
              <a:rPr sz="1400">
                <a:solidFill>
                  <a:srgbClr val="FEFFFF"/>
                </a:solidFill>
              </a:rPr>
              <a:t>*</a:t>
            </a:r>
          </a:p>
        </p:txBody>
      </p:sp>
      <p:sp>
        <p:nvSpPr>
          <p:cNvPr id="1297" name="TextBox 98"/>
          <p:cNvSpPr txBox="1"/>
          <p:nvPr/>
        </p:nvSpPr>
        <p:spPr>
          <a:xfrm>
            <a:off x="1258886" y="2485719"/>
            <a:ext cx="1070040" cy="31320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624" tIns="45624" rIns="45624" bIns="45624">
            <a:spAutoFit/>
          </a:bodyPr>
          <a:lstStyle/>
          <a:p>
            <a:pPr>
              <a:defRPr sz="1600" i="1">
                <a:solidFill>
                  <a:schemeClr val="accent3"/>
                </a:solidFill>
              </a:defRPr>
            </a:pPr>
            <a:r>
              <a:t>QUASAR</a:t>
            </a:r>
            <a:r>
              <a:rPr>
                <a:solidFill>
                  <a:srgbClr val="FEFFFF"/>
                </a:solidFill>
              </a:rPr>
              <a:t>*</a:t>
            </a:r>
          </a:p>
        </p:txBody>
      </p:sp>
      <p:sp>
        <p:nvSpPr>
          <p:cNvPr id="1298" name="TextBox 99"/>
          <p:cNvSpPr txBox="1"/>
          <p:nvPr/>
        </p:nvSpPr>
        <p:spPr>
          <a:xfrm>
            <a:off x="2512600" y="2485719"/>
            <a:ext cx="1491316" cy="31320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624" tIns="45624" rIns="45624" bIns="45624">
            <a:spAutoFit/>
          </a:bodyPr>
          <a:lstStyle>
            <a:lvl1pPr>
              <a:defRPr sz="1600" i="1">
                <a:solidFill>
                  <a:srgbClr val="FEFFFF"/>
                </a:solidFill>
              </a:defRPr>
            </a:lvl1pPr>
          </a:lstStyle>
          <a:p>
            <a:r>
              <a:t>SAGA*, QKD*  </a:t>
            </a:r>
          </a:p>
        </p:txBody>
      </p:sp>
      <p:sp>
        <p:nvSpPr>
          <p:cNvPr id="1299" name="TextBox 100"/>
          <p:cNvSpPr txBox="1"/>
          <p:nvPr/>
        </p:nvSpPr>
        <p:spPr>
          <a:xfrm>
            <a:off x="6432220" y="1190833"/>
            <a:ext cx="1072220" cy="31320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624" tIns="45624" rIns="45624" bIns="45624">
            <a:spAutoFit/>
          </a:bodyPr>
          <a:lstStyle/>
          <a:p>
            <a:pPr>
              <a:defRPr sz="1600" i="1">
                <a:solidFill>
                  <a:schemeClr val="accent6"/>
                </a:solidFill>
              </a:defRPr>
            </a:pPr>
            <a:r>
              <a:t>IRIS</a:t>
            </a:r>
            <a:r>
              <a:rPr baseline="30000"/>
              <a:t>2   (tbc) </a:t>
            </a:r>
          </a:p>
        </p:txBody>
      </p:sp>
      <p:sp>
        <p:nvSpPr>
          <p:cNvPr id="1300" name="TextBox 101"/>
          <p:cNvSpPr txBox="1"/>
          <p:nvPr/>
        </p:nvSpPr>
        <p:spPr>
          <a:xfrm>
            <a:off x="4396318" y="1192625"/>
            <a:ext cx="1736436" cy="31320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624" tIns="45624" rIns="45624" bIns="45624">
            <a:spAutoFit/>
          </a:bodyPr>
          <a:lstStyle/>
          <a:p>
            <a:pPr>
              <a:defRPr sz="1600" i="1">
                <a:solidFill>
                  <a:schemeClr val="accent3"/>
                </a:solidFill>
              </a:defRPr>
            </a:pPr>
            <a:r>
              <a:t>Direct to Device</a:t>
            </a:r>
            <a:r>
              <a:rPr>
                <a:solidFill>
                  <a:srgbClr val="FEFFFF"/>
                </a:solidFill>
              </a:rPr>
              <a:t>*</a:t>
            </a:r>
          </a:p>
        </p:txBody>
      </p:sp>
      <p:sp>
        <p:nvSpPr>
          <p:cNvPr id="1301" name="Title 1"/>
          <p:cNvSpPr txBox="1">
            <a:spLocks noGrp="1"/>
          </p:cNvSpPr>
          <p:nvPr>
            <p:ph type="title"/>
          </p:nvPr>
        </p:nvSpPr>
        <p:spPr>
          <a:xfrm>
            <a:off x="215550" y="183162"/>
            <a:ext cx="12251711" cy="552847"/>
          </a:xfrm>
          <a:prstGeom prst="rect">
            <a:avLst/>
          </a:prstGeom>
        </p:spPr>
        <p:txBody>
          <a:bodyPr/>
          <a:lstStyle>
            <a:lvl1pPr>
              <a:defRPr b="0">
                <a:latin typeface="NotesEsa"/>
                <a:ea typeface="NotesEsa"/>
                <a:cs typeface="NotesEsa"/>
                <a:sym typeface="NotesEsa"/>
              </a:defRPr>
            </a:lvl1pPr>
          </a:lstStyle>
          <a:p>
            <a:r>
              <a:t>CM25 Response to Europe’s Connectivity Needs</a:t>
            </a:r>
          </a:p>
        </p:txBody>
      </p:sp>
      <p:sp>
        <p:nvSpPr>
          <p:cNvPr id="1302" name="TextBox 112"/>
          <p:cNvSpPr txBox="1"/>
          <p:nvPr/>
        </p:nvSpPr>
        <p:spPr>
          <a:xfrm>
            <a:off x="10270641" y="6108917"/>
            <a:ext cx="3515486" cy="2640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624" tIns="45624" rIns="45624" bIns="45624">
            <a:spAutoFit/>
          </a:bodyPr>
          <a:lstStyle>
            <a:lvl1pPr>
              <a:defRPr sz="1200" i="1">
                <a:solidFill>
                  <a:srgbClr val="FEFFFF"/>
                </a:solidFill>
              </a:defRPr>
            </a:lvl1pPr>
          </a:lstStyle>
          <a:p>
            <a:r>
              <a:t>* ARTES Programme</a:t>
            </a:r>
          </a:p>
        </p:txBody>
      </p:sp>
      <p:sp>
        <p:nvSpPr>
          <p:cNvPr id="1303" name="TextBox 2"/>
          <p:cNvSpPr txBox="1"/>
          <p:nvPr/>
        </p:nvSpPr>
        <p:spPr>
          <a:xfrm>
            <a:off x="1726739" y="8135594"/>
            <a:ext cx="6007284" cy="350472"/>
          </a:xfrm>
          <a:prstGeom prst="rect">
            <a:avLst/>
          </a:prstGeom>
          <a:solidFill>
            <a:srgbClr val="335E6E"/>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624" tIns="45624" rIns="45624" bIns="45624">
            <a:spAutoFit/>
          </a:bodyPr>
          <a:lstStyle>
            <a:lvl1pPr algn="ctr">
              <a:defRPr sz="1800">
                <a:solidFill>
                  <a:srgbClr val="FEFFFF"/>
                </a:solidFill>
              </a:defRPr>
            </a:lvl1pPr>
          </a:lstStyle>
          <a:p>
            <a:r>
              <a:t>Directorate of Connectivity and Secure Communications</a:t>
            </a:r>
          </a:p>
        </p:txBody>
      </p:sp>
      <p:sp>
        <p:nvSpPr>
          <p:cNvPr id="1304" name="Title 1"/>
          <p:cNvSpPr txBox="1"/>
          <p:nvPr/>
        </p:nvSpPr>
        <p:spPr>
          <a:xfrm>
            <a:off x="347232" y="5924727"/>
            <a:ext cx="12160461" cy="92437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624" tIns="45624" rIns="45624" bIns="45624" anchor="ctr">
            <a:spAutoFit/>
          </a:bodyPr>
          <a:lstStyle/>
          <a:p>
            <a:pPr algn="ctr">
              <a:defRPr sz="2800">
                <a:solidFill>
                  <a:srgbClr val="FEFFFF"/>
                </a:solidFill>
                <a:latin typeface="NotesEsa"/>
                <a:ea typeface="NotesEsa"/>
                <a:cs typeface="NotesEsa"/>
                <a:sym typeface="NotesEsa"/>
              </a:defRPr>
            </a:pPr>
            <a:r>
              <a:t>Mix of</a:t>
            </a:r>
            <a:r>
              <a:rPr>
                <a:solidFill>
                  <a:schemeClr val="accent3"/>
                </a:solidFill>
              </a:rPr>
              <a:t> New</a:t>
            </a:r>
            <a:r>
              <a:t> &amp; Continuation  </a:t>
            </a:r>
          </a:p>
          <a:p>
            <a:pPr>
              <a:defRPr sz="3200">
                <a:solidFill>
                  <a:schemeClr val="accent1"/>
                </a:solidFill>
                <a:latin typeface="NotesEsa"/>
                <a:ea typeface="NotesEsa"/>
                <a:cs typeface="NotesEsa"/>
                <a:sym typeface="NotesEsa"/>
              </a:defRPr>
            </a:pPr>
            <a:r>
              <a:t>   </a:t>
            </a:r>
            <a:r>
              <a:rPr sz="3000">
                <a:solidFill>
                  <a:srgbClr val="FEFFFF"/>
                </a:solidFill>
              </a:rPr>
              <a:t> </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8" name="Text Box 34"/>
          <p:cNvSpPr txBox="1">
            <a:spLocks noGrp="1"/>
          </p:cNvSpPr>
          <p:nvPr>
            <p:ph type="sldNum" sz="quarter" idx="2"/>
          </p:nvPr>
        </p:nvSpPr>
        <p:spPr>
          <a:xfrm>
            <a:off x="11854919" y="6244241"/>
            <a:ext cx="153964" cy="1355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
        <p:nvSpPr>
          <p:cNvPr id="1309" name="Title 1"/>
          <p:cNvSpPr txBox="1">
            <a:spLocks noGrp="1"/>
          </p:cNvSpPr>
          <p:nvPr>
            <p:ph type="title"/>
          </p:nvPr>
        </p:nvSpPr>
        <p:spPr>
          <a:xfrm>
            <a:off x="188854" y="211081"/>
            <a:ext cx="6435824" cy="472093"/>
          </a:xfrm>
          <a:prstGeom prst="rect">
            <a:avLst/>
          </a:prstGeom>
        </p:spPr>
        <p:txBody>
          <a:bodyPr>
            <a:normAutofit fontScale="90000"/>
          </a:bodyPr>
          <a:lstStyle>
            <a:lvl1pPr algn="l" defTabSz="832104">
              <a:defRPr sz="3367">
                <a:solidFill>
                  <a:schemeClr val="accent3"/>
                </a:solidFill>
              </a:defRPr>
            </a:lvl1pPr>
          </a:lstStyle>
          <a:p>
            <a:r>
              <a:t>Key Takeaways</a:t>
            </a:r>
          </a:p>
        </p:txBody>
      </p:sp>
      <p:sp>
        <p:nvSpPr>
          <p:cNvPr id="1310" name="Content Placeholder 2"/>
          <p:cNvSpPr txBox="1">
            <a:spLocks noGrp="1"/>
          </p:cNvSpPr>
          <p:nvPr>
            <p:ph type="body" idx="1"/>
          </p:nvPr>
        </p:nvSpPr>
        <p:spPr>
          <a:xfrm>
            <a:off x="197924" y="847445"/>
            <a:ext cx="11625839" cy="4484820"/>
          </a:xfrm>
          <a:prstGeom prst="rect">
            <a:avLst/>
          </a:prstGeom>
        </p:spPr>
        <p:txBody>
          <a:bodyPr lIns="45624" tIns="45624" rIns="45624" bIns="45624" anchor="t">
            <a:normAutofit fontScale="92500" lnSpcReduction="20000"/>
          </a:bodyPr>
          <a:lstStyle/>
          <a:p>
            <a:pPr marL="291465" indent="-291465" algn="l" defTabSz="777240">
              <a:spcBef>
                <a:spcPts val="400"/>
              </a:spcBef>
              <a:buClr>
                <a:srgbClr val="FEFFFF"/>
              </a:buClr>
              <a:buSzPct val="100000"/>
              <a:buFont typeface="Arial"/>
              <a:buChar char="•"/>
              <a:defRPr sz="2040">
                <a:solidFill>
                  <a:srgbClr val="FEFFFF"/>
                </a:solidFill>
              </a:defRPr>
            </a:pPr>
            <a:r>
              <a:rPr sz="2000" dirty="0"/>
              <a:t>The satcom market is experiencing a deep, disruptive, and extremely fast transformation</a:t>
            </a:r>
          </a:p>
          <a:p>
            <a:pPr marL="291465" indent="-291465" algn="l" defTabSz="777240">
              <a:spcBef>
                <a:spcPts val="400"/>
              </a:spcBef>
              <a:buClr>
                <a:srgbClr val="FEFFFF"/>
              </a:buClr>
              <a:buSzPct val="100000"/>
              <a:buFont typeface="Arial"/>
              <a:buChar char="•"/>
              <a:defRPr sz="2040">
                <a:solidFill>
                  <a:srgbClr val="FEFFFF"/>
                </a:solidFill>
              </a:defRPr>
            </a:pPr>
            <a:r>
              <a:rPr sz="2000" dirty="0"/>
              <a:t>European industry is lagging behind – in particular for low TRL / low MRL</a:t>
            </a:r>
          </a:p>
          <a:p>
            <a:pPr marL="291465" indent="-291465" algn="l" defTabSz="777240">
              <a:spcBef>
                <a:spcPts val="400"/>
              </a:spcBef>
              <a:buClr>
                <a:srgbClr val="FEFFFF"/>
              </a:buClr>
              <a:buSzPct val="100000"/>
              <a:buFont typeface="Arial"/>
              <a:buChar char="•"/>
              <a:defRPr sz="2040">
                <a:solidFill>
                  <a:srgbClr val="FEFFFF"/>
                </a:solidFill>
              </a:defRPr>
            </a:pPr>
            <a:r>
              <a:rPr sz="2000" dirty="0"/>
              <a:t>The 6 Connectivity Pillars are established to answer to satcom needs, with a clear focus to </a:t>
            </a:r>
          </a:p>
          <a:p>
            <a:pPr marL="955040" lvl="1" indent="-291465" algn="l" defTabSz="777240">
              <a:spcBef>
                <a:spcPts val="400"/>
              </a:spcBef>
              <a:buClr>
                <a:srgbClr val="FEFFFF"/>
              </a:buClr>
              <a:buSzPct val="100000"/>
              <a:buFont typeface="Courier New"/>
              <a:buChar char="o"/>
              <a:defRPr sz="2040">
                <a:solidFill>
                  <a:srgbClr val="FEFFFF"/>
                </a:solidFill>
              </a:defRPr>
            </a:pPr>
            <a:r>
              <a:rPr sz="2000" dirty="0"/>
              <a:t>Support European industry competitiveness worldwide</a:t>
            </a:r>
          </a:p>
          <a:p>
            <a:pPr marL="955040" lvl="1" indent="-291465" algn="l" defTabSz="777240">
              <a:spcBef>
                <a:spcPts val="400"/>
              </a:spcBef>
              <a:buClr>
                <a:srgbClr val="FEFFFF"/>
              </a:buClr>
              <a:buSzPct val="100000"/>
              <a:buFont typeface="Courier New"/>
              <a:buChar char="o"/>
              <a:defRPr sz="2040">
                <a:solidFill>
                  <a:srgbClr val="FEFFFF"/>
                </a:solidFill>
              </a:defRPr>
            </a:pPr>
            <a:r>
              <a:rPr sz="2000" dirty="0"/>
              <a:t>Address growing societal needs for resilient terrestrial-integrated connectivity, secure communications and increased European sovereignty</a:t>
            </a:r>
          </a:p>
          <a:p>
            <a:pPr marL="955040" lvl="1" indent="-291465" algn="l" defTabSz="777240">
              <a:spcBef>
                <a:spcPts val="400"/>
              </a:spcBef>
              <a:buClr>
                <a:srgbClr val="FEFFFF"/>
              </a:buClr>
              <a:buSzPct val="100000"/>
              <a:buFont typeface="Courier New"/>
              <a:buChar char="o"/>
              <a:defRPr sz="2040">
                <a:solidFill>
                  <a:srgbClr val="FEFFFF"/>
                </a:solidFill>
              </a:defRPr>
            </a:pPr>
            <a:r>
              <a:rPr sz="2000" dirty="0"/>
              <a:t>Regain European leadership</a:t>
            </a:r>
          </a:p>
          <a:p>
            <a:pPr marL="955040" lvl="1" indent="-291465" algn="l" defTabSz="777240">
              <a:spcBef>
                <a:spcPts val="400"/>
              </a:spcBef>
              <a:buClr>
                <a:srgbClr val="FEFFFF"/>
              </a:buClr>
              <a:buSzPct val="100000"/>
              <a:buFont typeface="Courier New"/>
              <a:buChar char="o"/>
              <a:defRPr sz="2040">
                <a:solidFill>
                  <a:srgbClr val="FEFFFF"/>
                </a:solidFill>
              </a:defRPr>
            </a:pPr>
            <a:endParaRPr lang="en-US" sz="2000" dirty="0"/>
          </a:p>
          <a:p>
            <a:pPr marL="291465" indent="-291465" algn="l" defTabSz="777240">
              <a:spcBef>
                <a:spcPts val="400"/>
              </a:spcBef>
              <a:buClr>
                <a:srgbClr val="FEFFFF"/>
              </a:buClr>
              <a:buSzPct val="100000"/>
              <a:buFont typeface="Arial"/>
              <a:buChar char="•"/>
              <a:defRPr sz="2040">
                <a:solidFill>
                  <a:srgbClr val="FEFFFF"/>
                </a:solidFill>
              </a:defRPr>
            </a:pPr>
            <a:r>
              <a:rPr lang="en-US" sz="2100">
                <a:solidFill>
                  <a:srgbClr val="FEFFFF"/>
                </a:solidFill>
              </a:rPr>
              <a:t>ESA as an inter-governmental agency can link </a:t>
            </a:r>
            <a:r>
              <a:rPr lang="en-US" sz="2100" err="1">
                <a:solidFill>
                  <a:srgbClr val="FEFFFF"/>
                </a:solidFill>
              </a:rPr>
              <a:t>intitatives</a:t>
            </a:r>
            <a:r>
              <a:rPr lang="en-US" sz="2100">
                <a:solidFill>
                  <a:srgbClr val="FEFFFF"/>
                </a:solidFill>
              </a:rPr>
              <a:t> in Europe.</a:t>
            </a:r>
            <a:endParaRPr lang="en-US" sz="2100" dirty="0">
              <a:solidFill>
                <a:srgbClr val="FEFFFF"/>
              </a:solidFill>
            </a:endParaRPr>
          </a:p>
          <a:p>
            <a:pPr marL="291465" indent="-291465" algn="l" defTabSz="777240">
              <a:spcBef>
                <a:spcPts val="400"/>
              </a:spcBef>
              <a:buClr>
                <a:srgbClr val="FEFFFF"/>
              </a:buClr>
              <a:buSzPct val="100000"/>
              <a:buFont typeface="Arial"/>
              <a:buChar char="•"/>
              <a:defRPr sz="2040">
                <a:solidFill>
                  <a:srgbClr val="FEFFFF"/>
                </a:solidFill>
              </a:defRPr>
            </a:pPr>
            <a:r>
              <a:rPr lang="en-US" sz="2100" dirty="0">
                <a:solidFill>
                  <a:srgbClr val="FEFFFF"/>
                </a:solidFill>
              </a:rPr>
              <a:t>The unique geographical position of the artic nation calls </a:t>
            </a:r>
            <a:r>
              <a:rPr lang="en-US" sz="2100">
                <a:solidFill>
                  <a:srgbClr val="FEFFFF"/>
                </a:solidFill>
              </a:rPr>
              <a:t>for adapted solutions</a:t>
            </a:r>
            <a:endParaRPr lang="en-US" sz="2100" dirty="0">
              <a:solidFill>
                <a:srgbClr val="FEFFFF"/>
              </a:solidFill>
            </a:endParaRPr>
          </a:p>
          <a:p>
            <a:pPr marL="291465" indent="-291465" algn="l" defTabSz="777240">
              <a:spcBef>
                <a:spcPts val="400"/>
              </a:spcBef>
              <a:buClr>
                <a:srgbClr val="FEFFFF"/>
              </a:buClr>
              <a:buSzPct val="100000"/>
              <a:buFont typeface="Arial"/>
              <a:buChar char="•"/>
              <a:defRPr sz="2040">
                <a:solidFill>
                  <a:srgbClr val="FEFFFF"/>
                </a:solidFill>
              </a:defRPr>
            </a:pPr>
            <a:r>
              <a:rPr lang="en-US" sz="2100">
                <a:solidFill>
                  <a:srgbClr val="FEFFFF"/>
                </a:solidFill>
              </a:rPr>
              <a:t>Common needs calling for joint answers.</a:t>
            </a:r>
            <a:endParaRPr lang="en-US" sz="2100" dirty="0">
              <a:solidFill>
                <a:srgbClr val="FEFFFF"/>
              </a:solidFill>
            </a:endParaRPr>
          </a:p>
          <a:p>
            <a:pPr marL="291465" indent="-291465" algn="l" defTabSz="777240">
              <a:spcBef>
                <a:spcPts val="400"/>
              </a:spcBef>
              <a:buClr>
                <a:srgbClr val="FEFFFF"/>
              </a:buClr>
              <a:buSzPct val="100000"/>
              <a:buFont typeface="Arial"/>
              <a:buChar char="•"/>
              <a:defRPr sz="2040">
                <a:solidFill>
                  <a:srgbClr val="FEFFFF"/>
                </a:solidFill>
              </a:defRPr>
            </a:pPr>
            <a:endParaRPr lang="en-US" sz="2100" dirty="0">
              <a:solidFill>
                <a:srgbClr val="FEFFFF"/>
              </a:solidFill>
            </a:endParaRPr>
          </a:p>
          <a:p>
            <a:pPr marL="291465" indent="-291465" algn="l" defTabSz="777240">
              <a:spcBef>
                <a:spcPts val="400"/>
              </a:spcBef>
              <a:buClr>
                <a:srgbClr val="FEFFFF"/>
              </a:buClr>
              <a:buSzPct val="100000"/>
              <a:buFont typeface="Arial"/>
              <a:buChar char="•"/>
              <a:defRPr sz="2040">
                <a:solidFill>
                  <a:srgbClr val="FEFFFF"/>
                </a:solidFill>
              </a:defRPr>
            </a:pPr>
            <a:r>
              <a:rPr lang="en-US" sz="2100">
                <a:solidFill>
                  <a:srgbClr val="FEFFFF"/>
                </a:solidFill>
              </a:rPr>
              <a:t>Could we imagine a joint CSS Hub federating artic nations?</a:t>
            </a:r>
          </a:p>
        </p:txBody>
      </p:sp>
      <p:sp>
        <p:nvSpPr>
          <p:cNvPr id="1311" name="Title 1"/>
          <p:cNvSpPr txBox="1"/>
          <p:nvPr/>
        </p:nvSpPr>
        <p:spPr>
          <a:xfrm>
            <a:off x="-115012" y="5646407"/>
            <a:ext cx="12251711" cy="4720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p>
            <a:pPr algn="ctr">
              <a:lnSpc>
                <a:spcPct val="80000"/>
              </a:lnSpc>
              <a:defRPr sz="3200">
                <a:solidFill>
                  <a:srgbClr val="FEFFFF"/>
                </a:solidFill>
                <a:latin typeface="NotesEsa"/>
                <a:ea typeface="NotesEsa"/>
                <a:cs typeface="NotesEsa"/>
                <a:sym typeface="NotesEsa"/>
              </a:defRPr>
            </a:pPr>
            <a:r>
              <a:t>Bringing Vision </a:t>
            </a:r>
            <a:r>
              <a:rPr>
                <a:latin typeface="Wingdings"/>
                <a:ea typeface="Wingdings"/>
                <a:cs typeface="Wingdings"/>
                <a:sym typeface="Wingdings"/>
              </a:rPr>
              <a:t></a:t>
            </a:r>
            <a:r>
              <a:t> Near-Ready </a:t>
            </a:r>
            <a:r>
              <a:rPr>
                <a:latin typeface="Wingdings"/>
                <a:ea typeface="Wingdings"/>
                <a:cs typeface="Wingdings"/>
                <a:sym typeface="Wingdings"/>
              </a:rPr>
              <a:t> </a:t>
            </a:r>
            <a:r>
              <a:t>Ready Now</a:t>
            </a:r>
          </a:p>
        </p:txBody>
      </p:sp>
    </p:spTree>
  </p:cSld>
  <p:clrMapOvr>
    <a:masterClrMapping/>
  </p:clrMapOvr>
  <p:transition spd="slow">
    <p:fade/>
  </p:transition>
</p:sld>
</file>

<file path=ppt/theme/theme1.xml><?xml version="1.0" encoding="utf-8"?>
<a:theme xmlns:a="http://schemas.openxmlformats.org/drawingml/2006/main" name="1_ESA_Presentation_DARK">
  <a:themeElements>
    <a:clrScheme name="1_ESA_Presentation_DARK">
      <a:dk1>
        <a:srgbClr val="003249"/>
      </a:dk1>
      <a:lt1>
        <a:srgbClr val="FEFFFF"/>
      </a:lt1>
      <a:dk2>
        <a:srgbClr val="A7A7A7"/>
      </a:dk2>
      <a:lt2>
        <a:srgbClr val="535353"/>
      </a:lt2>
      <a:accent1>
        <a:srgbClr val="00AE9C"/>
      </a:accent1>
      <a:accent2>
        <a:srgbClr val="EC1A2F"/>
      </a:accent2>
      <a:accent3>
        <a:srgbClr val="FBAB18"/>
      </a:accent3>
      <a:accent4>
        <a:srgbClr val="009BDA"/>
      </a:accent4>
      <a:accent5>
        <a:srgbClr val="8096A6"/>
      </a:accent5>
      <a:accent6>
        <a:srgbClr val="E7E8E3"/>
      </a:accent6>
      <a:hlink>
        <a:srgbClr val="0000FF"/>
      </a:hlink>
      <a:folHlink>
        <a:srgbClr val="FF00FF"/>
      </a:folHlink>
    </a:clrScheme>
    <a:fontScheme name="1_ESA_Presentation_DARK">
      <a:majorFont>
        <a:latin typeface="Calibri"/>
        <a:ea typeface="Calibri"/>
        <a:cs typeface="Calibri"/>
      </a:majorFont>
      <a:minorFont>
        <a:latin typeface="Helvetica"/>
        <a:ea typeface="Helvetica"/>
        <a:cs typeface="Helvetica"/>
      </a:minorFont>
    </a:fontScheme>
    <a:fmtScheme name="1_ESA_Presentation_DAR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E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3249"/>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3249"/>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ESA_Presentation_DARK">
  <a:themeElements>
    <a:clrScheme name="1_ESA_Presentation_DARK">
      <a:dk1>
        <a:srgbClr val="000000"/>
      </a:dk1>
      <a:lt1>
        <a:srgbClr val="FFFFFF"/>
      </a:lt1>
      <a:dk2>
        <a:srgbClr val="A7A7A7"/>
      </a:dk2>
      <a:lt2>
        <a:srgbClr val="535353"/>
      </a:lt2>
      <a:accent1>
        <a:srgbClr val="00AE9C"/>
      </a:accent1>
      <a:accent2>
        <a:srgbClr val="EC1A2F"/>
      </a:accent2>
      <a:accent3>
        <a:srgbClr val="FBAB18"/>
      </a:accent3>
      <a:accent4>
        <a:srgbClr val="009BDA"/>
      </a:accent4>
      <a:accent5>
        <a:srgbClr val="8096A6"/>
      </a:accent5>
      <a:accent6>
        <a:srgbClr val="E7E8E3"/>
      </a:accent6>
      <a:hlink>
        <a:srgbClr val="0000FF"/>
      </a:hlink>
      <a:folHlink>
        <a:srgbClr val="FF00FF"/>
      </a:folHlink>
    </a:clrScheme>
    <a:fontScheme name="1_ESA_Presentation_DARK">
      <a:majorFont>
        <a:latin typeface="Calibri"/>
        <a:ea typeface="Calibri"/>
        <a:cs typeface="Calibri"/>
      </a:majorFont>
      <a:minorFont>
        <a:latin typeface="Helvetica"/>
        <a:ea typeface="Helvetica"/>
        <a:cs typeface="Helvetica"/>
      </a:minorFont>
    </a:fontScheme>
    <a:fmtScheme name="1_ESA_Presentation_DAR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E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3249"/>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3249"/>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Metadata/LabelInfo.xml><?xml version="1.0" encoding="utf-8"?>
<clbl:labelList xmlns:clbl="http://schemas.microsoft.com/office/2020/mipLabelMetadata">
  <clbl:label id="{3976fa30-1907-4356-8241-62ea5e1c0256}" enabled="1" method="Standard" siteId="{9a5cacd0-2bef-4dd7-ac5c-7ebe1f54f495}" removed="0"/>
</clbl:labelList>
</file>

<file path=docProps/app.xml><?xml version="1.0" encoding="utf-8"?>
<Properties xmlns="http://schemas.openxmlformats.org/officeDocument/2006/extended-properties" xmlns:vt="http://schemas.openxmlformats.org/officeDocument/2006/docPropsVTypes">
  <TotalTime>0</TotalTime>
  <Words>1241</Words>
  <Application>Microsoft Office PowerPoint</Application>
  <PresentationFormat>Widescreen</PresentationFormat>
  <Paragraphs>162</Paragraphs>
  <Slides>10</Slides>
  <Notes>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Courier New</vt:lpstr>
      <vt:lpstr>Verdana</vt:lpstr>
      <vt:lpstr>Wingdings</vt:lpstr>
      <vt:lpstr>1_ESA_Presentation_DARK</vt:lpstr>
      <vt:lpstr>Space for Arctic</vt:lpstr>
      <vt:lpstr>The Arctic: A rapidly changing landscape of strategic importance</vt:lpstr>
      <vt:lpstr>Space for the Arctic - Key European capabilities</vt:lpstr>
      <vt:lpstr>Towards an integrated system for space-based rapid response </vt:lpstr>
      <vt:lpstr>Example of Civil Security from Space (CSS) partnership projects</vt:lpstr>
      <vt:lpstr>Part 2:  Focus on New Disruptive Tech  in Connectivity</vt:lpstr>
      <vt:lpstr>Disruptive New tech have been triggered and maturing over the last years thanks to ESA and its Member States</vt:lpstr>
      <vt:lpstr>CM25 Response to Europe’s Connectivity Needs</vt:lpstr>
      <vt:lpstr>Key Takeaways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2024-08-26T07:02:49Z</dcterms:modified>
</cp:coreProperties>
</file>