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147375714" r:id="rId5"/>
    <p:sldId id="2147375715" r:id="rId6"/>
    <p:sldId id="2147375713" r:id="rId7"/>
    <p:sldId id="2147375712" r:id="rId8"/>
    <p:sldId id="2147375718" r:id="rId9"/>
    <p:sldId id="2147375716" r:id="rId10"/>
    <p:sldId id="2147375717" r:id="rId11"/>
    <p:sldId id="2147375719" r:id="rId12"/>
  </p:sldIdLst>
  <p:sldSz cx="12192000" cy="6858000"/>
  <p:notesSz cx="6858000" cy="9144000"/>
  <p:embeddedFontLst>
    <p:embeddedFont>
      <p:font typeface="DejaVu Sans" panose="020B0603030804020204" pitchFamily="34" charset="0"/>
      <p:regular r:id="rId14"/>
      <p:bold r:id="rId15"/>
      <p:italic r:id="rId16"/>
      <p:boldItalic r:id="rId17"/>
    </p:embeddedFont>
    <p:embeddedFont>
      <p:font typeface="Graphie" panose="020B0603020204020204" pitchFamily="34" charset="0"/>
      <p:regular r:id="rId18"/>
      <p:bold r:id="rId19"/>
      <p:italic r:id="rId20"/>
      <p:boldItalic r:id="rId21"/>
    </p:embeddedFont>
    <p:embeddedFont>
      <p:font typeface="Trebuchet MS" panose="020B0603020202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gu4vGtHw8hgbJ6jume/puup1Nc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E6"/>
    <a:srgbClr val="80CE7E"/>
    <a:srgbClr val="008A2C"/>
    <a:srgbClr val="FBEEE1"/>
    <a:srgbClr val="00975C"/>
    <a:srgbClr val="00A167"/>
    <a:srgbClr val="73DBA6"/>
    <a:srgbClr val="81E791"/>
    <a:srgbClr val="B29872"/>
    <a:srgbClr val="EBEE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80"/>
    <p:restoredTop sz="94718"/>
  </p:normalViewPr>
  <p:slideViewPr>
    <p:cSldViewPr snapToGrid="0">
      <p:cViewPr varScale="1">
        <p:scale>
          <a:sx n="74" d="100"/>
          <a:sy n="74" d="100"/>
        </p:scale>
        <p:origin x="38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notes"/>
          <p:cNvSpPr>
            <a:spLocks noGrp="1" noRot="1" noChangeAspect="1"/>
          </p:cNvSpPr>
          <p:nvPr>
            <p:ph type="sldImg" idx="2"/>
          </p:nvPr>
        </p:nvSpPr>
        <p:spPr>
          <a:xfrm>
            <a:off x="-323850" y="1463675"/>
            <a:ext cx="7029450" cy="3954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notes"/>
          <p:cNvSpPr txBox="1">
            <a:spLocks noGrp="1"/>
          </p:cNvSpPr>
          <p:nvPr>
            <p:ph type="body" idx="1"/>
          </p:nvPr>
        </p:nvSpPr>
        <p:spPr>
          <a:xfrm>
            <a:off x="638280" y="5635800"/>
            <a:ext cx="5105160" cy="4610880"/>
          </a:xfrm>
          <a:prstGeom prst="rect">
            <a:avLst/>
          </a:prstGeom>
          <a:noFill/>
          <a:ln>
            <a:noFill/>
          </a:ln>
        </p:spPr>
        <p:txBody>
          <a:bodyPr spcFirstLastPara="1" wrap="square" lIns="103300" tIns="51825" rIns="103300" bIns="51825" anchor="t" anchorCtr="0">
            <a:noAutofit/>
          </a:bodyPr>
          <a:lstStyle/>
          <a:p>
            <a:pPr marL="0" lvl="0" indent="0" algn="just" rtl="0">
              <a:spcBef>
                <a:spcPts val="0"/>
              </a:spcBef>
              <a:spcAft>
                <a:spcPts val="0"/>
              </a:spcAft>
              <a:buNone/>
            </a:pPr>
            <a:endParaRPr sz="2000" b="0" strike="noStrike">
              <a:latin typeface="Arial"/>
              <a:ea typeface="Arial"/>
              <a:cs typeface="Arial"/>
              <a:sym typeface="Arial"/>
            </a:endParaRPr>
          </a:p>
        </p:txBody>
      </p:sp>
      <p:sp>
        <p:nvSpPr>
          <p:cNvPr id="222" name="Google Shape;222;p1:notes"/>
          <p:cNvSpPr txBox="1">
            <a:spLocks noGrp="1"/>
          </p:cNvSpPr>
          <p:nvPr>
            <p:ph type="sldNum" idx="12"/>
          </p:nvPr>
        </p:nvSpPr>
        <p:spPr>
          <a:xfrm>
            <a:off x="3614760" y="11123280"/>
            <a:ext cx="2765160" cy="587160"/>
          </a:xfrm>
          <a:prstGeom prst="rect">
            <a:avLst/>
          </a:prstGeom>
          <a:noFill/>
          <a:ln>
            <a:noFill/>
          </a:ln>
        </p:spPr>
        <p:txBody>
          <a:bodyPr spcFirstLastPara="1" wrap="square" lIns="103300" tIns="51825" rIns="103300" bIns="51825" anchor="b" anchorCtr="0">
            <a:noAutofit/>
          </a:bodyPr>
          <a:lstStyle/>
          <a:p>
            <a:pPr marL="0" lvl="0" indent="0" algn="r" rtl="0">
              <a:lnSpc>
                <a:spcPct val="100000"/>
              </a:lnSpc>
              <a:spcBef>
                <a:spcPts val="0"/>
              </a:spcBef>
              <a:spcAft>
                <a:spcPts val="0"/>
              </a:spcAft>
              <a:buNone/>
            </a:pPr>
            <a:fld id="{00000000-1234-1234-1234-123412341234}" type="slidenum">
              <a:rPr lang="fr-FR" sz="1400" b="0" strike="noStrike">
                <a:solidFill>
                  <a:srgbClr val="000000"/>
                </a:solidFill>
                <a:latin typeface="Calibri"/>
                <a:ea typeface="Calibri"/>
                <a:cs typeface="Calibri"/>
                <a:sym typeface="Calibri"/>
              </a:rPr>
              <a:t>1</a:t>
            </a:fld>
            <a:endParaRPr sz="1400" b="0" strike="noStrike">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a:spLocks noGrp="1" noRot="1" noChangeAspect="1"/>
          </p:cNvSpPr>
          <p:nvPr>
            <p:ph type="sldImg" idx="2"/>
          </p:nvPr>
        </p:nvSpPr>
        <p:spPr>
          <a:xfrm>
            <a:off x="-323850" y="1463675"/>
            <a:ext cx="7029450" cy="3954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notes"/>
          <p:cNvSpPr txBox="1">
            <a:spLocks noGrp="1"/>
          </p:cNvSpPr>
          <p:nvPr>
            <p:ph type="body" idx="1"/>
          </p:nvPr>
        </p:nvSpPr>
        <p:spPr>
          <a:xfrm>
            <a:off x="638280" y="5635800"/>
            <a:ext cx="5105160" cy="4610880"/>
          </a:xfrm>
          <a:prstGeom prst="rect">
            <a:avLst/>
          </a:prstGeom>
          <a:noFill/>
          <a:ln>
            <a:noFill/>
          </a:ln>
        </p:spPr>
        <p:txBody>
          <a:bodyPr spcFirstLastPara="1" wrap="square" lIns="103300" tIns="51825" rIns="103300" bIns="51825" anchor="t" anchorCtr="0">
            <a:noAutofit/>
          </a:bodyPr>
          <a:lstStyle/>
          <a:p>
            <a:pPr marL="0" lvl="0" indent="0" algn="l" rtl="0">
              <a:spcBef>
                <a:spcPts val="0"/>
              </a:spcBef>
              <a:spcAft>
                <a:spcPts val="0"/>
              </a:spcAft>
              <a:buNone/>
            </a:pPr>
            <a:endParaRPr sz="2000"/>
          </a:p>
        </p:txBody>
      </p:sp>
      <p:sp>
        <p:nvSpPr>
          <p:cNvPr id="232" name="Google Shape;232;p2:notes"/>
          <p:cNvSpPr txBox="1">
            <a:spLocks noGrp="1"/>
          </p:cNvSpPr>
          <p:nvPr>
            <p:ph type="sldNum" idx="12"/>
          </p:nvPr>
        </p:nvSpPr>
        <p:spPr>
          <a:xfrm>
            <a:off x="3614760" y="11123280"/>
            <a:ext cx="2765160" cy="587160"/>
          </a:xfrm>
          <a:prstGeom prst="rect">
            <a:avLst/>
          </a:prstGeom>
          <a:noFill/>
          <a:ln>
            <a:noFill/>
          </a:ln>
        </p:spPr>
        <p:txBody>
          <a:bodyPr spcFirstLastPara="1" wrap="square" lIns="103300" tIns="51825" rIns="103300" bIns="51825" anchor="b"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FR" sz="1400" b="0" i="0" u="none" strike="noStrike" cap="none">
                <a:solidFill>
                  <a:srgbClr val="000000"/>
                </a:solidFill>
                <a:latin typeface="Times New Roman"/>
                <a:ea typeface="Times New Roman"/>
                <a:cs typeface="Times New Roman"/>
                <a:sym typeface="Times New Roman"/>
              </a:rPr>
              <a:t>2</a:t>
            </a:fld>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notes"/>
          <p:cNvSpPr>
            <a:spLocks noGrp="1" noRot="1" noChangeAspect="1"/>
          </p:cNvSpPr>
          <p:nvPr>
            <p:ph type="sldImg" idx="2"/>
          </p:nvPr>
        </p:nvSpPr>
        <p:spPr>
          <a:xfrm>
            <a:off x="-323850" y="1463675"/>
            <a:ext cx="7029450" cy="3954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3:notes"/>
          <p:cNvSpPr txBox="1">
            <a:spLocks noGrp="1"/>
          </p:cNvSpPr>
          <p:nvPr>
            <p:ph type="body" idx="1"/>
          </p:nvPr>
        </p:nvSpPr>
        <p:spPr>
          <a:xfrm>
            <a:off x="638280" y="5635800"/>
            <a:ext cx="5105160" cy="4610880"/>
          </a:xfrm>
          <a:prstGeom prst="rect">
            <a:avLst/>
          </a:prstGeom>
          <a:noFill/>
          <a:ln>
            <a:noFill/>
          </a:ln>
        </p:spPr>
        <p:txBody>
          <a:bodyPr spcFirstLastPara="1" wrap="square" lIns="103300" tIns="51825" rIns="103300" bIns="51825" anchor="t" anchorCtr="0">
            <a:noAutofit/>
          </a:bodyPr>
          <a:lstStyle/>
          <a:p>
            <a:pPr marL="0" lvl="0" indent="0" algn="l" rtl="0">
              <a:lnSpc>
                <a:spcPct val="100000"/>
              </a:lnSpc>
              <a:spcBef>
                <a:spcPts val="0"/>
              </a:spcBef>
              <a:spcAft>
                <a:spcPts val="0"/>
              </a:spcAft>
              <a:buNone/>
            </a:pPr>
            <a:endParaRPr sz="2000" b="0" strike="noStrike">
              <a:latin typeface="Arial"/>
              <a:ea typeface="Arial"/>
              <a:cs typeface="Arial"/>
              <a:sym typeface="Arial"/>
            </a:endParaRPr>
          </a:p>
        </p:txBody>
      </p:sp>
      <p:sp>
        <p:nvSpPr>
          <p:cNvPr id="259" name="Google Shape;259;p3:notes"/>
          <p:cNvSpPr txBox="1">
            <a:spLocks noGrp="1"/>
          </p:cNvSpPr>
          <p:nvPr>
            <p:ph type="sldNum" idx="12"/>
          </p:nvPr>
        </p:nvSpPr>
        <p:spPr>
          <a:xfrm>
            <a:off x="3614760" y="11123280"/>
            <a:ext cx="2765160" cy="587160"/>
          </a:xfrm>
          <a:prstGeom prst="rect">
            <a:avLst/>
          </a:prstGeom>
          <a:noFill/>
          <a:ln>
            <a:noFill/>
          </a:ln>
        </p:spPr>
        <p:txBody>
          <a:bodyPr spcFirstLastPara="1" wrap="square" lIns="103300" tIns="51825" rIns="103300" bIns="518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fr-FR"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01D35-220F-75C6-131F-DBD3AC5AE5BC}"/>
            </a:ext>
          </a:extLst>
        </p:cNvPr>
        <p:cNvGrpSpPr/>
        <p:nvPr/>
      </p:nvGrpSpPr>
      <p:grpSpPr>
        <a:xfrm>
          <a:off x="0" y="0"/>
          <a:ext cx="0" cy="0"/>
          <a:chOff x="0" y="0"/>
          <a:chExt cx="0" cy="0"/>
        </a:xfrm>
      </p:grpSpPr>
      <p:sp>
        <p:nvSpPr>
          <p:cNvPr id="303" name="PlaceHolder 1">
            <a:extLst>
              <a:ext uri="{FF2B5EF4-FFF2-40B4-BE49-F238E27FC236}">
                <a16:creationId xmlns:a16="http://schemas.microsoft.com/office/drawing/2014/main" id="{B0FFF0AF-AA01-450A-E4BA-72FE04895118}"/>
              </a:ext>
            </a:extLst>
          </p:cNvPr>
          <p:cNvSpPr>
            <a:spLocks noGrp="1" noRot="1" noChangeAspect="1"/>
          </p:cNvSpPr>
          <p:nvPr>
            <p:ph type="sldImg"/>
          </p:nvPr>
        </p:nvSpPr>
        <p:spPr>
          <a:xfrm>
            <a:off x="-323850" y="1463675"/>
            <a:ext cx="7029450" cy="3954463"/>
          </a:xfrm>
          <a:prstGeom prst="rect">
            <a:avLst/>
          </a:prstGeom>
          <a:ln w="0">
            <a:noFill/>
          </a:ln>
        </p:spPr>
      </p:sp>
      <p:sp>
        <p:nvSpPr>
          <p:cNvPr id="304" name="PlaceHolder 2">
            <a:extLst>
              <a:ext uri="{FF2B5EF4-FFF2-40B4-BE49-F238E27FC236}">
                <a16:creationId xmlns:a16="http://schemas.microsoft.com/office/drawing/2014/main" id="{8DDE3370-08FF-0F16-322A-5CD3FDE3DAAB}"/>
              </a:ext>
            </a:extLst>
          </p:cNvPr>
          <p:cNvSpPr>
            <a:spLocks noGrp="1"/>
          </p:cNvSpPr>
          <p:nvPr>
            <p:ph type="body"/>
          </p:nvPr>
        </p:nvSpPr>
        <p:spPr>
          <a:xfrm>
            <a:off x="638280" y="5635800"/>
            <a:ext cx="5105160" cy="4610880"/>
          </a:xfrm>
          <a:prstGeom prst="rect">
            <a:avLst/>
          </a:prstGeom>
          <a:noFill/>
          <a:ln w="0">
            <a:noFill/>
          </a:ln>
        </p:spPr>
        <p:txBody>
          <a:bodyPr lIns="103320" tIns="51840" rIns="103320" bIns="51840" anchor="t">
            <a:noAutofit/>
          </a:bodyPr>
          <a:lstStyle/>
          <a:p>
            <a:pPr>
              <a:lnSpc>
                <a:spcPct val="100000"/>
              </a:lnSpc>
              <a:tabLst>
                <a:tab pos="0" algn="l"/>
              </a:tabLst>
            </a:pPr>
            <a:endParaRPr lang="fr-FR" sz="2000" strike="noStrike" spc="-1">
              <a:latin typeface="Trebuchet MS" panose="020B0703020202090204" pitchFamily="34" charset="0"/>
            </a:endParaRPr>
          </a:p>
        </p:txBody>
      </p:sp>
      <p:sp>
        <p:nvSpPr>
          <p:cNvPr id="305" name="PlaceHolder 3">
            <a:extLst>
              <a:ext uri="{FF2B5EF4-FFF2-40B4-BE49-F238E27FC236}">
                <a16:creationId xmlns:a16="http://schemas.microsoft.com/office/drawing/2014/main" id="{A83D236C-11EB-4E3A-69E8-F679F1320A6A}"/>
              </a:ext>
            </a:extLst>
          </p:cNvPr>
          <p:cNvSpPr>
            <a:spLocks noGrp="1"/>
          </p:cNvSpPr>
          <p:nvPr>
            <p:ph type="sldNum"/>
          </p:nvPr>
        </p:nvSpPr>
        <p:spPr>
          <a:xfrm>
            <a:off x="3614760" y="11123280"/>
            <a:ext cx="2765160" cy="587160"/>
          </a:xfrm>
          <a:prstGeom prst="rect">
            <a:avLst/>
          </a:prstGeom>
          <a:noFill/>
          <a:ln w="0">
            <a:noFill/>
          </a:ln>
        </p:spPr>
        <p:txBody>
          <a:bodyPr lIns="103320" tIns="51840" rIns="103320" bIns="5184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2DD07-62E6-48E2-A920-861A9A1E1781}" type="slidenum">
              <a:rPr kumimoji="0" lang="en-US" sz="1400" u="none" strike="noStrike" kern="1200" cap="none" spc="-1" normalizeH="0" baseline="0" noProof="0">
                <a:ln>
                  <a:noFill/>
                </a:ln>
                <a:solidFill>
                  <a:srgbClr val="000000"/>
                </a:solidFill>
                <a:effectLst/>
                <a:uLnTx/>
                <a:uFillTx/>
                <a:ea typeface="DejaVu Sans"/>
                <a:cs typeface="DejaVu San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400" u="none" strike="noStrike" kern="1200" cap="none" spc="-1" normalizeH="0" baseline="0" noProof="0">
              <a:ln>
                <a:noFill/>
              </a:ln>
              <a:solidFill>
                <a:prstClr val="black"/>
              </a:solidFill>
              <a:effectLst/>
              <a:uLnTx/>
              <a:uFillTx/>
              <a:ea typeface="DejaVu Sans"/>
              <a:cs typeface="DejaVu Sans"/>
            </a:endParaRPr>
          </a:p>
        </p:txBody>
      </p:sp>
    </p:spTree>
    <p:extLst>
      <p:ext uri="{BB962C8B-B14F-4D97-AF65-F5344CB8AC3E}">
        <p14:creationId xmlns:p14="http://schemas.microsoft.com/office/powerpoint/2010/main" val="2954440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DCEB4-1F86-3717-15FD-04635C9CA105}"/>
            </a:ext>
          </a:extLst>
        </p:cNvPr>
        <p:cNvGrpSpPr/>
        <p:nvPr/>
      </p:nvGrpSpPr>
      <p:grpSpPr>
        <a:xfrm>
          <a:off x="0" y="0"/>
          <a:ext cx="0" cy="0"/>
          <a:chOff x="0" y="0"/>
          <a:chExt cx="0" cy="0"/>
        </a:xfrm>
      </p:grpSpPr>
      <p:sp>
        <p:nvSpPr>
          <p:cNvPr id="336" name="PlaceHolder 1">
            <a:extLst>
              <a:ext uri="{FF2B5EF4-FFF2-40B4-BE49-F238E27FC236}">
                <a16:creationId xmlns:a16="http://schemas.microsoft.com/office/drawing/2014/main" id="{206FCF1D-4187-6C45-74E5-0047A0E46EFB}"/>
              </a:ext>
            </a:extLst>
          </p:cNvPr>
          <p:cNvSpPr>
            <a:spLocks noGrp="1" noRot="1" noChangeAspect="1"/>
          </p:cNvSpPr>
          <p:nvPr>
            <p:ph type="sldImg"/>
          </p:nvPr>
        </p:nvSpPr>
        <p:spPr>
          <a:xfrm>
            <a:off x="-323850" y="1463675"/>
            <a:ext cx="7029450" cy="3954463"/>
          </a:xfrm>
          <a:prstGeom prst="rect">
            <a:avLst/>
          </a:prstGeom>
          <a:ln w="0">
            <a:noFill/>
          </a:ln>
        </p:spPr>
      </p:sp>
      <p:sp>
        <p:nvSpPr>
          <p:cNvPr id="337" name="PlaceHolder 2">
            <a:extLst>
              <a:ext uri="{FF2B5EF4-FFF2-40B4-BE49-F238E27FC236}">
                <a16:creationId xmlns:a16="http://schemas.microsoft.com/office/drawing/2014/main" id="{6A337CA5-7E06-AA91-5020-0F6620B837AB}"/>
              </a:ext>
            </a:extLst>
          </p:cNvPr>
          <p:cNvSpPr>
            <a:spLocks noGrp="1"/>
          </p:cNvSpPr>
          <p:nvPr>
            <p:ph type="body"/>
          </p:nvPr>
        </p:nvSpPr>
        <p:spPr>
          <a:xfrm>
            <a:off x="638280" y="5635800"/>
            <a:ext cx="5105160" cy="4610880"/>
          </a:xfrm>
          <a:prstGeom prst="rect">
            <a:avLst/>
          </a:prstGeom>
          <a:noFill/>
          <a:ln w="0">
            <a:noFill/>
          </a:ln>
        </p:spPr>
        <p:txBody>
          <a:bodyPr lIns="103320" tIns="51840" rIns="103320" bIns="51840" anchor="t">
            <a:noAutofit/>
          </a:bodyPr>
          <a:lstStyle/>
          <a:p>
            <a:pPr marL="216000" indent="-216000">
              <a:lnSpc>
                <a:spcPct val="100000"/>
              </a:lnSpc>
            </a:pPr>
            <a:r>
              <a:rPr lang="fr-FR" sz="2000" b="0" strike="noStrike" spc="-1">
                <a:latin typeface="Arial"/>
              </a:rPr>
              <a:t>Il y 2 ans. Je travaillais pour le CNES l'agence spatiale française. J'ai été surpris. J’ai été surpris de voir autant de professionnel qui avaient besoin de données satellites, C’est des personnes qui travaillent dans des services de l’environnement de l’état ou dans le domaine de l’agriculture.</a:t>
            </a:r>
          </a:p>
          <a:p>
            <a:pPr marL="216000" indent="-216000">
              <a:lnSpc>
                <a:spcPct val="100000"/>
              </a:lnSpc>
            </a:pPr>
            <a:r>
              <a:rPr lang="fr-FR" sz="2000" b="0" strike="noStrike" spc="-1">
                <a:latin typeface="Arial"/>
              </a:rPr>
              <a:t> MAIS malheuresement, ils venaient car ils ne savaient accéder aux images satellites.</a:t>
            </a:r>
          </a:p>
          <a:p>
            <a:pPr marL="216000" indent="-216000">
              <a:lnSpc>
                <a:spcPct val="100000"/>
              </a:lnSpc>
            </a:pPr>
            <a:r>
              <a:rPr lang="fr-FR" sz="2000" b="0" strike="noStrike" spc="-1">
                <a:latin typeface="Arial"/>
              </a:rPr>
              <a:t>Du coup, avec des collègues chercheurs et un ami qui était consultant dans le domaine. On a eut l’idée de créer KERMAP, et l’objectif est de donner du sens du sens à l’imagerie satellite pour ces professionnels</a:t>
            </a:r>
          </a:p>
          <a:p>
            <a:pPr marL="216000" indent="-216000">
              <a:lnSpc>
                <a:spcPct val="100000"/>
              </a:lnSpc>
            </a:pPr>
            <a:endParaRPr lang="fr-FR" sz="2000" b="0" strike="noStrike" spc="-1">
              <a:latin typeface="Arial"/>
            </a:endParaRPr>
          </a:p>
        </p:txBody>
      </p:sp>
      <p:sp>
        <p:nvSpPr>
          <p:cNvPr id="338" name="PlaceHolder 3">
            <a:extLst>
              <a:ext uri="{FF2B5EF4-FFF2-40B4-BE49-F238E27FC236}">
                <a16:creationId xmlns:a16="http://schemas.microsoft.com/office/drawing/2014/main" id="{22C4E772-9A81-DA0E-C1E7-A7C26BF2A80D}"/>
              </a:ext>
            </a:extLst>
          </p:cNvPr>
          <p:cNvSpPr>
            <a:spLocks noGrp="1"/>
          </p:cNvSpPr>
          <p:nvPr>
            <p:ph type="sldNum"/>
          </p:nvPr>
        </p:nvSpPr>
        <p:spPr>
          <a:xfrm>
            <a:off x="3614760" y="11123280"/>
            <a:ext cx="2765160" cy="587160"/>
          </a:xfrm>
          <a:prstGeom prst="rect">
            <a:avLst/>
          </a:prstGeom>
          <a:noFill/>
          <a:ln w="0">
            <a:noFill/>
          </a:ln>
        </p:spPr>
        <p:txBody>
          <a:bodyPr lIns="103320" tIns="51840" rIns="103320" bIns="51840" anchor="b">
            <a:noAutofit/>
          </a:bodyPr>
          <a:lstStyle/>
          <a:p>
            <a:pPr algn="r">
              <a:lnSpc>
                <a:spcPct val="100000"/>
              </a:lnSpc>
            </a:pPr>
            <a:fld id="{5A04B868-D6DE-42ED-9A4B-5FB32133B56C}" type="slidenum">
              <a:rPr lang="en-US" sz="1400" b="0" strike="noStrike" spc="-1">
                <a:solidFill>
                  <a:srgbClr val="000000"/>
                </a:solidFill>
                <a:latin typeface="+mn-lt"/>
                <a:ea typeface="+mn-ea"/>
              </a:rPr>
              <a:t>11</a:t>
            </a:fld>
            <a:endParaRPr lang="fr-FR" sz="1400" b="0" strike="noStrike" spc="-1">
              <a:latin typeface="Times New Roman"/>
            </a:endParaRPr>
          </a:p>
        </p:txBody>
      </p:sp>
    </p:spTree>
    <p:extLst>
      <p:ext uri="{BB962C8B-B14F-4D97-AF65-F5344CB8AC3E}">
        <p14:creationId xmlns:p14="http://schemas.microsoft.com/office/powerpoint/2010/main" val="113207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1523880" y="1122480"/>
            <a:ext cx="9143640" cy="238716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a:spLocks noGrp="1"/>
          </p:cNvSpPr>
          <p:nvPr>
            <p:ph type="pic" idx="2"/>
          </p:nvPr>
        </p:nvSpPr>
        <p:spPr>
          <a:xfrm>
            <a:off x="5183188" y="987425"/>
            <a:ext cx="6172200" cy="4873625"/>
          </a:xfrm>
          <a:prstGeom prst="rect">
            <a:avLst/>
          </a:prstGeom>
          <a:noFill/>
          <a:ln>
            <a:noFill/>
          </a:ln>
        </p:spPr>
      </p:sp>
      <p:sp>
        <p:nvSpPr>
          <p:cNvPr id="71" name="Google Shape;71;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81"/>
        <p:cNvGrpSpPr/>
        <p:nvPr/>
      </p:nvGrpSpPr>
      <p:grpSpPr>
        <a:xfrm>
          <a:off x="0" y="0"/>
          <a:ext cx="0" cy="0"/>
          <a:chOff x="0" y="0"/>
          <a:chExt cx="0" cy="0"/>
        </a:xfrm>
      </p:grpSpPr>
      <p:sp>
        <p:nvSpPr>
          <p:cNvPr id="82" name="Google Shape;82;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lvl1pPr>
              <a:defRPr b="0" i="0">
                <a:latin typeface="Graphie" panose="020B0603020204020204" pitchFamily="34" charset="77"/>
              </a:defRPr>
            </a:lvl1pPr>
          </a:lstStyle>
          <a:p>
            <a:endParaRPr lang="fr-FR"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lvl1pPr>
              <a:defRPr b="0" i="0">
                <a:latin typeface="Graphie" panose="020B0603020204020204" pitchFamily="34" charset="77"/>
              </a:defRPr>
            </a:lvl1pPr>
          </a:lstStyle>
          <a:p>
            <a:pPr algn="ctr"/>
            <a:endParaRPr lang="fr-FR" sz="3200" b="0" strike="noStrike" spc="-1">
              <a:latin typeface="Arial"/>
            </a:endParaRPr>
          </a:p>
        </p:txBody>
      </p:sp>
    </p:spTree>
    <p:extLst>
      <p:ext uri="{BB962C8B-B14F-4D97-AF65-F5344CB8AC3E}">
        <p14:creationId xmlns:p14="http://schemas.microsoft.com/office/powerpoint/2010/main" val="3778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8"/>
        <p:cNvGrpSpPr/>
        <p:nvPr/>
      </p:nvGrpSpPr>
      <p:grpSpPr>
        <a:xfrm>
          <a:off x="0" y="0"/>
          <a:ext cx="0" cy="0"/>
          <a:chOff x="0" y="0"/>
          <a:chExt cx="0" cy="0"/>
        </a:xfrm>
      </p:grpSpPr>
      <p:sp>
        <p:nvSpPr>
          <p:cNvPr id="19" name="Google Shape;1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2"/>
        <p:cNvGrpSpPr/>
        <p:nvPr/>
      </p:nvGrpSpPr>
      <p:grpSpPr>
        <a:xfrm>
          <a:off x="0" y="0"/>
          <a:ext cx="0" cy="0"/>
          <a:chOff x="0" y="0"/>
          <a:chExt cx="0" cy="0"/>
        </a:xfrm>
      </p:grpSpPr>
      <p:sp>
        <p:nvSpPr>
          <p:cNvPr id="23" name="Google Shape;23;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6"/>
        <p:cNvGrpSpPr/>
        <p:nvPr/>
      </p:nvGrpSpPr>
      <p:grpSpPr>
        <a:xfrm>
          <a:off x="0" y="0"/>
          <a:ext cx="0" cy="0"/>
          <a:chOff x="0" y="0"/>
          <a:chExt cx="0" cy="0"/>
        </a:xfrm>
      </p:grpSpPr>
      <p:sp>
        <p:nvSpPr>
          <p:cNvPr id="57" name="Google Shape;5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4" name="Image 3">
            <a:extLst>
              <a:ext uri="{FF2B5EF4-FFF2-40B4-BE49-F238E27FC236}">
                <a16:creationId xmlns:a16="http://schemas.microsoft.com/office/drawing/2014/main" id="{013A9EE3-3845-7665-E4B5-8A7E9ECFF9C3}"/>
              </a:ext>
            </a:extLst>
          </p:cNvPr>
          <p:cNvPicPr>
            <a:picLocks noChangeAspect="1"/>
          </p:cNvPicPr>
          <p:nvPr/>
        </p:nvPicPr>
        <p:blipFill>
          <a:blip r:embed="rId3"/>
          <a:stretch>
            <a:fillRect/>
          </a:stretch>
        </p:blipFill>
        <p:spPr>
          <a:xfrm>
            <a:off x="0" y="0"/>
            <a:ext cx="12192000" cy="68579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50B8-74E3-54C0-5CBA-21C3F13D3EB6}"/>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9F69EFB6-7977-8E58-E6A8-740A57624946}"/>
              </a:ext>
            </a:extLst>
          </p:cNvPr>
          <p:cNvPicPr>
            <a:picLocks noChangeAspect="1"/>
          </p:cNvPicPr>
          <p:nvPr/>
        </p:nvPicPr>
        <p:blipFill>
          <a:blip r:embed="rId2"/>
          <a:stretch>
            <a:fillRect/>
          </a:stretch>
        </p:blipFill>
        <p:spPr>
          <a:xfrm>
            <a:off x="0" y="5382"/>
            <a:ext cx="12192000" cy="6847236"/>
          </a:xfrm>
          <a:prstGeom prst="rect">
            <a:avLst/>
          </a:prstGeom>
        </p:spPr>
      </p:pic>
    </p:spTree>
    <p:extLst>
      <p:ext uri="{BB962C8B-B14F-4D97-AF65-F5344CB8AC3E}">
        <p14:creationId xmlns:p14="http://schemas.microsoft.com/office/powerpoint/2010/main" val="244858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B4ACF-B26A-3BD5-E113-ABA5311DFC1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8B60DE6A-B98E-BAD2-04E6-570FFAC81C03}"/>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62440051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7" name="Image 6">
            <a:extLst>
              <a:ext uri="{FF2B5EF4-FFF2-40B4-BE49-F238E27FC236}">
                <a16:creationId xmlns:a16="http://schemas.microsoft.com/office/drawing/2014/main" id="{AA6B4002-3EC2-FBB5-B194-5B4D89AF6395}"/>
              </a:ext>
            </a:extLst>
          </p:cNvPr>
          <p:cNvPicPr>
            <a:picLocks noChangeAspect="1"/>
          </p:cNvPicPr>
          <p:nvPr/>
        </p:nvPicPr>
        <p:blipFill>
          <a:blip r:embed="rId3"/>
          <a:stretch>
            <a:fillRect/>
          </a:stretch>
        </p:blipFill>
        <p:spPr>
          <a:xfrm>
            <a:off x="0" y="376606"/>
            <a:ext cx="12665130" cy="6341694"/>
          </a:xfrm>
          <a:prstGeom prst="rect">
            <a:avLst/>
          </a:prstGeom>
        </p:spPr>
      </p:pic>
      <p:sp>
        <p:nvSpPr>
          <p:cNvPr id="2" name="Rectangle 1">
            <a:extLst>
              <a:ext uri="{FF2B5EF4-FFF2-40B4-BE49-F238E27FC236}">
                <a16:creationId xmlns:a16="http://schemas.microsoft.com/office/drawing/2014/main" id="{A0D19DF7-07AA-8CDE-5B42-563EE21BAB21}"/>
              </a:ext>
            </a:extLst>
          </p:cNvPr>
          <p:cNvSpPr/>
          <p:nvPr/>
        </p:nvSpPr>
        <p:spPr>
          <a:xfrm>
            <a:off x="6187440" y="692331"/>
            <a:ext cx="461554" cy="418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25D14DE4-8C4D-F2AE-B9CA-266D02234589}"/>
              </a:ext>
            </a:extLst>
          </p:cNvPr>
          <p:cNvSpPr txBox="1"/>
          <p:nvPr/>
        </p:nvSpPr>
        <p:spPr>
          <a:xfrm>
            <a:off x="6187440" y="640079"/>
            <a:ext cx="579120" cy="584775"/>
          </a:xfrm>
          <a:prstGeom prst="rect">
            <a:avLst/>
          </a:prstGeom>
          <a:noFill/>
        </p:spPr>
        <p:txBody>
          <a:bodyPr wrap="square" rtlCol="0">
            <a:spAutoFit/>
          </a:bodyPr>
          <a:lstStyle/>
          <a:p>
            <a:r>
              <a:rPr lang="fr-FR" sz="3200"/>
              <a:t>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 name="Image 1">
            <a:extLst>
              <a:ext uri="{FF2B5EF4-FFF2-40B4-BE49-F238E27FC236}">
                <a16:creationId xmlns:a16="http://schemas.microsoft.com/office/drawing/2014/main" id="{30529842-6148-98F2-2054-2BE8A89D5115}"/>
              </a:ext>
            </a:extLst>
          </p:cNvPr>
          <p:cNvPicPr>
            <a:picLocks noChangeAspect="1"/>
          </p:cNvPicPr>
          <p:nvPr/>
        </p:nvPicPr>
        <p:blipFill>
          <a:blip r:embed="rId3"/>
          <a:stretch>
            <a:fillRect/>
          </a:stretch>
        </p:blipFill>
        <p:spPr>
          <a:xfrm>
            <a:off x="0" y="761"/>
            <a:ext cx="12192000" cy="68564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DB62F-F52D-F767-C069-6A09CD485C3E}"/>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465965E3-5603-8838-1819-18ECF10E3844}"/>
              </a:ext>
            </a:extLst>
          </p:cNvPr>
          <p:cNvPicPr>
            <a:picLocks noChangeAspect="1"/>
          </p:cNvPicPr>
          <p:nvPr/>
        </p:nvPicPr>
        <p:blipFill>
          <a:blip r:embed="rId2"/>
          <a:stretch>
            <a:fillRect/>
          </a:stretch>
        </p:blipFill>
        <p:spPr>
          <a:xfrm>
            <a:off x="133433" y="0"/>
            <a:ext cx="11925134" cy="6858000"/>
          </a:xfrm>
          <a:prstGeom prst="rect">
            <a:avLst/>
          </a:prstGeom>
        </p:spPr>
      </p:pic>
    </p:spTree>
    <p:extLst>
      <p:ext uri="{BB962C8B-B14F-4D97-AF65-F5344CB8AC3E}">
        <p14:creationId xmlns:p14="http://schemas.microsoft.com/office/powerpoint/2010/main" val="1017481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4C82B-7ABA-FFEE-E022-F4C05B260460}"/>
            </a:ext>
          </a:extLst>
        </p:cNvPr>
        <p:cNvGrpSpPr/>
        <p:nvPr/>
      </p:nvGrpSpPr>
      <p:grpSpPr>
        <a:xfrm>
          <a:off x="0" y="0"/>
          <a:ext cx="0" cy="0"/>
          <a:chOff x="0" y="0"/>
          <a:chExt cx="0" cy="0"/>
        </a:xfrm>
      </p:grpSpPr>
      <p:pic>
        <p:nvPicPr>
          <p:cNvPr id="22" name="Image 21">
            <a:extLst>
              <a:ext uri="{FF2B5EF4-FFF2-40B4-BE49-F238E27FC236}">
                <a16:creationId xmlns:a16="http://schemas.microsoft.com/office/drawing/2014/main" id="{35B556F3-3950-AFFC-1FCD-7E23EB2F812E}"/>
              </a:ext>
            </a:extLst>
          </p:cNvPr>
          <p:cNvPicPr>
            <a:picLocks noChangeAspect="1"/>
          </p:cNvPicPr>
          <p:nvPr/>
        </p:nvPicPr>
        <p:blipFill>
          <a:blip r:embed="rId2"/>
          <a:stretch>
            <a:fillRect/>
          </a:stretch>
        </p:blipFill>
        <p:spPr>
          <a:xfrm>
            <a:off x="133433" y="0"/>
            <a:ext cx="11925134" cy="6858000"/>
          </a:xfrm>
          <a:prstGeom prst="rect">
            <a:avLst/>
          </a:prstGeom>
        </p:spPr>
      </p:pic>
    </p:spTree>
    <p:extLst>
      <p:ext uri="{BB962C8B-B14F-4D97-AF65-F5344CB8AC3E}">
        <p14:creationId xmlns:p14="http://schemas.microsoft.com/office/powerpoint/2010/main" val="29368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34B03-D6F9-D8EF-E809-30E3460D20DB}"/>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E483B20D-9DA4-397B-2061-2D6586F016E6}"/>
              </a:ext>
            </a:extLst>
          </p:cNvPr>
          <p:cNvPicPr>
            <a:picLocks noChangeAspect="1"/>
          </p:cNvPicPr>
          <p:nvPr/>
        </p:nvPicPr>
        <p:blipFill>
          <a:blip r:embed="rId2"/>
          <a:stretch>
            <a:fillRect/>
          </a:stretch>
        </p:blipFill>
        <p:spPr>
          <a:xfrm>
            <a:off x="133433" y="0"/>
            <a:ext cx="11925134" cy="6858000"/>
          </a:xfrm>
          <a:prstGeom prst="rect">
            <a:avLst/>
          </a:prstGeom>
        </p:spPr>
      </p:pic>
    </p:spTree>
    <p:extLst>
      <p:ext uri="{BB962C8B-B14F-4D97-AF65-F5344CB8AC3E}">
        <p14:creationId xmlns:p14="http://schemas.microsoft.com/office/powerpoint/2010/main" val="124877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C9A50-89DA-D8D9-C774-2EEC6936E3E0}"/>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9251AF69-92A0-2B2D-7893-041E3E02AA45}"/>
              </a:ext>
            </a:extLst>
          </p:cNvPr>
          <p:cNvPicPr>
            <a:picLocks noChangeAspect="1"/>
          </p:cNvPicPr>
          <p:nvPr/>
        </p:nvPicPr>
        <p:blipFill>
          <a:blip r:embed="rId3"/>
          <a:stretch>
            <a:fillRect/>
          </a:stretch>
        </p:blipFill>
        <p:spPr>
          <a:xfrm>
            <a:off x="-1115400" y="-792681"/>
            <a:ext cx="13307400" cy="7650681"/>
          </a:xfrm>
          <a:prstGeom prst="rect">
            <a:avLst/>
          </a:prstGeom>
        </p:spPr>
      </p:pic>
    </p:spTree>
    <p:extLst>
      <p:ext uri="{BB962C8B-B14F-4D97-AF65-F5344CB8AC3E}">
        <p14:creationId xmlns:p14="http://schemas.microsoft.com/office/powerpoint/2010/main" val="4061670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AE298-2A55-CC6F-325E-4B1146DF4CF3}"/>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43DFF6B6-DF98-6EEA-AE8A-335DCE3CF46C}"/>
              </a:ext>
            </a:extLst>
          </p:cNvPr>
          <p:cNvPicPr>
            <a:picLocks noChangeAspect="1"/>
          </p:cNvPicPr>
          <p:nvPr/>
        </p:nvPicPr>
        <p:blipFill>
          <a:blip r:embed="rId2"/>
          <a:stretch>
            <a:fillRect/>
          </a:stretch>
        </p:blipFill>
        <p:spPr>
          <a:xfrm>
            <a:off x="178160" y="0"/>
            <a:ext cx="11835680" cy="6858000"/>
          </a:xfrm>
          <a:prstGeom prst="rect">
            <a:avLst/>
          </a:prstGeom>
        </p:spPr>
      </p:pic>
    </p:spTree>
    <p:extLst>
      <p:ext uri="{BB962C8B-B14F-4D97-AF65-F5344CB8AC3E}">
        <p14:creationId xmlns:p14="http://schemas.microsoft.com/office/powerpoint/2010/main" val="2433105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DF65-62DF-0998-F5E0-EC2371F99BAE}"/>
            </a:ext>
          </a:extLst>
        </p:cNvPr>
        <p:cNvGrpSpPr/>
        <p:nvPr/>
      </p:nvGrpSpPr>
      <p:grpSpPr>
        <a:xfrm>
          <a:off x="0" y="0"/>
          <a:ext cx="0" cy="0"/>
          <a:chOff x="0" y="0"/>
          <a:chExt cx="0" cy="0"/>
        </a:xfrm>
      </p:grpSpPr>
      <p:pic>
        <p:nvPicPr>
          <p:cNvPr id="47" name="Image 46">
            <a:extLst>
              <a:ext uri="{FF2B5EF4-FFF2-40B4-BE49-F238E27FC236}">
                <a16:creationId xmlns:a16="http://schemas.microsoft.com/office/drawing/2014/main" id="{33CC3D76-E373-4375-319B-D7C9DC4195B4}"/>
              </a:ext>
            </a:extLst>
          </p:cNvPr>
          <p:cNvPicPr>
            <a:picLocks noChangeAspect="1"/>
          </p:cNvPicPr>
          <p:nvPr/>
        </p:nvPicPr>
        <p:blipFill>
          <a:blip r:embed="rId2"/>
          <a:stretch>
            <a:fillRect/>
          </a:stretch>
        </p:blipFill>
        <p:spPr>
          <a:xfrm>
            <a:off x="22116" y="0"/>
            <a:ext cx="12147767" cy="6858000"/>
          </a:xfrm>
          <a:prstGeom prst="rect">
            <a:avLst/>
          </a:prstGeom>
        </p:spPr>
      </p:pic>
    </p:spTree>
    <p:extLst>
      <p:ext uri="{BB962C8B-B14F-4D97-AF65-F5344CB8AC3E}">
        <p14:creationId xmlns:p14="http://schemas.microsoft.com/office/powerpoint/2010/main" val="3320617718"/>
      </p:ext>
    </p:extLst>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68C4324E29C45B97C9D4823AB19AB" ma:contentTypeVersion="24" ma:contentTypeDescription="Create a new document." ma:contentTypeScope="" ma:versionID="96c222dc065e9d05aed0e7a26141afc2">
  <xsd:schema xmlns:xsd="http://www.w3.org/2001/XMLSchema" xmlns:xs="http://www.w3.org/2001/XMLSchema" xmlns:p="http://schemas.microsoft.com/office/2006/metadata/properties" xmlns:ns2="8bcd4ad3-1aa4-4ef8-90e9-1d0e10888239" xmlns:ns3="42396945-223b-4e5d-935c-fff3f17b2663" targetNamespace="http://schemas.microsoft.com/office/2006/metadata/properties" ma:root="true" ma:fieldsID="5d3fef669e20bc7406e6d5caea7e171d" ns2:_="" ns3:_="">
    <xsd:import namespace="8bcd4ad3-1aa4-4ef8-90e9-1d0e10888239"/>
    <xsd:import namespace="42396945-223b-4e5d-935c-fff3f17b2663"/>
    <xsd:element name="properties">
      <xsd:complexType>
        <xsd:sequence>
          <xsd:element name="documentManagement">
            <xsd:complexType>
              <xsd:all>
                <xsd:element ref="ns2:Project" minOccurs="0"/>
                <xsd:element ref="ns2:Technology" minOccurs="0"/>
                <xsd:element ref="ns2:User_x0020_Type" minOccurs="0"/>
                <xsd:element ref="ns2:Sector_x0020_of_x0020_application" minOccurs="0"/>
                <xsd:element ref="ns3:MediaServiceMetadata" minOccurs="0"/>
                <xsd:element ref="ns3:MediaServiceFastMetadata" minOccurs="0"/>
                <xsd:element ref="ns2:Project_x0020_Type" minOccurs="0"/>
                <xsd:element ref="ns3:MediaServiceAutoKeyPoints" minOccurs="0"/>
                <xsd:element ref="ns3:MediaServiceKeyPoint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element ref="ns2:SharedWithUsers" minOccurs="0"/>
                <xsd:element ref="ns2:SharedWithDetail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cd4ad3-1aa4-4ef8-90e9-1d0e10888239" elementFormDefault="qualified">
    <xsd:import namespace="http://schemas.microsoft.com/office/2006/documentManagement/types"/>
    <xsd:import namespace="http://schemas.microsoft.com/office/infopath/2007/PartnerControls"/>
    <xsd:element name="Project" ma:index="8" nillable="true" ma:displayName="Project" ma:default="Enter Choice #1" ma:format="Dropdown" ma:internalName="Project">
      <xsd:simpleType>
        <xsd:restriction base="dms:Choice">
          <xsd:enumeration value="Enter Choice #1"/>
          <xsd:enumeration value="Enter Choice #2"/>
          <xsd:enumeration value="Enter Choice #3"/>
        </xsd:restriction>
      </xsd:simpleType>
    </xsd:element>
    <xsd:element name="Technology" ma:index="9" nillable="true" ma:displayName="Technology" ma:default="EO" ma:internalName="Technology">
      <xsd:complexType>
        <xsd:complexContent>
          <xsd:extension base="dms:MultiChoice">
            <xsd:sequence>
              <xsd:element name="Value" maxOccurs="unbounded" minOccurs="0" nillable="true">
                <xsd:simpleType>
                  <xsd:restriction base="dms:Choice">
                    <xsd:enumeration value="EO"/>
                    <xsd:enumeration value="Integrated"/>
                    <xsd:enumeration value="NAV"/>
                    <xsd:enumeration value="N/A"/>
                    <xsd:enumeration value="Sat. Com."/>
                  </xsd:restriction>
                </xsd:simpleType>
              </xsd:element>
            </xsd:sequence>
          </xsd:extension>
        </xsd:complexContent>
      </xsd:complexType>
    </xsd:element>
    <xsd:element name="User_x0020_Type" ma:index="10" nillable="true" ma:displayName="User Type" ma:default="Private" ma:format="Dropdown" ma:internalName="User_x0020_Type">
      <xsd:simpleType>
        <xsd:restriction base="dms:Choice">
          <xsd:enumeration value="Private"/>
          <xsd:enumeration value="Public"/>
          <xsd:enumeration value="N/A"/>
        </xsd:restriction>
      </xsd:simpleType>
    </xsd:element>
    <xsd:element name="Sector_x0020_of_x0020_application" ma:index="11" nillable="true" ma:displayName="Primary Field of Application" ma:default="Energy" ma:format="Dropdown" ma:internalName="Sector_x0020_of_x0020_application">
      <xsd:simpleType>
        <xsd:restriction base="dms:Choice">
          <xsd:enumeration value="Agriculture"/>
          <xsd:enumeration value="Climate"/>
          <xsd:enumeration value="Communication"/>
          <xsd:enumeration value="Culture"/>
          <xsd:enumeration value="Energy"/>
          <xsd:enumeration value="Environment"/>
          <xsd:enumeration value="Health"/>
          <xsd:enumeration value="Infrastructure"/>
          <xsd:enumeration value="Mobility"/>
          <xsd:enumeration value="N/A"/>
          <xsd:enumeration value="Risk management"/>
          <xsd:enumeration value="Smart cities"/>
          <xsd:enumeration value="Sport"/>
          <xsd:enumeration value="Tourism"/>
          <xsd:enumeration value="Water"/>
        </xsd:restriction>
      </xsd:simpleType>
    </xsd:element>
    <xsd:element name="Project_x0020_Type" ma:index="14" nillable="true" ma:displayName="Project Type" ma:default="Parlament" ma:format="Dropdown" ma:internalName="Project_x0020_Type">
      <xsd:simpleType>
        <xsd:restriction base="dms:Choice">
          <xsd:enumeration value="Parlament"/>
          <xsd:enumeration value="Peugeot"/>
          <xsd:enumeration value="Citroen"/>
          <xsd:enumeration value="Opel"/>
        </xsd:restriction>
      </xsd:simpleType>
    </xsd:element>
    <xsd:element name="TaxCatchAll" ma:index="25" nillable="true" ma:displayName="Taxonomy Catch All Column" ma:hidden="true" ma:list="{704346b6-993b-4dc7-b509-c6c6483c5d0a}" ma:internalName="TaxCatchAll" ma:showField="CatchAllData" ma:web="8bcd4ad3-1aa4-4ef8-90e9-1d0e10888239">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396945-223b-4e5d-935c-fff3f17b2663"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ternalName="MediaServiceDateTake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abb5474-733f-4914-9749-aa5bb57b219e"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indexed="true" ma:internalName="MediaServiceLocation"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ject_x0020_Type xmlns="8bcd4ad3-1aa4-4ef8-90e9-1d0e10888239">Parlament</Project_x0020_Type>
    <TaxCatchAll xmlns="8bcd4ad3-1aa4-4ef8-90e9-1d0e10888239" xsi:nil="true"/>
    <Sector_x0020_of_x0020_application xmlns="8bcd4ad3-1aa4-4ef8-90e9-1d0e10888239">Energy</Sector_x0020_of_x0020_application>
    <User_x0020_Type xmlns="8bcd4ad3-1aa4-4ef8-90e9-1d0e10888239">Private</User_x0020_Type>
    <Project xmlns="8bcd4ad3-1aa4-4ef8-90e9-1d0e10888239">Enter Choice #1</Project>
    <Technology xmlns="8bcd4ad3-1aa4-4ef8-90e9-1d0e10888239">
      <Value>EO</Value>
    </Technology>
    <lcf76f155ced4ddcb4097134ff3c332f xmlns="42396945-223b-4e5d-935c-fff3f17b266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DC39B77-5DD4-40D2-BAF0-57F436A29967}"/>
</file>

<file path=customXml/itemProps2.xml><?xml version="1.0" encoding="utf-8"?>
<ds:datastoreItem xmlns:ds="http://schemas.openxmlformats.org/officeDocument/2006/customXml" ds:itemID="{41AC6997-2446-4599-B180-EEA390990709}"/>
</file>

<file path=customXml/itemProps3.xml><?xml version="1.0" encoding="utf-8"?>
<ds:datastoreItem xmlns:ds="http://schemas.openxmlformats.org/officeDocument/2006/customXml" ds:itemID="{B941AE03-FEE8-4233-A9C6-ACA2319A92FE}"/>
</file>

<file path=docProps/app.xml><?xml version="1.0" encoding="utf-8"?>
<Properties xmlns="http://schemas.openxmlformats.org/officeDocument/2006/extended-properties" xmlns:vt="http://schemas.openxmlformats.org/officeDocument/2006/docPropsVTypes">
  <TotalTime>0</TotalTime>
  <Words>113</Words>
  <Application>Microsoft Office PowerPoint</Application>
  <PresentationFormat>Grand écran</PresentationFormat>
  <Paragraphs>9</Paragraphs>
  <Slides>11</Slides>
  <Notes>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vt:i4>
      </vt:variant>
    </vt:vector>
  </HeadingPairs>
  <TitlesOfParts>
    <vt:vector size="18" baseType="lpstr">
      <vt:lpstr>Trebuchet MS</vt:lpstr>
      <vt:lpstr>Arial</vt:lpstr>
      <vt:lpstr>Calibri</vt:lpstr>
      <vt:lpstr>Graphie</vt:lpstr>
      <vt:lpstr>DejaVu Sans</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BEAUGENDRE</dc:creator>
  <cp:lastModifiedBy>L'équipe Kermap</cp:lastModifiedBy>
  <cp:revision>24</cp:revision>
  <dcterms:created xsi:type="dcterms:W3CDTF">2023-02-07T15:16:46Z</dcterms:created>
  <dcterms:modified xsi:type="dcterms:W3CDTF">2024-12-15T20:25:29Z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0x010100FC268C4324E29C45B97C9D4823AB19AB</vt:lpwstr>
  </property>
</Properties>
</file>