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4"/>
    <p:sldMasterId id="2147483667" r:id="rId5"/>
    <p:sldMasterId id="214748366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y="5143500" cx="9144000"/>
  <p:notesSz cx="6858000" cy="9144000"/>
  <p:embeddedFontLst>
    <p:embeddedFont>
      <p:font typeface="Lato"/>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font" Target="fonts/Lato-regular.fntdata"/><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font" Target="fonts/Lato-italic.fntdata"/><Relationship Id="rId14" Type="http://schemas.openxmlformats.org/officeDocument/2006/relationships/slide" Target="slides/slide7.xml"/><Relationship Id="rId36" Type="http://schemas.openxmlformats.org/officeDocument/2006/relationships/font" Target="fonts/Lato-bold.fntdata"/><Relationship Id="rId17" Type="http://schemas.openxmlformats.org/officeDocument/2006/relationships/slide" Target="slides/slide10.xml"/><Relationship Id="rId16" Type="http://schemas.openxmlformats.org/officeDocument/2006/relationships/slide" Target="slides/slide9.xml"/><Relationship Id="rId38" Type="http://schemas.openxmlformats.org/officeDocument/2006/relationships/font" Target="fonts/Lato-boldItalic.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usiness.esa.int/news/meet-esa-bic-lazio"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usiness.esa.int/news/meet-esa-bic-lazio"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usiness.esa.int/news/meet-esa-bic-lazio"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3613f555d4a_0_4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3613f555d4a_0_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61cfe0404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361cfe0404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We are the operators of GEP ... </a:t>
            </a: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3613f555d4a_0_6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3613f555d4a_0_6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 data processing services are divided into 3 categories:</a:t>
            </a:r>
            <a:endParaRPr/>
          </a:p>
          <a:p>
            <a:pPr indent="-298450" lvl="0" marL="457200" rtl="0" algn="l">
              <a:spcBef>
                <a:spcPts val="0"/>
              </a:spcBef>
              <a:spcAft>
                <a:spcPts val="0"/>
              </a:spcAft>
              <a:buSzPts val="1100"/>
              <a:buChar char="●"/>
            </a:pPr>
            <a:r>
              <a:rPr lang="en-GB"/>
              <a:t>Data Screening: Optical and SAR services for rapid EO data screening and combination</a:t>
            </a:r>
            <a:endParaRPr/>
          </a:p>
          <a:p>
            <a:pPr indent="-298450" lvl="0" marL="457200" rtl="0" algn="l">
              <a:spcBef>
                <a:spcPts val="0"/>
              </a:spcBef>
              <a:spcAft>
                <a:spcPts val="0"/>
              </a:spcAft>
              <a:buSzPts val="1100"/>
              <a:buChar char="●"/>
            </a:pPr>
            <a:r>
              <a:rPr lang="en-GB"/>
              <a:t>Event Response: Conventional InSAR/Optical services for earthquake response, land subsidence and volcanoes monitoring</a:t>
            </a:r>
            <a:endParaRPr/>
          </a:p>
          <a:p>
            <a:pPr indent="-298450" lvl="0" marL="457200" rtl="0" algn="l">
              <a:spcBef>
                <a:spcPts val="0"/>
              </a:spcBef>
              <a:spcAft>
                <a:spcPts val="0"/>
              </a:spcAft>
              <a:buSzPts val="1100"/>
              <a:buChar char="●"/>
            </a:pPr>
            <a:r>
              <a:rPr lang="en-GB"/>
              <a:t>Area monitoring: Advanced Terrain Motion services for time series analysis ranging from Multiple Pairwise Image Correlation of OPtical images to InSAR techniques such as SBAS and PSI</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GEP Service Owners</a:t>
            </a:r>
            <a:endParaRPr/>
          </a:p>
          <a:p>
            <a:pPr indent="-298450" lvl="0" marL="457200" rtl="0" algn="l">
              <a:spcBef>
                <a:spcPts val="0"/>
              </a:spcBef>
              <a:spcAft>
                <a:spcPts val="0"/>
              </a:spcAft>
              <a:buSzPts val="1100"/>
              <a:buChar char="●"/>
            </a:pPr>
            <a:r>
              <a:rPr lang="en-GB"/>
              <a:t>CNR IREA (Italy)</a:t>
            </a:r>
            <a:endParaRPr/>
          </a:p>
          <a:p>
            <a:pPr indent="-298450" lvl="0" marL="457200" rtl="0" algn="l">
              <a:spcBef>
                <a:spcPts val="0"/>
              </a:spcBef>
              <a:spcAft>
                <a:spcPts val="0"/>
              </a:spcAft>
              <a:buSzPts val="1100"/>
              <a:buChar char="●"/>
            </a:pPr>
            <a:r>
              <a:rPr lang="en-GB"/>
              <a:t>Aristotle University of Thessaloniki (Greece)</a:t>
            </a:r>
            <a:endParaRPr/>
          </a:p>
          <a:p>
            <a:pPr indent="-298450" lvl="0" marL="457200" rtl="0" algn="l">
              <a:spcBef>
                <a:spcPts val="0"/>
              </a:spcBef>
              <a:spcAft>
                <a:spcPts val="0"/>
              </a:spcAft>
              <a:buSzPts val="1100"/>
              <a:buChar char="●"/>
            </a:pPr>
            <a:r>
              <a:rPr lang="en-GB"/>
              <a:t>Universidad de Jaén (Spain)</a:t>
            </a:r>
            <a:endParaRPr/>
          </a:p>
          <a:p>
            <a:pPr indent="-298450" lvl="0" marL="457200" rtl="0" algn="l">
              <a:spcBef>
                <a:spcPts val="0"/>
              </a:spcBef>
              <a:spcAft>
                <a:spcPts val="0"/>
              </a:spcAft>
              <a:buSzPts val="1100"/>
              <a:buChar char="●"/>
            </a:pPr>
            <a:r>
              <a:rPr lang="en-GB"/>
              <a:t>TRE Altamira (Italy)</a:t>
            </a:r>
            <a:endParaRPr/>
          </a:p>
          <a:p>
            <a:pPr indent="-298450" lvl="0" marL="457200" rtl="0" algn="l">
              <a:spcBef>
                <a:spcPts val="0"/>
              </a:spcBef>
              <a:spcAft>
                <a:spcPts val="0"/>
              </a:spcAft>
              <a:buSzPts val="1100"/>
              <a:buChar char="●"/>
            </a:pPr>
            <a:r>
              <a:rPr lang="en-GB"/>
              <a:t>CNES (France)</a:t>
            </a:r>
            <a:endParaRPr/>
          </a:p>
          <a:p>
            <a:pPr indent="-298450" lvl="0" marL="457200" rtl="0" algn="l">
              <a:spcBef>
                <a:spcPts val="0"/>
              </a:spcBef>
              <a:spcAft>
                <a:spcPts val="0"/>
              </a:spcAft>
              <a:buSzPts val="1100"/>
              <a:buChar char="●"/>
            </a:pPr>
            <a:r>
              <a:rPr lang="en-GB"/>
              <a:t>CNRS EOST (France)</a:t>
            </a:r>
            <a:endParaRPr/>
          </a:p>
          <a:p>
            <a:pPr indent="-298450" lvl="0" marL="457200" rtl="0" algn="l">
              <a:spcBef>
                <a:spcPts val="0"/>
              </a:spcBef>
              <a:spcAft>
                <a:spcPts val="0"/>
              </a:spcAft>
              <a:buSzPts val="1100"/>
              <a:buChar char="●"/>
            </a:pPr>
            <a:r>
              <a:rPr lang="en-GB"/>
              <a:t>INGV (Italy)</a:t>
            </a:r>
            <a:endParaRPr/>
          </a:p>
          <a:p>
            <a:pPr indent="-298450" lvl="0" marL="457200" rtl="0" algn="l">
              <a:spcBef>
                <a:spcPts val="0"/>
              </a:spcBef>
              <a:spcAft>
                <a:spcPts val="0"/>
              </a:spcAft>
              <a:buSzPts val="1100"/>
              <a:buChar char="●"/>
            </a:pPr>
            <a:r>
              <a:rPr lang="en-GB"/>
              <a:t>DLR (Germany)</a:t>
            </a:r>
            <a:endParaRPr/>
          </a:p>
          <a:p>
            <a:pPr indent="-298450" lvl="0" marL="457200" rtl="0" algn="l">
              <a:spcBef>
                <a:spcPts val="0"/>
              </a:spcBef>
              <a:spcAft>
                <a:spcPts val="0"/>
              </a:spcAft>
              <a:buSzPts val="1100"/>
              <a:buChar char="●"/>
            </a:pPr>
            <a:r>
              <a:rPr lang="en-GB"/>
              <a:t>NHAZCA (Italy)</a:t>
            </a:r>
            <a:endParaRPr/>
          </a:p>
          <a:p>
            <a:pPr indent="-298450" lvl="0" marL="457200" rtl="0" algn="l">
              <a:spcBef>
                <a:spcPts val="0"/>
              </a:spcBef>
              <a:spcAft>
                <a:spcPts val="0"/>
              </a:spcAft>
              <a:buSzPts val="1100"/>
              <a:buChar char="●"/>
            </a:pPr>
            <a:r>
              <a:rPr lang="en-GB"/>
              <a:t>Terranum (Switzerland)</a:t>
            </a:r>
            <a:endParaRPr/>
          </a:p>
          <a:p>
            <a:pPr indent="-298450" lvl="0" marL="457200" rtl="0" algn="l">
              <a:spcBef>
                <a:spcPts val="0"/>
              </a:spcBef>
              <a:spcAft>
                <a:spcPts val="0"/>
              </a:spcAft>
              <a:buSzPts val="1100"/>
              <a:buChar char="●"/>
            </a:pPr>
            <a:r>
              <a:rPr lang="en-GB"/>
              <a:t>NORCE (Norway)</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3613f555d4a_0_7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3613f555d4a_0_7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rPr>
              <a:t>The authorized users of the service have access to the Platform and are able to select EO data, define processing parameters and trigger data processing jobs or setup systematic processing requests. They are also able to establish the data pipelines for the retrieval of the information produced from several products from satellites.</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GB" sz="1200">
                <a:solidFill>
                  <a:schemeClr val="dk1"/>
                </a:solidFill>
              </a:rPr>
              <a:t>In this example, you have the Italian National Research Center that integrated their well known DInSAR processing chain, based on the Parallel Small BAseline Subset algorithm, for the generation of Earth deformation time series and mean velocity maps. Here a user processed more than one hundred Sentinel one products to obtain a ground deformation map of Jakarta (Indonesia).</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613f555d4a_0_8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3613f555d4a_0_8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rPr>
              <a:t>In this other example, you have the the Aristotle University of Thessaloniki and the Microgeodesia Jaen that integrated a PSI Multi-Temporal DInSAR processing service based on SNAP and StaMPS chains for the generation of Earth deformation time series and mean velocity maps. </a:t>
            </a:r>
            <a:endParaRPr sz="1200">
              <a:solidFill>
                <a:schemeClr val="dk1"/>
              </a:solidFill>
            </a:endParaRPr>
          </a:p>
          <a:p>
            <a:pPr indent="0" lvl="0" marL="0" rtl="0" algn="l">
              <a:spcBef>
                <a:spcPts val="0"/>
              </a:spcBef>
              <a:spcAft>
                <a:spcPts val="0"/>
              </a:spcAft>
              <a:buNone/>
            </a:pPr>
            <a:r>
              <a:rPr lang="en-GB" sz="1200">
                <a:solidFill>
                  <a:schemeClr val="dk1"/>
                </a:solidFill>
              </a:rPr>
              <a:t>Here a 6-years Sentinel-1 products stack was processed to obtain a ground deformation map of Surabaya in Java (Indonesia).</a:t>
            </a:r>
            <a:endParaRPr sz="1200">
              <a:solidFill>
                <a:schemeClr val="dk1"/>
              </a:solidFill>
            </a:endParaRPr>
          </a:p>
          <a:p>
            <a:pPr indent="0" lvl="0" marL="0" rtl="0" algn="l">
              <a:spcBef>
                <a:spcPts val="0"/>
              </a:spcBef>
              <a:spcAft>
                <a:spcPts val="0"/>
              </a:spcAft>
              <a:buClr>
                <a:schemeClr val="dk1"/>
              </a:buClr>
              <a:buSzPts val="1100"/>
              <a:buFont typeface="Arial"/>
              <a:buNone/>
            </a:pPr>
            <a:r>
              <a:rPr lang="en-GB" sz="1200">
                <a:solidFill>
                  <a:schemeClr val="dk1"/>
                </a:solidFill>
              </a:rPr>
              <a:t>We will see later a demo of the service.</a:t>
            </a:r>
            <a:endParaRPr sz="120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3613f555d4a_0_8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3613f555d4a_0_8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GB" sz="1200"/>
              <a:t>GEP supports organisation integrating their algorithms and accessing distributed data repositories and dedicated computing and storage </a:t>
            </a:r>
            <a:r>
              <a:rPr lang="en-GB" sz="1200">
                <a:solidFill>
                  <a:schemeClr val="dk1"/>
                </a:solidFill>
              </a:rPr>
              <a:t>resources</a:t>
            </a:r>
            <a:r>
              <a:rPr lang="en-GB" sz="1200"/>
              <a:t>.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GB" sz="1200"/>
              <a:t>The CNRS-EOST (The French School and Observatory of Earth Sciences) Strasbourg developed services for landslide monitoring using Sentinel-2, Pléiades and Planescope data</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GB" sz="1200"/>
              <a:t>In the example shown here they use this service for automated landslide detection after the heavy rains of November 2019 in Kenya with the ALADIM change detection algorithm.</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3613f555d4a_0_8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3613f555d4a_0_8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3613f555d4a_0_5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3613f555d4a_0_5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36b853a6d78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36b853a6d78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3629303fda3_0_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3629303fda3_0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36a62ea018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36a62ea018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chemeClr val="dk1"/>
              </a:buClr>
              <a:buSzPts val="1100"/>
              <a:buFont typeface="Arial"/>
              <a:buNone/>
            </a:pPr>
            <a:r>
              <a:rPr lang="en-GB" sz="1000">
                <a:solidFill>
                  <a:schemeClr val="dk1"/>
                </a:solidFill>
              </a:rPr>
              <a:t>The effective use of Earth Observation (EO) data during disasters is critical for timely response and recovery efforts.</a:t>
            </a:r>
            <a:endParaRPr sz="1000">
              <a:solidFill>
                <a:schemeClr val="dk1"/>
              </a:solidFill>
            </a:endParaRPr>
          </a:p>
          <a:p>
            <a:pPr indent="0" lvl="0" marL="0" rtl="0" algn="just">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just">
              <a:lnSpc>
                <a:spcPct val="115000"/>
              </a:lnSpc>
              <a:spcBef>
                <a:spcPts val="0"/>
              </a:spcBef>
              <a:spcAft>
                <a:spcPts val="0"/>
              </a:spcAft>
              <a:buClr>
                <a:schemeClr val="dk1"/>
              </a:buClr>
              <a:buSzPts val="1100"/>
              <a:buFont typeface="Arial"/>
              <a:buNone/>
            </a:pPr>
            <a:r>
              <a:rPr lang="en-GB" sz="1000">
                <a:solidFill>
                  <a:schemeClr val="dk1"/>
                </a:solidFill>
              </a:rPr>
              <a:t>Since 2000, the International Charter Space and Major Disasters has provided at no-cost for the final user satellite imagery to global EO experts, empowering them to deliver information products essential for disaster relief operations, such as delineation maps providing an assessment of the impact and extent of a disaster event.</a:t>
            </a:r>
            <a:endParaRPr sz="1000">
              <a:solidFill>
                <a:schemeClr val="dk1"/>
              </a:solidFill>
            </a:endParaRPr>
          </a:p>
          <a:p>
            <a:pPr indent="0" lvl="0" marL="0" rtl="0" algn="just">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just">
              <a:lnSpc>
                <a:spcPct val="115000"/>
              </a:lnSpc>
              <a:spcBef>
                <a:spcPts val="0"/>
              </a:spcBef>
              <a:spcAft>
                <a:spcPts val="0"/>
              </a:spcAft>
              <a:buClr>
                <a:schemeClr val="dk1"/>
              </a:buClr>
              <a:buSzPts val="1100"/>
              <a:buFont typeface="Arial"/>
              <a:buNone/>
            </a:pPr>
            <a:r>
              <a:rPr lang="en-GB" sz="1000">
                <a:solidFill>
                  <a:schemeClr val="dk1"/>
                </a:solidFill>
              </a:rPr>
              <a:t>Thanks to the commitment of 17 space agencies and space system operators, in 25 years of operation, the International Charter has been activated more than 988 times to provide satellite data for disasters in 143 countries.</a:t>
            </a:r>
            <a:endParaRPr sz="1000">
              <a:solidFill>
                <a:schemeClr val="dk1"/>
              </a:solidFill>
            </a:endParaRPr>
          </a:p>
          <a:p>
            <a:pPr indent="0" lvl="0" marL="0" rtl="0" algn="just">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just">
              <a:lnSpc>
                <a:spcPct val="115000"/>
              </a:lnSpc>
              <a:spcBef>
                <a:spcPts val="0"/>
              </a:spcBef>
              <a:spcAft>
                <a:spcPts val="0"/>
              </a:spcAft>
              <a:buClr>
                <a:schemeClr val="dk1"/>
              </a:buClr>
              <a:buSzPts val="1100"/>
              <a:buFont typeface="Arial"/>
              <a:buNone/>
            </a:pPr>
            <a:r>
              <a:rPr lang="en-GB" sz="1000">
                <a:solidFill>
                  <a:schemeClr val="dk1"/>
                </a:solidFill>
              </a:rPr>
              <a:t>The workflow of Charter activations is managed by the Charter Operational 2nd generation System 2 (COS-2), a software developed by ESA.</a:t>
            </a:r>
            <a:endParaRPr sz="1000">
              <a:solidFill>
                <a:schemeClr val="dk1"/>
              </a:solidFill>
            </a:endParaRPr>
          </a:p>
          <a:p>
            <a:pPr indent="0" lvl="0" marL="0" rtl="0" algn="just">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just">
              <a:lnSpc>
                <a:spcPct val="115000"/>
              </a:lnSpc>
              <a:spcBef>
                <a:spcPts val="0"/>
              </a:spcBef>
              <a:spcAft>
                <a:spcPts val="0"/>
              </a:spcAft>
              <a:buNone/>
            </a:pPr>
            <a:r>
              <a:rPr lang="en-GB" sz="1000">
                <a:solidFill>
                  <a:schemeClr val="dk1"/>
                </a:solidFill>
              </a:rPr>
              <a:t>Since 2014 of operations COS-2 has improved the efficiency and timeliness of satellite data management, utilizing a Web interface to facilitate the work of the different Charter operational staff members.</a:t>
            </a:r>
            <a:endParaRPr sz="100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3613f555d4a_0_16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3613f555d4a_0_16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2"/>
              </a:rPr>
              <a:t>https://business.esa.int/news/meet-esa-bic-lazio</a:t>
            </a:r>
            <a:r>
              <a:rPr lang="en-GB"/>
              <a:t>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361cfe04049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361cfe04049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And we also developed and operates the ... </a:t>
            </a:r>
            <a:endParaRPr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3629303fda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3629303fda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en-GB" sz="1000">
                <a:solidFill>
                  <a:schemeClr val="dk1"/>
                </a:solidFill>
              </a:rPr>
              <a:t>The ESA Charter Mapper supports a broad range of EO data products from a constellation of 41 EO missions managed by 24 international space agencies and data distributors.</a:t>
            </a:r>
            <a:endParaRPr sz="1000">
              <a:solidFill>
                <a:schemeClr val="dk1"/>
              </a:solidFill>
            </a:endParaRPr>
          </a:p>
          <a:p>
            <a:pPr indent="0" lvl="0" marL="0" rtl="0" algn="just">
              <a:lnSpc>
                <a:spcPct val="115000"/>
              </a:lnSpc>
              <a:spcBef>
                <a:spcPts val="0"/>
              </a:spcBef>
              <a:spcAft>
                <a:spcPts val="0"/>
              </a:spcAft>
              <a:buNone/>
            </a:pPr>
            <a:r>
              <a:t/>
            </a:r>
            <a:endParaRPr sz="1000">
              <a:solidFill>
                <a:schemeClr val="dk1"/>
              </a:solidFill>
            </a:endParaRPr>
          </a:p>
          <a:p>
            <a:pPr indent="0" lvl="0" marL="0" rtl="0" algn="just">
              <a:lnSpc>
                <a:spcPct val="115000"/>
              </a:lnSpc>
              <a:spcBef>
                <a:spcPts val="0"/>
              </a:spcBef>
              <a:spcAft>
                <a:spcPts val="0"/>
              </a:spcAft>
              <a:buNone/>
            </a:pPr>
            <a:r>
              <a:rPr lang="en-GB" sz="1000">
                <a:solidFill>
                  <a:schemeClr val="dk1"/>
                </a:solidFill>
              </a:rPr>
              <a:t>The platform supports optical and radar products with dedicated calibration processing one for optical and one for SAR data.</a:t>
            </a:r>
            <a:endParaRPr sz="1000">
              <a:solidFill>
                <a:schemeClr val="dk1"/>
              </a:solidFill>
            </a:endParaRPr>
          </a:p>
          <a:p>
            <a:pPr indent="0" lvl="0" marL="0" rtl="0" algn="just">
              <a:lnSpc>
                <a:spcPct val="115000"/>
              </a:lnSpc>
              <a:spcBef>
                <a:spcPts val="0"/>
              </a:spcBef>
              <a:spcAft>
                <a:spcPts val="0"/>
              </a:spcAft>
              <a:buNone/>
            </a:pPr>
            <a:r>
              <a:t/>
            </a:r>
            <a:endParaRPr sz="1000">
              <a:solidFill>
                <a:schemeClr val="dk1"/>
              </a:solidFill>
            </a:endParaRPr>
          </a:p>
          <a:p>
            <a:pPr indent="0" lvl="0" marL="0" rtl="0" algn="just">
              <a:lnSpc>
                <a:spcPct val="115000"/>
              </a:lnSpc>
              <a:spcBef>
                <a:spcPts val="0"/>
              </a:spcBef>
              <a:spcAft>
                <a:spcPts val="0"/>
              </a:spcAft>
              <a:buNone/>
            </a:pPr>
            <a:r>
              <a:rPr lang="en-GB" sz="1000">
                <a:solidFill>
                  <a:schemeClr val="dk1"/>
                </a:solidFill>
              </a:rPr>
              <a:t>The ESA Charter Mapper ensures proper dataset access authorization according to the EULA management set in COS-2.</a:t>
            </a:r>
            <a:endParaRPr sz="1000">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3629303fda3_0_1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just">
              <a:lnSpc>
                <a:spcPct val="115000"/>
              </a:lnSpc>
              <a:spcBef>
                <a:spcPts val="0"/>
              </a:spcBef>
              <a:spcAft>
                <a:spcPts val="0"/>
              </a:spcAft>
              <a:buClr>
                <a:schemeClr val="dk1"/>
              </a:buClr>
              <a:buSzPts val="1100"/>
              <a:buFont typeface="Arial"/>
              <a:buNone/>
            </a:pPr>
            <a:r>
              <a:rPr lang="en-GB" sz="1000">
                <a:latin typeface="Arial"/>
                <a:ea typeface="Arial"/>
                <a:cs typeface="Arial"/>
                <a:sym typeface="Arial"/>
              </a:rPr>
              <a:t>Beyond visualization, the ESA Charter Mapper offers a robust suite of EO processing services designed to meet diverse analytical needs during disaster response and recovery.</a:t>
            </a:r>
            <a:endParaRPr sz="1000">
              <a:latin typeface="Arial"/>
              <a:ea typeface="Arial"/>
              <a:cs typeface="Arial"/>
              <a:sym typeface="Arial"/>
            </a:endParaRPr>
          </a:p>
          <a:p>
            <a:pPr indent="0" lvl="0" marL="0" rtl="0" algn="just">
              <a:lnSpc>
                <a:spcPct val="115000"/>
              </a:lnSpc>
              <a:spcBef>
                <a:spcPts val="0"/>
              </a:spcBef>
              <a:spcAft>
                <a:spcPts val="0"/>
              </a:spcAft>
              <a:buClr>
                <a:schemeClr val="dk1"/>
              </a:buClr>
              <a:buSzPts val="1100"/>
              <a:buFont typeface="Arial"/>
              <a:buNone/>
            </a:pPr>
            <a:r>
              <a:rPr lang="en-GB" sz="1000">
                <a:latin typeface="Arial"/>
                <a:ea typeface="Arial"/>
                <a:cs typeface="Arial"/>
                <a:sym typeface="Arial"/>
              </a:rPr>
              <a:t>Accessible through an intuitive interface, the platform’s portfolio includes 26 processing services that support both systematic and on-demand workflows.</a:t>
            </a:r>
            <a:endParaRPr sz="1000">
              <a:latin typeface="Arial"/>
              <a:ea typeface="Arial"/>
              <a:cs typeface="Arial"/>
              <a:sym typeface="Arial"/>
            </a:endParaRPr>
          </a:p>
          <a:p>
            <a:pPr indent="0" lvl="0" marL="0" rtl="0" algn="just">
              <a:lnSpc>
                <a:spcPct val="115000"/>
              </a:lnSpc>
              <a:spcBef>
                <a:spcPts val="0"/>
              </a:spcBef>
              <a:spcAft>
                <a:spcPts val="0"/>
              </a:spcAft>
              <a:buClr>
                <a:schemeClr val="dk1"/>
              </a:buClr>
              <a:buSzPts val="1100"/>
              <a:buFont typeface="Arial"/>
              <a:buNone/>
            </a:pPr>
            <a:r>
              <a:t/>
            </a:r>
            <a:endParaRPr sz="1000">
              <a:latin typeface="Arial"/>
              <a:ea typeface="Arial"/>
              <a:cs typeface="Arial"/>
              <a:sym typeface="Arial"/>
            </a:endParaRPr>
          </a:p>
          <a:p>
            <a:pPr indent="0" lvl="0" marL="0" rtl="0" algn="just">
              <a:lnSpc>
                <a:spcPct val="115000"/>
              </a:lnSpc>
              <a:spcBef>
                <a:spcPts val="0"/>
              </a:spcBef>
              <a:spcAft>
                <a:spcPts val="0"/>
              </a:spcAft>
              <a:buSzPts val="1100"/>
              <a:buNone/>
            </a:pPr>
            <a:r>
              <a:rPr lang="en-GB" sz="1000">
                <a:latin typeface="Arial"/>
                <a:ea typeface="Arial"/>
                <a:cs typeface="Arial"/>
                <a:sym typeface="Arial"/>
              </a:rPr>
              <a:t>These services empower users to perform advanced data operations such as pan sharpening, band combination, image co-location and co-registration, change detection, cloud masking, and hotspot and burned area mapping.</a:t>
            </a:r>
            <a:endParaRPr/>
          </a:p>
        </p:txBody>
      </p:sp>
      <p:sp>
        <p:nvSpPr>
          <p:cNvPr id="319" name="Google Shape;319;g3629303fda3_0_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3629303fda3_0_2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8" name="Google Shape;328;g3629303fda3_0_2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3629303fda3_0_2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000">
                <a:latin typeface="Arial"/>
                <a:ea typeface="Arial"/>
                <a:cs typeface="Arial"/>
                <a:sym typeface="Arial"/>
              </a:rPr>
              <a:t>Recent developments introduced advanced functionalities to facilitate the generation of Value Added Products (VAP) such as the GIS functions panel where users can work with vector files, and the Map Composition functionality to generate a professional cartographic product as PDF or PNG file.</a:t>
            </a:r>
            <a:endParaRPr/>
          </a:p>
        </p:txBody>
      </p:sp>
      <p:sp>
        <p:nvSpPr>
          <p:cNvPr id="340" name="Google Shape;340;g3629303fda3_0_2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36b853a6d7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36b853a6d7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629303fda3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3629303fda3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3613f555d4a_0_17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3613f555d4a_0_17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3613f555d4a_0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3613f555d4a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3613f555d4a_0_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3613f555d4a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3613f555d4a_0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3613f555d4a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3613f555d4a_0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3613f555d4a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3629303fda3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3629303fda3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2"/>
              </a:rPr>
              <a:t>https://business.esa.int/news/meet-esa-bic-lazio</a:t>
            </a:r>
            <a:r>
              <a:rPr lang="en-GB"/>
              <a: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3629303fda3_0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3629303fda3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2"/>
              </a:rPr>
              <a:t>https://business.esa.int/news/meet-esa-bic-lazio</a:t>
            </a:r>
            <a:r>
              <a:rPr lang="en-GB"/>
              <a: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3629303fda3_0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3629303fda3_0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5.jpg"/><Relationship Id="rId3"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 Text">
  <p:cSld name="SPG+TEXT">
    <p:spTree>
      <p:nvGrpSpPr>
        <p:cNvPr id="9" name="Shape 9"/>
        <p:cNvGrpSpPr/>
        <p:nvPr/>
      </p:nvGrpSpPr>
      <p:grpSpPr>
        <a:xfrm>
          <a:off x="0" y="0"/>
          <a:ext cx="0" cy="0"/>
          <a:chOff x="0" y="0"/>
          <a:chExt cx="0" cy="0"/>
        </a:xfrm>
      </p:grpSpPr>
      <p:sp>
        <p:nvSpPr>
          <p:cNvPr id="10" name="Google Shape;10;p2"/>
          <p:cNvSpPr txBox="1"/>
          <p:nvPr>
            <p:ph idx="1" type="body"/>
          </p:nvPr>
        </p:nvSpPr>
        <p:spPr>
          <a:xfrm>
            <a:off x="2993891" y="1136234"/>
            <a:ext cx="5873400" cy="3849900"/>
          </a:xfrm>
          <a:prstGeom prst="rect">
            <a:avLst/>
          </a:prstGeom>
          <a:noFill/>
          <a:ln>
            <a:noFill/>
          </a:ln>
        </p:spPr>
        <p:txBody>
          <a:bodyPr anchorCtr="0" anchor="t" bIns="68575" lIns="68575" spcFirstLastPara="1" rIns="68575" wrap="square" tIns="68575">
            <a:noAutofit/>
          </a:bodyPr>
          <a:lstStyle>
            <a:lvl1pPr indent="-361950" lvl="0" marL="457200" marR="0" algn="l">
              <a:lnSpc>
                <a:spcPct val="115000"/>
              </a:lnSpc>
              <a:spcBef>
                <a:spcPts val="0"/>
              </a:spcBef>
              <a:spcAft>
                <a:spcPts val="0"/>
              </a:spcAft>
              <a:buClr>
                <a:srgbClr val="40C1AC"/>
              </a:buClr>
              <a:buSzPts val="2100"/>
              <a:buFont typeface="Noto Sans Symbols"/>
              <a:buChar char="▪"/>
              <a:defRPr b="0" i="0" sz="2100" u="none" cap="none" strike="noStrike">
                <a:solidFill>
                  <a:srgbClr val="595959"/>
                </a:solidFill>
                <a:latin typeface="Verdana"/>
                <a:ea typeface="Verdana"/>
                <a:cs typeface="Verdana"/>
                <a:sym typeface="Verdana"/>
              </a:defRPr>
            </a:lvl1pPr>
            <a:lvl2pPr indent="-228600" lvl="1" marL="914400" marR="0" algn="l">
              <a:lnSpc>
                <a:spcPct val="90000"/>
              </a:lnSpc>
              <a:spcBef>
                <a:spcPts val="1000"/>
              </a:spcBef>
              <a:spcAft>
                <a:spcPts val="0"/>
              </a:spcAft>
              <a:buClr>
                <a:srgbClr val="40C1AC"/>
              </a:buClr>
              <a:buSzPts val="1100"/>
              <a:buFont typeface="Noto Sans Symbols"/>
              <a:buNone/>
              <a:defRPr b="0" i="0" sz="1500" u="none" cap="none" strike="noStrike">
                <a:solidFill>
                  <a:srgbClr val="595959"/>
                </a:solidFill>
                <a:latin typeface="Verdana"/>
                <a:ea typeface="Verdana"/>
                <a:cs typeface="Verdana"/>
                <a:sym typeface="Verdana"/>
              </a:defRPr>
            </a:lvl2pPr>
            <a:lvl3pPr indent="-228600" lvl="2" marL="1371600" marR="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Verdana"/>
                <a:ea typeface="Verdana"/>
                <a:cs typeface="Verdana"/>
                <a:sym typeface="Verdana"/>
              </a:defRPr>
            </a:lvl3pPr>
            <a:lvl4pPr indent="-228600" lvl="3" marL="1828800" marR="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Verdana"/>
                <a:ea typeface="Verdana"/>
                <a:cs typeface="Verdana"/>
                <a:sym typeface="Verdana"/>
              </a:defRPr>
            </a:lvl4pPr>
            <a:lvl5pPr indent="-228600" lvl="4" marL="2286000" marR="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Verdana"/>
                <a:ea typeface="Verdana"/>
                <a:cs typeface="Verdana"/>
                <a:sym typeface="Verdana"/>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1" name="Google Shape;11;p2"/>
          <p:cNvSpPr txBox="1"/>
          <p:nvPr>
            <p:ph type="title"/>
          </p:nvPr>
        </p:nvSpPr>
        <p:spPr>
          <a:xfrm>
            <a:off x="2646000" y="179229"/>
            <a:ext cx="6480000" cy="540000"/>
          </a:xfrm>
          <a:prstGeom prst="rect">
            <a:avLst/>
          </a:prstGeom>
          <a:noFill/>
          <a:ln>
            <a:noFill/>
          </a:ln>
        </p:spPr>
        <p:txBody>
          <a:bodyPr anchorCtr="0" anchor="t" bIns="68575" lIns="68575" spcFirstLastPara="1" rIns="68575" wrap="square" tIns="68575">
            <a:noAutofit/>
          </a:bodyPr>
          <a:lstStyle>
            <a:lvl1pPr indent="0" lvl="0" marL="0" marR="0" algn="r">
              <a:lnSpc>
                <a:spcPct val="90000"/>
              </a:lnSpc>
              <a:spcBef>
                <a:spcPts val="0"/>
              </a:spcBef>
              <a:spcAft>
                <a:spcPts val="0"/>
              </a:spcAft>
              <a:buClr>
                <a:srgbClr val="40C1AC"/>
              </a:buClr>
              <a:buSzPts val="3200"/>
              <a:buFont typeface="Verdana"/>
              <a:buNone/>
              <a:defRPr b="0" i="0" sz="3200" u="none" cap="none" strike="noStrike">
                <a:solidFill>
                  <a:srgbClr val="40C1AC"/>
                </a:solidFill>
                <a:latin typeface="Verdana"/>
                <a:ea typeface="Verdana"/>
                <a:cs typeface="Verdana"/>
                <a:sym typeface="Verdana"/>
              </a:defRPr>
            </a:lvl1pPr>
            <a:lvl2pPr indent="0" lvl="1">
              <a:spcBef>
                <a:spcPts val="0"/>
              </a:spcBef>
              <a:spcAft>
                <a:spcPts val="0"/>
              </a:spcAft>
              <a:buSzPts val="3200"/>
              <a:buNone/>
              <a:defRPr sz="3200"/>
            </a:lvl2pPr>
            <a:lvl3pPr indent="0" lvl="2">
              <a:spcBef>
                <a:spcPts val="0"/>
              </a:spcBef>
              <a:spcAft>
                <a:spcPts val="0"/>
              </a:spcAft>
              <a:buSzPts val="3200"/>
              <a:buNone/>
              <a:defRPr sz="3200"/>
            </a:lvl3pPr>
            <a:lvl4pPr indent="0" lvl="3">
              <a:spcBef>
                <a:spcPts val="0"/>
              </a:spcBef>
              <a:spcAft>
                <a:spcPts val="0"/>
              </a:spcAft>
              <a:buSzPts val="3200"/>
              <a:buNone/>
              <a:defRPr sz="3200"/>
            </a:lvl4pPr>
            <a:lvl5pPr indent="0" lvl="4">
              <a:spcBef>
                <a:spcPts val="0"/>
              </a:spcBef>
              <a:spcAft>
                <a:spcPts val="0"/>
              </a:spcAft>
              <a:buSzPts val="3200"/>
              <a:buNone/>
              <a:defRPr sz="3200"/>
            </a:lvl5pPr>
            <a:lvl6pPr indent="0" lvl="5">
              <a:spcBef>
                <a:spcPts val="0"/>
              </a:spcBef>
              <a:spcAft>
                <a:spcPts val="0"/>
              </a:spcAft>
              <a:buSzPts val="3200"/>
              <a:buNone/>
              <a:defRPr sz="3200"/>
            </a:lvl6pPr>
            <a:lvl7pPr indent="0" lvl="6">
              <a:spcBef>
                <a:spcPts val="0"/>
              </a:spcBef>
              <a:spcAft>
                <a:spcPts val="0"/>
              </a:spcAft>
              <a:buSzPts val="3200"/>
              <a:buNone/>
              <a:defRPr sz="3200"/>
            </a:lvl7pPr>
            <a:lvl8pPr indent="0" lvl="7">
              <a:spcBef>
                <a:spcPts val="0"/>
              </a:spcBef>
              <a:spcAft>
                <a:spcPts val="0"/>
              </a:spcAft>
              <a:buSzPts val="3200"/>
              <a:buNone/>
              <a:defRPr sz="3200"/>
            </a:lvl8pPr>
            <a:lvl9pPr indent="0" lvl="8">
              <a:spcBef>
                <a:spcPts val="0"/>
              </a:spcBef>
              <a:spcAft>
                <a:spcPts val="0"/>
              </a:spcAft>
              <a:buSzPts val="3200"/>
              <a:buNone/>
              <a:defRPr sz="32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p:cSld name="SPG+TEXT_1">
    <p:spTree>
      <p:nvGrpSpPr>
        <p:cNvPr id="47" name="Shape 47"/>
        <p:cNvGrpSpPr/>
        <p:nvPr/>
      </p:nvGrpSpPr>
      <p:grpSpPr>
        <a:xfrm>
          <a:off x="0" y="0"/>
          <a:ext cx="0" cy="0"/>
          <a:chOff x="0" y="0"/>
          <a:chExt cx="0" cy="0"/>
        </a:xfrm>
      </p:grpSpPr>
      <p:sp>
        <p:nvSpPr>
          <p:cNvPr id="48" name="Google Shape;48;p13"/>
          <p:cNvSpPr txBox="1"/>
          <p:nvPr>
            <p:ph idx="1" type="body"/>
          </p:nvPr>
        </p:nvSpPr>
        <p:spPr>
          <a:xfrm>
            <a:off x="580779" y="1136225"/>
            <a:ext cx="8286600" cy="3849900"/>
          </a:xfrm>
          <a:prstGeom prst="rect">
            <a:avLst/>
          </a:prstGeom>
          <a:noFill/>
          <a:ln>
            <a:noFill/>
          </a:ln>
        </p:spPr>
        <p:txBody>
          <a:bodyPr anchorCtr="0" anchor="t" bIns="68575" lIns="68575" spcFirstLastPara="1" rIns="68575" wrap="square" tIns="68575">
            <a:noAutofit/>
          </a:bodyPr>
          <a:lstStyle>
            <a:lvl1pPr indent="-355600" lvl="0" marL="457200" marR="0" algn="l">
              <a:lnSpc>
                <a:spcPct val="115000"/>
              </a:lnSpc>
              <a:spcBef>
                <a:spcPts val="1200"/>
              </a:spcBef>
              <a:spcAft>
                <a:spcPts val="0"/>
              </a:spcAft>
              <a:buClr>
                <a:srgbClr val="40C1AC"/>
              </a:buClr>
              <a:buSzPts val="2000"/>
              <a:buFont typeface="Noto Sans Symbols"/>
              <a:buChar char="▪"/>
              <a:defRPr b="0" i="0" sz="2000" u="none" cap="none" strike="noStrike">
                <a:solidFill>
                  <a:srgbClr val="595959"/>
                </a:solidFill>
                <a:latin typeface="Verdana"/>
                <a:ea typeface="Verdana"/>
                <a:cs typeface="Verdana"/>
                <a:sym typeface="Verdana"/>
              </a:defRPr>
            </a:lvl1pPr>
            <a:lvl2pPr indent="-228600" lvl="1" marL="914400" marR="0" algn="l">
              <a:lnSpc>
                <a:spcPct val="115000"/>
              </a:lnSpc>
              <a:spcBef>
                <a:spcPts val="400"/>
              </a:spcBef>
              <a:spcAft>
                <a:spcPts val="0"/>
              </a:spcAft>
              <a:buClr>
                <a:srgbClr val="40C1AC"/>
              </a:buClr>
              <a:buSzPts val="1200"/>
              <a:buFont typeface="Noto Sans Symbols"/>
              <a:buNone/>
              <a:defRPr b="0" i="0" sz="1600" u="none" cap="none" strike="noStrike">
                <a:solidFill>
                  <a:srgbClr val="595959"/>
                </a:solidFill>
                <a:latin typeface="Verdana"/>
                <a:ea typeface="Verdana"/>
                <a:cs typeface="Verdana"/>
                <a:sym typeface="Verdana"/>
              </a:defRPr>
            </a:lvl2pPr>
            <a:lvl3pPr indent="-228600" lvl="2" marL="1371600" marR="0" algn="l">
              <a:lnSpc>
                <a:spcPct val="115000"/>
              </a:lnSpc>
              <a:spcBef>
                <a:spcPts val="400"/>
              </a:spcBef>
              <a:spcAft>
                <a:spcPts val="0"/>
              </a:spcAft>
              <a:buClr>
                <a:schemeClr val="dk1"/>
              </a:buClr>
              <a:buSzPts val="1100"/>
              <a:buFont typeface="Arial"/>
              <a:buNone/>
              <a:defRPr b="0" i="0" sz="1500" u="none" cap="none" strike="noStrike">
                <a:solidFill>
                  <a:schemeClr val="dk1"/>
                </a:solidFill>
                <a:latin typeface="Verdana"/>
                <a:ea typeface="Verdana"/>
                <a:cs typeface="Verdana"/>
                <a:sym typeface="Verdana"/>
              </a:defRPr>
            </a:lvl3pPr>
            <a:lvl4pPr indent="-228600" lvl="3" marL="1828800" marR="0" algn="l">
              <a:lnSpc>
                <a:spcPct val="115000"/>
              </a:lnSpc>
              <a:spcBef>
                <a:spcPts val="400"/>
              </a:spcBef>
              <a:spcAft>
                <a:spcPts val="0"/>
              </a:spcAft>
              <a:buClr>
                <a:schemeClr val="dk1"/>
              </a:buClr>
              <a:buSzPts val="1100"/>
              <a:buFont typeface="Arial"/>
              <a:buNone/>
              <a:defRPr b="0" i="0" sz="1500" u="none" cap="none" strike="noStrike">
                <a:solidFill>
                  <a:schemeClr val="dk1"/>
                </a:solidFill>
                <a:latin typeface="Verdana"/>
                <a:ea typeface="Verdana"/>
                <a:cs typeface="Verdana"/>
                <a:sym typeface="Verdana"/>
              </a:defRPr>
            </a:lvl4pPr>
            <a:lvl5pPr indent="-228600" lvl="4" marL="2286000" marR="0" algn="l">
              <a:lnSpc>
                <a:spcPct val="115000"/>
              </a:lnSpc>
              <a:spcBef>
                <a:spcPts val="400"/>
              </a:spcBef>
              <a:spcAft>
                <a:spcPts val="0"/>
              </a:spcAft>
              <a:buClr>
                <a:schemeClr val="dk1"/>
              </a:buClr>
              <a:buSzPts val="1100"/>
              <a:buFont typeface="Arial"/>
              <a:buNone/>
              <a:defRPr b="0" i="0" sz="1500" u="none" cap="none" strike="noStrike">
                <a:solidFill>
                  <a:schemeClr val="dk1"/>
                </a:solidFill>
                <a:latin typeface="Verdana"/>
                <a:ea typeface="Verdana"/>
                <a:cs typeface="Verdana"/>
                <a:sym typeface="Verdana"/>
              </a:defRPr>
            </a:lvl5pPr>
            <a:lvl6pPr indent="-317500" lvl="5" marL="2743200" marR="0" algn="l">
              <a:lnSpc>
                <a:spcPct val="115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115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115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115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49" name="Google Shape;49;p13"/>
          <p:cNvSpPr txBox="1"/>
          <p:nvPr>
            <p:ph type="title"/>
          </p:nvPr>
        </p:nvSpPr>
        <p:spPr>
          <a:xfrm>
            <a:off x="2993891" y="179229"/>
            <a:ext cx="6130800" cy="533100"/>
          </a:xfrm>
          <a:prstGeom prst="rect">
            <a:avLst/>
          </a:prstGeom>
          <a:noFill/>
          <a:ln>
            <a:noFill/>
          </a:ln>
        </p:spPr>
        <p:txBody>
          <a:bodyPr anchorCtr="0" anchor="t" bIns="68575" lIns="68575" spcFirstLastPara="1" rIns="68575" wrap="square" tIns="68575">
            <a:noAutofit/>
          </a:bodyPr>
          <a:lstStyle>
            <a:lvl1pPr indent="0" lvl="0" marL="0" marR="0" algn="r">
              <a:lnSpc>
                <a:spcPct val="90000"/>
              </a:lnSpc>
              <a:spcBef>
                <a:spcPts val="0"/>
              </a:spcBef>
              <a:spcAft>
                <a:spcPts val="0"/>
              </a:spcAft>
              <a:buClr>
                <a:srgbClr val="40C1AC"/>
              </a:buClr>
              <a:buSzPts val="2400"/>
              <a:buFont typeface="Verdana"/>
              <a:buNone/>
              <a:defRPr b="0" i="0" sz="2400" u="none" cap="none" strike="noStrike">
                <a:solidFill>
                  <a:srgbClr val="40C1AC"/>
                </a:solidFill>
                <a:latin typeface="Verdana"/>
                <a:ea typeface="Verdana"/>
                <a:cs typeface="Verdana"/>
                <a:sym typeface="Verdana"/>
              </a:defRPr>
            </a:lvl1pPr>
            <a:lvl2pPr indent="0" lvl="1">
              <a:spcBef>
                <a:spcPts val="0"/>
              </a:spcBef>
              <a:spcAft>
                <a:spcPts val="0"/>
              </a:spcAft>
              <a:buSzPts val="1100"/>
              <a:buNone/>
              <a:defRPr sz="1400"/>
            </a:lvl2pPr>
            <a:lvl3pPr indent="0" lvl="2">
              <a:spcBef>
                <a:spcPts val="0"/>
              </a:spcBef>
              <a:spcAft>
                <a:spcPts val="0"/>
              </a:spcAft>
              <a:buSzPts val="1100"/>
              <a:buNone/>
              <a:defRPr sz="1400"/>
            </a:lvl3pPr>
            <a:lvl4pPr indent="0" lvl="3">
              <a:spcBef>
                <a:spcPts val="0"/>
              </a:spcBef>
              <a:spcAft>
                <a:spcPts val="0"/>
              </a:spcAft>
              <a:buSzPts val="1100"/>
              <a:buNone/>
              <a:defRPr sz="1400"/>
            </a:lvl4pPr>
            <a:lvl5pPr indent="0" lvl="4">
              <a:spcBef>
                <a:spcPts val="0"/>
              </a:spcBef>
              <a:spcAft>
                <a:spcPts val="0"/>
              </a:spcAft>
              <a:buSzPts val="1100"/>
              <a:buNone/>
              <a:defRPr sz="1400"/>
            </a:lvl5pPr>
            <a:lvl6pPr indent="0" lvl="5">
              <a:spcBef>
                <a:spcPts val="0"/>
              </a:spcBef>
              <a:spcAft>
                <a:spcPts val="0"/>
              </a:spcAft>
              <a:buSzPts val="1100"/>
              <a:buNone/>
              <a:defRPr sz="1400"/>
            </a:lvl6pPr>
            <a:lvl7pPr indent="0" lvl="6">
              <a:spcBef>
                <a:spcPts val="0"/>
              </a:spcBef>
              <a:spcAft>
                <a:spcPts val="0"/>
              </a:spcAft>
              <a:buSzPts val="1100"/>
              <a:buNone/>
              <a:defRPr sz="1400"/>
            </a:lvl7pPr>
            <a:lvl8pPr indent="0" lvl="7">
              <a:spcBef>
                <a:spcPts val="0"/>
              </a:spcBef>
              <a:spcAft>
                <a:spcPts val="0"/>
              </a:spcAft>
              <a:buSzPts val="1100"/>
              <a:buNone/>
              <a:defRPr sz="1400"/>
            </a:lvl8pPr>
            <a:lvl9pPr indent="0" lvl="8">
              <a:spcBef>
                <a:spcPts val="0"/>
              </a:spcBef>
              <a:spcAft>
                <a:spcPts val="0"/>
              </a:spcAft>
              <a:buSzPts val="1100"/>
              <a:buNone/>
              <a:defRPr sz="14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s">
  <p:cSld name="SPG_LOGOS">
    <p:spTree>
      <p:nvGrpSpPr>
        <p:cNvPr id="50" name="Shape 50"/>
        <p:cNvGrpSpPr/>
        <p:nvPr/>
      </p:nvGrpSpPr>
      <p:grpSpPr>
        <a:xfrm>
          <a:off x="0" y="0"/>
          <a:ext cx="0" cy="0"/>
          <a:chOff x="0" y="0"/>
          <a:chExt cx="0" cy="0"/>
        </a:xfrm>
      </p:grpSpPr>
      <p:sp>
        <p:nvSpPr>
          <p:cNvPr id="51" name="Google Shape;51;p14"/>
          <p:cNvSpPr txBox="1"/>
          <p:nvPr>
            <p:ph idx="1" type="body"/>
          </p:nvPr>
        </p:nvSpPr>
        <p:spPr>
          <a:xfrm>
            <a:off x="210127" y="1920399"/>
            <a:ext cx="2536800" cy="3065700"/>
          </a:xfrm>
          <a:prstGeom prst="rect">
            <a:avLst/>
          </a:prstGeom>
          <a:noFill/>
          <a:ln>
            <a:noFill/>
          </a:ln>
        </p:spPr>
        <p:txBody>
          <a:bodyPr anchorCtr="0" anchor="t" bIns="68575" lIns="68575" spcFirstLastPara="1" rIns="68575" wrap="square" tIns="68575">
            <a:noAutofit/>
          </a:bodyPr>
          <a:lstStyle>
            <a:lvl1pPr indent="-374650" lvl="0" marL="457200" marR="0" algn="l">
              <a:lnSpc>
                <a:spcPct val="150000"/>
              </a:lnSpc>
              <a:spcBef>
                <a:spcPts val="1200"/>
              </a:spcBef>
              <a:spcAft>
                <a:spcPts val="0"/>
              </a:spcAft>
              <a:buClr>
                <a:srgbClr val="40C1AC"/>
              </a:buClr>
              <a:buSzPts val="2300"/>
              <a:buFont typeface="Arial"/>
              <a:buChar char="•"/>
              <a:defRPr b="0" i="0" sz="1500" u="none" cap="none" strike="noStrike">
                <a:solidFill>
                  <a:srgbClr val="595959"/>
                </a:solidFill>
                <a:latin typeface="Verdana"/>
                <a:ea typeface="Verdana"/>
                <a:cs typeface="Verdana"/>
                <a:sym typeface="Verdana"/>
              </a:defRPr>
            </a:lvl1pPr>
            <a:lvl2pPr indent="-228600" lvl="1" marL="914400" marR="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Verdana"/>
                <a:ea typeface="Verdana"/>
                <a:cs typeface="Verdana"/>
                <a:sym typeface="Verdana"/>
              </a:defRPr>
            </a:lvl2pPr>
            <a:lvl3pPr indent="-228600" lvl="2" marL="1371600" marR="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Verdana"/>
                <a:ea typeface="Verdana"/>
                <a:cs typeface="Verdana"/>
                <a:sym typeface="Verdana"/>
              </a:defRPr>
            </a:lvl3pPr>
            <a:lvl4pPr indent="-228600" lvl="3" marL="1828800" marR="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Verdana"/>
                <a:ea typeface="Verdana"/>
                <a:cs typeface="Verdana"/>
                <a:sym typeface="Verdana"/>
              </a:defRPr>
            </a:lvl4pPr>
            <a:lvl5pPr indent="-228600" lvl="4" marL="2286000" marR="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Verdana"/>
                <a:ea typeface="Verdana"/>
                <a:cs typeface="Verdana"/>
                <a:sym typeface="Verdana"/>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2" name="Google Shape;52;p14"/>
          <p:cNvSpPr txBox="1"/>
          <p:nvPr>
            <p:ph type="title"/>
          </p:nvPr>
        </p:nvSpPr>
        <p:spPr>
          <a:xfrm>
            <a:off x="2993891" y="179229"/>
            <a:ext cx="6130800" cy="533100"/>
          </a:xfrm>
          <a:prstGeom prst="rect">
            <a:avLst/>
          </a:prstGeom>
          <a:noFill/>
          <a:ln>
            <a:noFill/>
          </a:ln>
        </p:spPr>
        <p:txBody>
          <a:bodyPr anchorCtr="0" anchor="t" bIns="68575" lIns="68575" spcFirstLastPara="1" rIns="68575" wrap="square" tIns="68575">
            <a:noAutofit/>
          </a:bodyPr>
          <a:lstStyle>
            <a:lvl1pPr indent="0" lvl="0" marL="0" marR="0" algn="r">
              <a:lnSpc>
                <a:spcPct val="90000"/>
              </a:lnSpc>
              <a:spcBef>
                <a:spcPts val="0"/>
              </a:spcBef>
              <a:spcAft>
                <a:spcPts val="0"/>
              </a:spcAft>
              <a:buClr>
                <a:srgbClr val="40C1AC"/>
              </a:buClr>
              <a:buSzPts val="2400"/>
              <a:buFont typeface="Verdana"/>
              <a:buNone/>
              <a:defRPr b="0" i="0" sz="2400" u="none" cap="none" strike="noStrike">
                <a:solidFill>
                  <a:srgbClr val="40C1AC"/>
                </a:solidFill>
                <a:latin typeface="Verdana"/>
                <a:ea typeface="Verdana"/>
                <a:cs typeface="Verdana"/>
                <a:sym typeface="Verdana"/>
              </a:defRPr>
            </a:lvl1pPr>
            <a:lvl2pPr indent="0" lvl="1" algn="r">
              <a:spcBef>
                <a:spcPts val="0"/>
              </a:spcBef>
              <a:spcAft>
                <a:spcPts val="0"/>
              </a:spcAft>
              <a:buSzPts val="1100"/>
              <a:buNone/>
              <a:defRPr sz="1400"/>
            </a:lvl2pPr>
            <a:lvl3pPr indent="0" lvl="2" algn="r">
              <a:spcBef>
                <a:spcPts val="0"/>
              </a:spcBef>
              <a:spcAft>
                <a:spcPts val="0"/>
              </a:spcAft>
              <a:buSzPts val="1100"/>
              <a:buNone/>
              <a:defRPr sz="1400"/>
            </a:lvl3pPr>
            <a:lvl4pPr indent="0" lvl="3" algn="r">
              <a:spcBef>
                <a:spcPts val="0"/>
              </a:spcBef>
              <a:spcAft>
                <a:spcPts val="0"/>
              </a:spcAft>
              <a:buSzPts val="1100"/>
              <a:buNone/>
              <a:defRPr sz="1400"/>
            </a:lvl4pPr>
            <a:lvl5pPr indent="0" lvl="4" algn="r">
              <a:spcBef>
                <a:spcPts val="0"/>
              </a:spcBef>
              <a:spcAft>
                <a:spcPts val="0"/>
              </a:spcAft>
              <a:buSzPts val="1100"/>
              <a:buNone/>
              <a:defRPr sz="1400"/>
            </a:lvl5pPr>
            <a:lvl6pPr indent="0" lvl="5" algn="r">
              <a:spcBef>
                <a:spcPts val="0"/>
              </a:spcBef>
              <a:spcAft>
                <a:spcPts val="0"/>
              </a:spcAft>
              <a:buSzPts val="1100"/>
              <a:buNone/>
              <a:defRPr sz="1400"/>
            </a:lvl6pPr>
            <a:lvl7pPr indent="0" lvl="6" algn="r">
              <a:spcBef>
                <a:spcPts val="0"/>
              </a:spcBef>
              <a:spcAft>
                <a:spcPts val="0"/>
              </a:spcAft>
              <a:buSzPts val="1100"/>
              <a:buNone/>
              <a:defRPr sz="1400"/>
            </a:lvl7pPr>
            <a:lvl8pPr indent="0" lvl="7" algn="r">
              <a:spcBef>
                <a:spcPts val="0"/>
              </a:spcBef>
              <a:spcAft>
                <a:spcPts val="0"/>
              </a:spcAft>
              <a:buSzPts val="1100"/>
              <a:buNone/>
              <a:defRPr sz="1400"/>
            </a:lvl8pPr>
            <a:lvl9pPr indent="0" lvl="8" algn="r">
              <a:spcBef>
                <a:spcPts val="0"/>
              </a:spcBef>
              <a:spcAft>
                <a:spcPts val="0"/>
              </a:spcAft>
              <a:buSzPts val="1100"/>
              <a:buNone/>
              <a:defRPr sz="14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 Title">
  <p:cSld name="SPG+CHAPTER">
    <p:spTree>
      <p:nvGrpSpPr>
        <p:cNvPr id="53" name="Shape 53"/>
        <p:cNvGrpSpPr/>
        <p:nvPr/>
      </p:nvGrpSpPr>
      <p:grpSpPr>
        <a:xfrm>
          <a:off x="0" y="0"/>
          <a:ext cx="0" cy="0"/>
          <a:chOff x="0" y="0"/>
          <a:chExt cx="0" cy="0"/>
        </a:xfrm>
      </p:grpSpPr>
      <p:sp>
        <p:nvSpPr>
          <p:cNvPr id="54" name="Google Shape;54;p15"/>
          <p:cNvSpPr txBox="1"/>
          <p:nvPr>
            <p:ph type="title"/>
          </p:nvPr>
        </p:nvSpPr>
        <p:spPr>
          <a:xfrm>
            <a:off x="3032795" y="1744147"/>
            <a:ext cx="6111300" cy="1013700"/>
          </a:xfrm>
          <a:prstGeom prst="rect">
            <a:avLst/>
          </a:prstGeom>
          <a:noFill/>
          <a:ln>
            <a:noFill/>
          </a:ln>
        </p:spPr>
        <p:txBody>
          <a:bodyPr anchorCtr="0" anchor="b" bIns="68575" lIns="68575" spcFirstLastPara="1" rIns="68575" wrap="square" tIns="68575">
            <a:noAutofit/>
          </a:bodyPr>
          <a:lstStyle>
            <a:lvl1pPr indent="0" lvl="0" marL="0" marR="0" algn="l">
              <a:lnSpc>
                <a:spcPct val="90000"/>
              </a:lnSpc>
              <a:spcBef>
                <a:spcPts val="0"/>
              </a:spcBef>
              <a:spcAft>
                <a:spcPts val="0"/>
              </a:spcAft>
              <a:buClr>
                <a:srgbClr val="40C1AC"/>
              </a:buClr>
              <a:buSzPts val="1100"/>
              <a:buFont typeface="Verdana"/>
              <a:buNone/>
              <a:defRPr b="0" i="0" sz="3600" u="none" cap="none" strike="noStrike">
                <a:solidFill>
                  <a:srgbClr val="40C1AC"/>
                </a:solidFill>
                <a:latin typeface="Verdana"/>
                <a:ea typeface="Verdana"/>
                <a:cs typeface="Verdana"/>
                <a:sym typeface="Verdana"/>
              </a:defRPr>
            </a:lvl1pPr>
            <a:lvl2pPr indent="0" lvl="1">
              <a:spcBef>
                <a:spcPts val="0"/>
              </a:spcBef>
              <a:spcAft>
                <a:spcPts val="0"/>
              </a:spcAft>
              <a:buSzPts val="1100"/>
              <a:buNone/>
              <a:defRPr sz="1400"/>
            </a:lvl2pPr>
            <a:lvl3pPr indent="0" lvl="2">
              <a:spcBef>
                <a:spcPts val="0"/>
              </a:spcBef>
              <a:spcAft>
                <a:spcPts val="0"/>
              </a:spcAft>
              <a:buSzPts val="1100"/>
              <a:buNone/>
              <a:defRPr sz="1400"/>
            </a:lvl3pPr>
            <a:lvl4pPr indent="0" lvl="3">
              <a:spcBef>
                <a:spcPts val="0"/>
              </a:spcBef>
              <a:spcAft>
                <a:spcPts val="0"/>
              </a:spcAft>
              <a:buSzPts val="1100"/>
              <a:buNone/>
              <a:defRPr sz="1400"/>
            </a:lvl4pPr>
            <a:lvl5pPr indent="0" lvl="4">
              <a:spcBef>
                <a:spcPts val="0"/>
              </a:spcBef>
              <a:spcAft>
                <a:spcPts val="0"/>
              </a:spcAft>
              <a:buSzPts val="1100"/>
              <a:buNone/>
              <a:defRPr sz="1400"/>
            </a:lvl5pPr>
            <a:lvl6pPr indent="0" lvl="5">
              <a:spcBef>
                <a:spcPts val="0"/>
              </a:spcBef>
              <a:spcAft>
                <a:spcPts val="0"/>
              </a:spcAft>
              <a:buSzPts val="1100"/>
              <a:buNone/>
              <a:defRPr sz="1400"/>
            </a:lvl6pPr>
            <a:lvl7pPr indent="0" lvl="6">
              <a:spcBef>
                <a:spcPts val="0"/>
              </a:spcBef>
              <a:spcAft>
                <a:spcPts val="0"/>
              </a:spcAft>
              <a:buSzPts val="1100"/>
              <a:buNone/>
              <a:defRPr sz="1400"/>
            </a:lvl7pPr>
            <a:lvl8pPr indent="0" lvl="7">
              <a:spcBef>
                <a:spcPts val="0"/>
              </a:spcBef>
              <a:spcAft>
                <a:spcPts val="0"/>
              </a:spcAft>
              <a:buSzPts val="1100"/>
              <a:buNone/>
              <a:defRPr sz="1400"/>
            </a:lvl8pPr>
            <a:lvl9pPr indent="0" lvl="8">
              <a:spcBef>
                <a:spcPts val="0"/>
              </a:spcBef>
              <a:spcAft>
                <a:spcPts val="0"/>
              </a:spcAft>
              <a:buSzPts val="1100"/>
              <a:buNone/>
              <a:defRPr sz="1400"/>
            </a:lvl9pPr>
          </a:lstStyle>
          <a:p/>
        </p:txBody>
      </p:sp>
      <p:sp>
        <p:nvSpPr>
          <p:cNvPr id="55" name="Google Shape;55;p15"/>
          <p:cNvSpPr txBox="1"/>
          <p:nvPr>
            <p:ph idx="1" type="body"/>
          </p:nvPr>
        </p:nvSpPr>
        <p:spPr>
          <a:xfrm>
            <a:off x="3032525" y="2870608"/>
            <a:ext cx="6111600" cy="2022600"/>
          </a:xfrm>
          <a:prstGeom prst="rect">
            <a:avLst/>
          </a:prstGeom>
          <a:noFill/>
          <a:ln>
            <a:noFill/>
          </a:ln>
        </p:spPr>
        <p:txBody>
          <a:bodyPr anchorCtr="0" anchor="t" bIns="68575" lIns="68575" spcFirstLastPara="1" rIns="68575" wrap="square" tIns="68575">
            <a:noAutofit/>
          </a:bodyPr>
          <a:lstStyle>
            <a:lvl1pPr indent="-228600" lvl="0" marL="457200" marR="0" algn="l">
              <a:lnSpc>
                <a:spcPct val="90000"/>
              </a:lnSpc>
              <a:spcBef>
                <a:spcPts val="800"/>
              </a:spcBef>
              <a:spcAft>
                <a:spcPts val="0"/>
              </a:spcAft>
              <a:buClr>
                <a:schemeClr val="dk1"/>
              </a:buClr>
              <a:buSzPts val="1100"/>
              <a:buFont typeface="Arial"/>
              <a:buNone/>
              <a:defRPr b="0" i="0" sz="1800" u="none" cap="none" strike="noStrike">
                <a:solidFill>
                  <a:schemeClr val="dk1"/>
                </a:solidFill>
                <a:latin typeface="Verdana"/>
                <a:ea typeface="Verdana"/>
                <a:cs typeface="Verdana"/>
                <a:sym typeface="Verdana"/>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Verdana"/>
                <a:ea typeface="Verdana"/>
                <a:cs typeface="Verdana"/>
                <a:sym typeface="Verdana"/>
              </a:defRPr>
            </a:lvl2pPr>
            <a:lvl3pPr indent="-342900" lvl="2" marL="13716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Verdana"/>
                <a:ea typeface="Verdana"/>
                <a:cs typeface="Verdana"/>
                <a:sym typeface="Verdana"/>
              </a:defRPr>
            </a:lvl3pPr>
            <a:lvl4pPr indent="-342900" lvl="3" marL="18288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Verdana"/>
                <a:ea typeface="Verdana"/>
                <a:cs typeface="Verdana"/>
                <a:sym typeface="Verdana"/>
              </a:defRPr>
            </a:lvl4pPr>
            <a:lvl5pPr indent="-342900" lvl="4" marL="22860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Verdana"/>
                <a:ea typeface="Verdana"/>
                <a:cs typeface="Verdana"/>
                <a:sym typeface="Verdana"/>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s + Bullet Text">
  <p:cSld name="SPG_BULLETS">
    <p:spTree>
      <p:nvGrpSpPr>
        <p:cNvPr id="56" name="Shape 56"/>
        <p:cNvGrpSpPr/>
        <p:nvPr/>
      </p:nvGrpSpPr>
      <p:grpSpPr>
        <a:xfrm>
          <a:off x="0" y="0"/>
          <a:ext cx="0" cy="0"/>
          <a:chOff x="0" y="0"/>
          <a:chExt cx="0" cy="0"/>
        </a:xfrm>
      </p:grpSpPr>
      <p:sp>
        <p:nvSpPr>
          <p:cNvPr id="57" name="Google Shape;57;p16"/>
          <p:cNvSpPr txBox="1"/>
          <p:nvPr>
            <p:ph type="title"/>
          </p:nvPr>
        </p:nvSpPr>
        <p:spPr>
          <a:xfrm>
            <a:off x="2993891" y="179229"/>
            <a:ext cx="6130800" cy="533100"/>
          </a:xfrm>
          <a:prstGeom prst="rect">
            <a:avLst/>
          </a:prstGeom>
          <a:noFill/>
          <a:ln>
            <a:noFill/>
          </a:ln>
        </p:spPr>
        <p:txBody>
          <a:bodyPr anchorCtr="0" anchor="t" bIns="68575" lIns="68575" spcFirstLastPara="1" rIns="68575" wrap="square" tIns="68575">
            <a:noAutofit/>
          </a:bodyPr>
          <a:lstStyle>
            <a:lvl1pPr indent="0" lvl="0" marL="0" marR="0" algn="r">
              <a:lnSpc>
                <a:spcPct val="90000"/>
              </a:lnSpc>
              <a:spcBef>
                <a:spcPts val="0"/>
              </a:spcBef>
              <a:spcAft>
                <a:spcPts val="0"/>
              </a:spcAft>
              <a:buClr>
                <a:srgbClr val="40C1AC"/>
              </a:buClr>
              <a:buSzPts val="2400"/>
              <a:buFont typeface="Verdana"/>
              <a:buNone/>
              <a:defRPr b="0" i="0" sz="2400" u="none" cap="none" strike="noStrike">
                <a:solidFill>
                  <a:srgbClr val="40C1AC"/>
                </a:solidFill>
                <a:latin typeface="Verdana"/>
                <a:ea typeface="Verdana"/>
                <a:cs typeface="Verdana"/>
                <a:sym typeface="Verdana"/>
              </a:defRPr>
            </a:lvl1pPr>
            <a:lvl2pPr indent="0" lvl="1">
              <a:spcBef>
                <a:spcPts val="0"/>
              </a:spcBef>
              <a:spcAft>
                <a:spcPts val="0"/>
              </a:spcAft>
              <a:buSzPts val="2400"/>
              <a:buNone/>
              <a:defRPr sz="2400"/>
            </a:lvl2pPr>
            <a:lvl3pPr indent="0" lvl="2">
              <a:spcBef>
                <a:spcPts val="0"/>
              </a:spcBef>
              <a:spcAft>
                <a:spcPts val="0"/>
              </a:spcAft>
              <a:buSzPts val="2400"/>
              <a:buNone/>
              <a:defRPr sz="2400"/>
            </a:lvl3pPr>
            <a:lvl4pPr indent="0" lvl="3">
              <a:spcBef>
                <a:spcPts val="0"/>
              </a:spcBef>
              <a:spcAft>
                <a:spcPts val="0"/>
              </a:spcAft>
              <a:buSzPts val="2400"/>
              <a:buNone/>
              <a:defRPr sz="2400"/>
            </a:lvl4pPr>
            <a:lvl5pPr indent="0" lvl="4">
              <a:spcBef>
                <a:spcPts val="0"/>
              </a:spcBef>
              <a:spcAft>
                <a:spcPts val="0"/>
              </a:spcAft>
              <a:buSzPts val="2400"/>
              <a:buNone/>
              <a:defRPr sz="2400"/>
            </a:lvl5pPr>
            <a:lvl6pPr indent="0" lvl="5">
              <a:spcBef>
                <a:spcPts val="0"/>
              </a:spcBef>
              <a:spcAft>
                <a:spcPts val="0"/>
              </a:spcAft>
              <a:buSzPts val="2400"/>
              <a:buNone/>
              <a:defRPr sz="2400"/>
            </a:lvl6pPr>
            <a:lvl7pPr indent="0" lvl="6">
              <a:spcBef>
                <a:spcPts val="0"/>
              </a:spcBef>
              <a:spcAft>
                <a:spcPts val="0"/>
              </a:spcAft>
              <a:buSzPts val="2400"/>
              <a:buNone/>
              <a:defRPr sz="2400"/>
            </a:lvl7pPr>
            <a:lvl8pPr indent="0" lvl="7">
              <a:spcBef>
                <a:spcPts val="0"/>
              </a:spcBef>
              <a:spcAft>
                <a:spcPts val="0"/>
              </a:spcAft>
              <a:buSzPts val="2400"/>
              <a:buNone/>
              <a:defRPr sz="2400"/>
            </a:lvl8pPr>
            <a:lvl9pPr indent="0" lvl="8">
              <a:spcBef>
                <a:spcPts val="0"/>
              </a:spcBef>
              <a:spcAft>
                <a:spcPts val="0"/>
              </a:spcAft>
              <a:buSzPts val="2400"/>
              <a:buNone/>
              <a:defRPr sz="2400"/>
            </a:lvl9pPr>
          </a:lstStyle>
          <a:p/>
        </p:txBody>
      </p:sp>
      <p:sp>
        <p:nvSpPr>
          <p:cNvPr id="58" name="Google Shape;58;p16"/>
          <p:cNvSpPr txBox="1"/>
          <p:nvPr>
            <p:ph idx="1" type="body"/>
          </p:nvPr>
        </p:nvSpPr>
        <p:spPr>
          <a:xfrm>
            <a:off x="2993900" y="1073393"/>
            <a:ext cx="2833800" cy="1879800"/>
          </a:xfrm>
          <a:prstGeom prst="rect">
            <a:avLst/>
          </a:prstGeom>
          <a:noFill/>
          <a:ln>
            <a:noFill/>
          </a:ln>
        </p:spPr>
        <p:txBody>
          <a:bodyPr anchorCtr="0" anchor="t" bIns="68575" lIns="68575" spcFirstLastPara="1" rIns="68575" wrap="square" tIns="68575">
            <a:noAutofit/>
          </a:bodyPr>
          <a:lstStyle>
            <a:lvl1pPr indent="-228600" lvl="0" marL="457200" marR="0" algn="l">
              <a:lnSpc>
                <a:spcPct val="90000"/>
              </a:lnSpc>
              <a:spcBef>
                <a:spcPts val="800"/>
              </a:spcBef>
              <a:spcAft>
                <a:spcPts val="0"/>
              </a:spcAft>
              <a:buClr>
                <a:srgbClr val="40C1AC"/>
              </a:buClr>
              <a:buSzPts val="1100"/>
              <a:buFont typeface="Arial"/>
              <a:buNone/>
              <a:defRPr b="0" i="0" sz="1800" u="none" cap="none" strike="noStrike">
                <a:solidFill>
                  <a:srgbClr val="40C1AC"/>
                </a:solidFill>
                <a:latin typeface="Verdana"/>
                <a:ea typeface="Verdana"/>
                <a:cs typeface="Verdana"/>
                <a:sym typeface="Verdana"/>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9" name="Google Shape;59;p16"/>
          <p:cNvSpPr txBox="1"/>
          <p:nvPr>
            <p:ph idx="2" type="body"/>
          </p:nvPr>
        </p:nvSpPr>
        <p:spPr>
          <a:xfrm>
            <a:off x="6149700" y="1073420"/>
            <a:ext cx="2826900" cy="1879800"/>
          </a:xfrm>
          <a:prstGeom prst="rect">
            <a:avLst/>
          </a:prstGeom>
          <a:noFill/>
          <a:ln>
            <a:noFill/>
          </a:ln>
        </p:spPr>
        <p:txBody>
          <a:bodyPr anchorCtr="0" anchor="t" bIns="68575" lIns="68575" spcFirstLastPara="1" rIns="68575" wrap="square" tIns="68575">
            <a:noAutofit/>
          </a:bodyPr>
          <a:lstStyle>
            <a:lvl1pPr indent="-228600" lvl="0" marL="457200" marR="0" algn="l">
              <a:lnSpc>
                <a:spcPct val="90000"/>
              </a:lnSpc>
              <a:spcBef>
                <a:spcPts val="800"/>
              </a:spcBef>
              <a:spcAft>
                <a:spcPts val="0"/>
              </a:spcAft>
              <a:buClr>
                <a:srgbClr val="40C1AC"/>
              </a:buClr>
              <a:buSzPts val="1100"/>
              <a:buFont typeface="Arial"/>
              <a:buNone/>
              <a:defRPr b="0" i="0" sz="1800" u="none" cap="none" strike="noStrike">
                <a:solidFill>
                  <a:srgbClr val="40C1AC"/>
                </a:solidFill>
                <a:latin typeface="Verdana"/>
                <a:ea typeface="Verdana"/>
                <a:cs typeface="Verdana"/>
                <a:sym typeface="Verdana"/>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60" name="Google Shape;60;p16"/>
          <p:cNvSpPr txBox="1"/>
          <p:nvPr>
            <p:ph idx="3" type="body"/>
          </p:nvPr>
        </p:nvSpPr>
        <p:spPr>
          <a:xfrm>
            <a:off x="2993900" y="3179974"/>
            <a:ext cx="2833800" cy="1879800"/>
          </a:xfrm>
          <a:prstGeom prst="rect">
            <a:avLst/>
          </a:prstGeom>
          <a:noFill/>
          <a:ln>
            <a:noFill/>
          </a:ln>
        </p:spPr>
        <p:txBody>
          <a:bodyPr anchorCtr="0" anchor="t" bIns="68575" lIns="68575" spcFirstLastPara="1" rIns="68575" wrap="square" tIns="68575">
            <a:noAutofit/>
          </a:bodyPr>
          <a:lstStyle>
            <a:lvl1pPr indent="-228600" lvl="0" marL="457200" marR="0" algn="l">
              <a:lnSpc>
                <a:spcPct val="90000"/>
              </a:lnSpc>
              <a:spcBef>
                <a:spcPts val="800"/>
              </a:spcBef>
              <a:spcAft>
                <a:spcPts val="0"/>
              </a:spcAft>
              <a:buClr>
                <a:srgbClr val="40C1AC"/>
              </a:buClr>
              <a:buSzPts val="1100"/>
              <a:buFont typeface="Arial"/>
              <a:buNone/>
              <a:defRPr b="0" i="0" sz="1800" u="none" cap="none" strike="noStrike">
                <a:solidFill>
                  <a:srgbClr val="40C1AC"/>
                </a:solidFill>
                <a:latin typeface="Verdana"/>
                <a:ea typeface="Verdana"/>
                <a:cs typeface="Verdana"/>
                <a:sym typeface="Verdana"/>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61" name="Google Shape;61;p16"/>
          <p:cNvSpPr txBox="1"/>
          <p:nvPr>
            <p:ph idx="4" type="body"/>
          </p:nvPr>
        </p:nvSpPr>
        <p:spPr>
          <a:xfrm>
            <a:off x="6149700" y="3180001"/>
            <a:ext cx="2826900" cy="1879800"/>
          </a:xfrm>
          <a:prstGeom prst="rect">
            <a:avLst/>
          </a:prstGeom>
          <a:noFill/>
          <a:ln>
            <a:noFill/>
          </a:ln>
        </p:spPr>
        <p:txBody>
          <a:bodyPr anchorCtr="0" anchor="t" bIns="68575" lIns="68575" spcFirstLastPara="1" rIns="68575" wrap="square" tIns="68575">
            <a:noAutofit/>
          </a:bodyPr>
          <a:lstStyle>
            <a:lvl1pPr indent="-228600" lvl="0" marL="457200" marR="0" algn="l">
              <a:lnSpc>
                <a:spcPct val="90000"/>
              </a:lnSpc>
              <a:spcBef>
                <a:spcPts val="800"/>
              </a:spcBef>
              <a:spcAft>
                <a:spcPts val="0"/>
              </a:spcAft>
              <a:buClr>
                <a:srgbClr val="40C1AC"/>
              </a:buClr>
              <a:buSzPts val="1100"/>
              <a:buFont typeface="Arial"/>
              <a:buNone/>
              <a:defRPr b="0" i="0" sz="1800" u="none" cap="none" strike="noStrike">
                <a:solidFill>
                  <a:srgbClr val="40C1AC"/>
                </a:solidFill>
                <a:latin typeface="Verdana"/>
                <a:ea typeface="Verdana"/>
                <a:cs typeface="Verdana"/>
                <a:sym typeface="Verdana"/>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SIMPLE_PAGE_GREEN_PLAN">
    <p:spTree>
      <p:nvGrpSpPr>
        <p:cNvPr id="62" name="Shape 62"/>
        <p:cNvGrpSpPr/>
        <p:nvPr/>
      </p:nvGrpSpPr>
      <p:grpSpPr>
        <a:xfrm>
          <a:off x="0" y="0"/>
          <a:ext cx="0" cy="0"/>
          <a:chOff x="0" y="0"/>
          <a:chExt cx="0" cy="0"/>
        </a:xfrm>
      </p:grpSpPr>
      <p:sp>
        <p:nvSpPr>
          <p:cNvPr id="63" name="Google Shape;63;p17"/>
          <p:cNvSpPr txBox="1"/>
          <p:nvPr>
            <p:ph type="title"/>
          </p:nvPr>
        </p:nvSpPr>
        <p:spPr>
          <a:xfrm>
            <a:off x="2993891" y="179229"/>
            <a:ext cx="6130800" cy="533100"/>
          </a:xfrm>
          <a:prstGeom prst="rect">
            <a:avLst/>
          </a:prstGeom>
          <a:noFill/>
          <a:ln>
            <a:noFill/>
          </a:ln>
        </p:spPr>
        <p:txBody>
          <a:bodyPr anchorCtr="0" anchor="t" bIns="68575" lIns="68575" spcFirstLastPara="1" rIns="68575" wrap="square" tIns="68575">
            <a:noAutofit/>
          </a:bodyPr>
          <a:lstStyle>
            <a:lvl1pPr indent="0" lvl="0" marL="0" marR="0" algn="r">
              <a:lnSpc>
                <a:spcPct val="90000"/>
              </a:lnSpc>
              <a:spcBef>
                <a:spcPts val="0"/>
              </a:spcBef>
              <a:spcAft>
                <a:spcPts val="0"/>
              </a:spcAft>
              <a:buClr>
                <a:srgbClr val="40C1AC"/>
              </a:buClr>
              <a:buSzPts val="2400"/>
              <a:buFont typeface="Verdana"/>
              <a:buNone/>
              <a:defRPr b="0" i="0" sz="2400" u="none" cap="none" strike="noStrike">
                <a:solidFill>
                  <a:srgbClr val="40C1AC"/>
                </a:solidFill>
                <a:latin typeface="Verdana"/>
                <a:ea typeface="Verdana"/>
                <a:cs typeface="Verdana"/>
                <a:sym typeface="Verdana"/>
              </a:defRPr>
            </a:lvl1pPr>
            <a:lvl2pPr indent="0" lvl="1">
              <a:spcBef>
                <a:spcPts val="0"/>
              </a:spcBef>
              <a:spcAft>
                <a:spcPts val="0"/>
              </a:spcAft>
              <a:buSzPts val="2400"/>
              <a:buNone/>
              <a:defRPr sz="2400"/>
            </a:lvl2pPr>
            <a:lvl3pPr indent="0" lvl="2">
              <a:spcBef>
                <a:spcPts val="0"/>
              </a:spcBef>
              <a:spcAft>
                <a:spcPts val="0"/>
              </a:spcAft>
              <a:buSzPts val="2400"/>
              <a:buNone/>
              <a:defRPr sz="2400"/>
            </a:lvl3pPr>
            <a:lvl4pPr indent="0" lvl="3">
              <a:spcBef>
                <a:spcPts val="0"/>
              </a:spcBef>
              <a:spcAft>
                <a:spcPts val="0"/>
              </a:spcAft>
              <a:buSzPts val="2400"/>
              <a:buNone/>
              <a:defRPr sz="2400"/>
            </a:lvl4pPr>
            <a:lvl5pPr indent="0" lvl="4">
              <a:spcBef>
                <a:spcPts val="0"/>
              </a:spcBef>
              <a:spcAft>
                <a:spcPts val="0"/>
              </a:spcAft>
              <a:buSzPts val="2400"/>
              <a:buNone/>
              <a:defRPr sz="2400"/>
            </a:lvl5pPr>
            <a:lvl6pPr indent="0" lvl="5">
              <a:spcBef>
                <a:spcPts val="0"/>
              </a:spcBef>
              <a:spcAft>
                <a:spcPts val="0"/>
              </a:spcAft>
              <a:buSzPts val="2400"/>
              <a:buNone/>
              <a:defRPr sz="2400"/>
            </a:lvl6pPr>
            <a:lvl7pPr indent="0" lvl="6">
              <a:spcBef>
                <a:spcPts val="0"/>
              </a:spcBef>
              <a:spcAft>
                <a:spcPts val="0"/>
              </a:spcAft>
              <a:buSzPts val="2400"/>
              <a:buNone/>
              <a:defRPr sz="2400"/>
            </a:lvl7pPr>
            <a:lvl8pPr indent="0" lvl="7">
              <a:spcBef>
                <a:spcPts val="0"/>
              </a:spcBef>
              <a:spcAft>
                <a:spcPts val="0"/>
              </a:spcAft>
              <a:buSzPts val="2400"/>
              <a:buNone/>
              <a:defRPr sz="2400"/>
            </a:lvl8pPr>
            <a:lvl9pPr indent="0" lvl="8">
              <a:spcBef>
                <a:spcPts val="0"/>
              </a:spcBef>
              <a:spcAft>
                <a:spcPts val="0"/>
              </a:spcAft>
              <a:buSzPts val="2400"/>
              <a:buNone/>
              <a:defRPr sz="24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TEXT">
  <p:cSld name="COVER+TEXT">
    <p:spTree>
      <p:nvGrpSpPr>
        <p:cNvPr id="64" name="Shape 64"/>
        <p:cNvGrpSpPr/>
        <p:nvPr/>
      </p:nvGrpSpPr>
      <p:grpSpPr>
        <a:xfrm>
          <a:off x="0" y="0"/>
          <a:ext cx="0" cy="0"/>
          <a:chOff x="0" y="0"/>
          <a:chExt cx="0" cy="0"/>
        </a:xfrm>
      </p:grpSpPr>
      <p:sp>
        <p:nvSpPr>
          <p:cNvPr id="65" name="Google Shape;65;p18"/>
          <p:cNvSpPr txBox="1"/>
          <p:nvPr>
            <p:ph idx="1" type="body"/>
          </p:nvPr>
        </p:nvSpPr>
        <p:spPr>
          <a:xfrm>
            <a:off x="261938" y="2828926"/>
            <a:ext cx="5271000" cy="812100"/>
          </a:xfrm>
          <a:prstGeom prst="rect">
            <a:avLst/>
          </a:prstGeom>
          <a:noFill/>
          <a:ln>
            <a:noFill/>
          </a:ln>
        </p:spPr>
        <p:txBody>
          <a:bodyPr anchorCtr="0" anchor="t" bIns="68575" lIns="68575" spcFirstLastPara="1" rIns="68575" wrap="square" tIns="68575">
            <a:noAutofit/>
          </a:bodyPr>
          <a:lstStyle>
            <a:lvl1pPr indent="-228600" lvl="0" marL="457200" marR="0" algn="l">
              <a:lnSpc>
                <a:spcPct val="90000"/>
              </a:lnSpc>
              <a:spcBef>
                <a:spcPts val="800"/>
              </a:spcBef>
              <a:spcAft>
                <a:spcPts val="0"/>
              </a:spcAft>
              <a:buClr>
                <a:srgbClr val="40C1AC"/>
              </a:buClr>
              <a:buSzPts val="2100"/>
              <a:buFont typeface="Arial"/>
              <a:buNone/>
              <a:defRPr b="0" i="0" sz="2100" u="none" cap="none" strike="noStrike">
                <a:solidFill>
                  <a:srgbClr val="40C1AC"/>
                </a:solidFill>
                <a:latin typeface="Arial"/>
                <a:ea typeface="Arial"/>
                <a:cs typeface="Arial"/>
                <a:sym typeface="Arial"/>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66" name="Google Shape;66;p18"/>
          <p:cNvSpPr txBox="1"/>
          <p:nvPr>
            <p:ph type="title"/>
          </p:nvPr>
        </p:nvSpPr>
        <p:spPr>
          <a:xfrm>
            <a:off x="261536" y="1680083"/>
            <a:ext cx="5271600" cy="1026600"/>
          </a:xfrm>
          <a:prstGeom prst="rect">
            <a:avLst/>
          </a:prstGeom>
          <a:noFill/>
          <a:ln>
            <a:noFill/>
          </a:ln>
        </p:spPr>
        <p:txBody>
          <a:bodyPr anchorCtr="0" anchor="t" bIns="68575" lIns="68575" spcFirstLastPara="1" rIns="68575" wrap="square" tIns="68575">
            <a:noAutofit/>
          </a:bodyPr>
          <a:lstStyle>
            <a:lvl1pPr indent="0" lvl="0" marL="0" marR="0" algn="l">
              <a:lnSpc>
                <a:spcPct val="90000"/>
              </a:lnSpc>
              <a:spcBef>
                <a:spcPts val="0"/>
              </a:spcBef>
              <a:spcAft>
                <a:spcPts val="0"/>
              </a:spcAft>
              <a:buClr>
                <a:schemeClr val="dk1"/>
              </a:buClr>
              <a:buSzPts val="3800"/>
              <a:buFont typeface="Verdana"/>
              <a:buNone/>
              <a:defRPr b="0" i="0" sz="3800" u="none" cap="none" strike="noStrike">
                <a:solidFill>
                  <a:schemeClr val="dk1"/>
                </a:solidFill>
                <a:latin typeface="Verdana"/>
                <a:ea typeface="Verdana"/>
                <a:cs typeface="Verdana"/>
                <a:sym typeface="Verdana"/>
              </a:defRPr>
            </a:lvl1pPr>
            <a:lvl2pPr indent="0" lvl="1">
              <a:spcBef>
                <a:spcPts val="0"/>
              </a:spcBef>
              <a:spcAft>
                <a:spcPts val="0"/>
              </a:spcAft>
              <a:buSzPts val="1100"/>
              <a:buNone/>
              <a:defRPr sz="1400"/>
            </a:lvl2pPr>
            <a:lvl3pPr indent="0" lvl="2">
              <a:spcBef>
                <a:spcPts val="0"/>
              </a:spcBef>
              <a:spcAft>
                <a:spcPts val="0"/>
              </a:spcAft>
              <a:buSzPts val="1100"/>
              <a:buNone/>
              <a:defRPr sz="1400"/>
            </a:lvl3pPr>
            <a:lvl4pPr indent="0" lvl="3">
              <a:spcBef>
                <a:spcPts val="0"/>
              </a:spcBef>
              <a:spcAft>
                <a:spcPts val="0"/>
              </a:spcAft>
              <a:buSzPts val="1100"/>
              <a:buNone/>
              <a:defRPr sz="1400"/>
            </a:lvl4pPr>
            <a:lvl5pPr indent="0" lvl="4">
              <a:spcBef>
                <a:spcPts val="0"/>
              </a:spcBef>
              <a:spcAft>
                <a:spcPts val="0"/>
              </a:spcAft>
              <a:buSzPts val="1100"/>
              <a:buNone/>
              <a:defRPr sz="1400"/>
            </a:lvl5pPr>
            <a:lvl6pPr indent="0" lvl="5">
              <a:spcBef>
                <a:spcPts val="0"/>
              </a:spcBef>
              <a:spcAft>
                <a:spcPts val="0"/>
              </a:spcAft>
              <a:buSzPts val="1100"/>
              <a:buNone/>
              <a:defRPr sz="1400"/>
            </a:lvl6pPr>
            <a:lvl7pPr indent="0" lvl="6">
              <a:spcBef>
                <a:spcPts val="0"/>
              </a:spcBef>
              <a:spcAft>
                <a:spcPts val="0"/>
              </a:spcAft>
              <a:buSzPts val="1100"/>
              <a:buNone/>
              <a:defRPr sz="1400"/>
            </a:lvl7pPr>
            <a:lvl8pPr indent="0" lvl="7">
              <a:spcBef>
                <a:spcPts val="0"/>
              </a:spcBef>
              <a:spcAft>
                <a:spcPts val="0"/>
              </a:spcAft>
              <a:buSzPts val="1100"/>
              <a:buNone/>
              <a:defRPr sz="1400"/>
            </a:lvl8pPr>
            <a:lvl9pPr indent="0" lvl="8">
              <a:spcBef>
                <a:spcPts val="0"/>
              </a:spcBef>
              <a:spcAft>
                <a:spcPts val="0"/>
              </a:spcAft>
              <a:buSzPts val="1100"/>
              <a:buNone/>
              <a:defRPr sz="1400"/>
            </a:lvl9pPr>
          </a:lstStyle>
          <a:p/>
        </p:txBody>
      </p:sp>
      <p:sp>
        <p:nvSpPr>
          <p:cNvPr id="67" name="Google Shape;67;p18"/>
          <p:cNvSpPr txBox="1"/>
          <p:nvPr>
            <p:ph idx="2" type="body"/>
          </p:nvPr>
        </p:nvSpPr>
        <p:spPr>
          <a:xfrm>
            <a:off x="1" y="4797250"/>
            <a:ext cx="6898800" cy="3462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lvl1pPr indent="-228600" lvl="0" marL="457200" marR="0" algn="l">
              <a:lnSpc>
                <a:spcPct val="90000"/>
              </a:lnSpc>
              <a:spcBef>
                <a:spcPts val="800"/>
              </a:spcBef>
              <a:spcAft>
                <a:spcPts val="0"/>
              </a:spcAft>
              <a:buClr>
                <a:srgbClr val="3B3838"/>
              </a:buClr>
              <a:buSzPts val="1200"/>
              <a:buFont typeface="Arial"/>
              <a:buNone/>
              <a:defRPr b="0" i="0" sz="1200" u="none" cap="none" strike="noStrike">
                <a:solidFill>
                  <a:srgbClr val="3B3838"/>
                </a:solidFill>
                <a:latin typeface="Verdana"/>
                <a:ea typeface="Verdana"/>
                <a:cs typeface="Verdana"/>
                <a:sym typeface="Verdana"/>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Verdana"/>
                <a:ea typeface="Verdana"/>
                <a:cs typeface="Verdana"/>
                <a:sym typeface="Verdana"/>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Verdana"/>
                <a:ea typeface="Verdana"/>
                <a:cs typeface="Verdana"/>
                <a:sym typeface="Verdana"/>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68" name="Google Shape;68;p18"/>
          <p:cNvSpPr txBox="1"/>
          <p:nvPr>
            <p:ph idx="3" type="body"/>
          </p:nvPr>
        </p:nvSpPr>
        <p:spPr>
          <a:xfrm>
            <a:off x="6898613" y="4797250"/>
            <a:ext cx="2245500" cy="3462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lvl1pPr indent="-228600" lvl="0" marL="457200" marR="0" algn="r">
              <a:lnSpc>
                <a:spcPct val="90000"/>
              </a:lnSpc>
              <a:spcBef>
                <a:spcPts val="800"/>
              </a:spcBef>
              <a:spcAft>
                <a:spcPts val="0"/>
              </a:spcAft>
              <a:buClr>
                <a:srgbClr val="3B3838"/>
              </a:buClr>
              <a:buSzPts val="1200"/>
              <a:buFont typeface="Arial"/>
              <a:buNone/>
              <a:defRPr b="0" i="0" sz="1200" u="none" cap="none" strike="noStrike">
                <a:solidFill>
                  <a:srgbClr val="3B3838"/>
                </a:solidFill>
                <a:latin typeface="Verdana"/>
                <a:ea typeface="Verdana"/>
                <a:cs typeface="Verdana"/>
                <a:sym typeface="Verdana"/>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Verdana"/>
                <a:ea typeface="Verdana"/>
                <a:cs typeface="Verdana"/>
                <a:sym typeface="Verdana"/>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Verdana"/>
                <a:ea typeface="Verdana"/>
                <a:cs typeface="Verdana"/>
                <a:sym typeface="Verdana"/>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9" name="Shape 69"/>
        <p:cNvGrpSpPr/>
        <p:nvPr/>
      </p:nvGrpSpPr>
      <p:grpSpPr>
        <a:xfrm>
          <a:off x="0" y="0"/>
          <a:ext cx="0" cy="0"/>
          <a:chOff x="0" y="0"/>
          <a:chExt cx="0" cy="0"/>
        </a:xfrm>
      </p:grpSpPr>
      <p:sp>
        <p:nvSpPr>
          <p:cNvPr id="70" name="Google Shape;70;p19"/>
          <p:cNvSpPr txBox="1"/>
          <p:nvPr>
            <p:ph type="title"/>
          </p:nvPr>
        </p:nvSpPr>
        <p:spPr>
          <a:xfrm>
            <a:off x="231775" y="102394"/>
            <a:ext cx="8683500" cy="514200"/>
          </a:xfrm>
          <a:prstGeom prst="rect">
            <a:avLst/>
          </a:prstGeom>
          <a:noFill/>
          <a:ln>
            <a:noFill/>
          </a:ln>
        </p:spPr>
        <p:txBody>
          <a:bodyPr anchorCtr="0" anchor="ctr" bIns="45700" lIns="91425" spcFirstLastPara="1" rIns="91425" wrap="square" tIns="45700">
            <a:noAutofit/>
          </a:bodyPr>
          <a:lstStyle>
            <a:lvl1pPr lvl="0" algn="ctr">
              <a:lnSpc>
                <a:spcPct val="90000"/>
              </a:lnSpc>
              <a:spcBef>
                <a:spcPts val="0"/>
              </a:spcBef>
              <a:spcAft>
                <a:spcPts val="0"/>
              </a:spcAft>
              <a:buSzPts val="1400"/>
              <a:buNone/>
              <a:defRPr/>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p:txBody>
      </p:sp>
      <p:sp>
        <p:nvSpPr>
          <p:cNvPr id="71" name="Google Shape;71;p19"/>
          <p:cNvSpPr txBox="1"/>
          <p:nvPr>
            <p:ph idx="1" type="body"/>
          </p:nvPr>
        </p:nvSpPr>
        <p:spPr>
          <a:xfrm>
            <a:off x="346075" y="959644"/>
            <a:ext cx="8458200" cy="36684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SzPts val="1800"/>
              <a:buChar char="●"/>
              <a:defRPr/>
            </a:lvl1pPr>
            <a:lvl2pPr indent="-342900" lvl="1" marL="914400" algn="l">
              <a:spcBef>
                <a:spcPts val="360"/>
              </a:spcBef>
              <a:spcAft>
                <a:spcPts val="0"/>
              </a:spcAft>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SzPts val="1800"/>
              <a:buChar char="●"/>
              <a:defRPr/>
            </a:lvl4pPr>
            <a:lvl5pPr indent="-342900" lvl="4" marL="2286000" algn="l">
              <a:spcBef>
                <a:spcPts val="36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72" name="Google Shape;72;p19"/>
          <p:cNvSpPr txBox="1"/>
          <p:nvPr>
            <p:ph idx="11" type="ftr"/>
          </p:nvPr>
        </p:nvSpPr>
        <p:spPr>
          <a:xfrm>
            <a:off x="2973388" y="4914900"/>
            <a:ext cx="3200400" cy="1716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9"/>
          <p:cNvSpPr txBox="1"/>
          <p:nvPr>
            <p:ph idx="12" type="sldNum"/>
          </p:nvPr>
        </p:nvSpPr>
        <p:spPr>
          <a:xfrm>
            <a:off x="6896100" y="4914900"/>
            <a:ext cx="1905000" cy="171600"/>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None/>
              <a:defRPr b="0" sz="900">
                <a:solidFill>
                  <a:srgbClr val="092E5C"/>
                </a:solidFill>
                <a:latin typeface="Arial"/>
                <a:ea typeface="Arial"/>
                <a:cs typeface="Arial"/>
                <a:sym typeface="Arial"/>
              </a:defRPr>
            </a:lvl1pPr>
            <a:lvl2pPr indent="0" lvl="1" marL="0" marR="0" algn="r">
              <a:spcBef>
                <a:spcPts val="0"/>
              </a:spcBef>
              <a:spcAft>
                <a:spcPts val="0"/>
              </a:spcAft>
              <a:buNone/>
              <a:defRPr b="0" sz="900">
                <a:solidFill>
                  <a:srgbClr val="092E5C"/>
                </a:solidFill>
                <a:latin typeface="Arial"/>
                <a:ea typeface="Arial"/>
                <a:cs typeface="Arial"/>
                <a:sym typeface="Arial"/>
              </a:defRPr>
            </a:lvl2pPr>
            <a:lvl3pPr indent="0" lvl="2" marL="0" marR="0" algn="r">
              <a:spcBef>
                <a:spcPts val="0"/>
              </a:spcBef>
              <a:spcAft>
                <a:spcPts val="0"/>
              </a:spcAft>
              <a:buNone/>
              <a:defRPr b="0" sz="900">
                <a:solidFill>
                  <a:srgbClr val="092E5C"/>
                </a:solidFill>
                <a:latin typeface="Arial"/>
                <a:ea typeface="Arial"/>
                <a:cs typeface="Arial"/>
                <a:sym typeface="Arial"/>
              </a:defRPr>
            </a:lvl3pPr>
            <a:lvl4pPr indent="0" lvl="3" marL="0" marR="0" algn="r">
              <a:spcBef>
                <a:spcPts val="0"/>
              </a:spcBef>
              <a:spcAft>
                <a:spcPts val="0"/>
              </a:spcAft>
              <a:buNone/>
              <a:defRPr b="0" sz="900">
                <a:solidFill>
                  <a:srgbClr val="092E5C"/>
                </a:solidFill>
                <a:latin typeface="Arial"/>
                <a:ea typeface="Arial"/>
                <a:cs typeface="Arial"/>
                <a:sym typeface="Arial"/>
              </a:defRPr>
            </a:lvl4pPr>
            <a:lvl5pPr indent="0" lvl="4" marL="0" marR="0" algn="r">
              <a:spcBef>
                <a:spcPts val="0"/>
              </a:spcBef>
              <a:spcAft>
                <a:spcPts val="0"/>
              </a:spcAft>
              <a:buNone/>
              <a:defRPr b="0" sz="900">
                <a:solidFill>
                  <a:srgbClr val="092E5C"/>
                </a:solidFill>
                <a:latin typeface="Arial"/>
                <a:ea typeface="Arial"/>
                <a:cs typeface="Arial"/>
                <a:sym typeface="Arial"/>
              </a:defRPr>
            </a:lvl5pPr>
            <a:lvl6pPr indent="0" lvl="5" marL="0" marR="0" algn="r">
              <a:spcBef>
                <a:spcPts val="0"/>
              </a:spcBef>
              <a:spcAft>
                <a:spcPts val="0"/>
              </a:spcAft>
              <a:buNone/>
              <a:defRPr b="0" sz="900">
                <a:solidFill>
                  <a:srgbClr val="092E5C"/>
                </a:solidFill>
                <a:latin typeface="Arial"/>
                <a:ea typeface="Arial"/>
                <a:cs typeface="Arial"/>
                <a:sym typeface="Arial"/>
              </a:defRPr>
            </a:lvl6pPr>
            <a:lvl7pPr indent="0" lvl="6" marL="0" marR="0" algn="r">
              <a:spcBef>
                <a:spcPts val="0"/>
              </a:spcBef>
              <a:spcAft>
                <a:spcPts val="0"/>
              </a:spcAft>
              <a:buNone/>
              <a:defRPr b="0" sz="900">
                <a:solidFill>
                  <a:srgbClr val="092E5C"/>
                </a:solidFill>
                <a:latin typeface="Arial"/>
                <a:ea typeface="Arial"/>
                <a:cs typeface="Arial"/>
                <a:sym typeface="Arial"/>
              </a:defRPr>
            </a:lvl7pPr>
            <a:lvl8pPr indent="0" lvl="7" marL="0" marR="0" algn="r">
              <a:spcBef>
                <a:spcPts val="0"/>
              </a:spcBef>
              <a:spcAft>
                <a:spcPts val="0"/>
              </a:spcAft>
              <a:buNone/>
              <a:defRPr b="0" sz="900">
                <a:solidFill>
                  <a:srgbClr val="092E5C"/>
                </a:solidFill>
                <a:latin typeface="Arial"/>
                <a:ea typeface="Arial"/>
                <a:cs typeface="Arial"/>
                <a:sym typeface="Arial"/>
              </a:defRPr>
            </a:lvl8pPr>
            <a:lvl9pPr indent="0" lvl="8" marL="0" marR="0" algn="r">
              <a:spcBef>
                <a:spcPts val="0"/>
              </a:spcBef>
              <a:spcAft>
                <a:spcPts val="0"/>
              </a:spcAft>
              <a:buNone/>
              <a:defRPr b="0" sz="900">
                <a:solidFill>
                  <a:srgbClr val="092E5C"/>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tx">
  <p:cSld name="TITLE_AND_BODY">
    <p:bg>
      <p:bgPr>
        <a:blipFill>
          <a:blip r:embed="rId2">
            <a:alphaModFix/>
          </a:blip>
          <a:stretch>
            <a:fillRect/>
          </a:stretch>
        </a:blipFill>
      </p:bgPr>
    </p:bg>
    <p:spTree>
      <p:nvGrpSpPr>
        <p:cNvPr id="74" name="Shape 74"/>
        <p:cNvGrpSpPr/>
        <p:nvPr/>
      </p:nvGrpSpPr>
      <p:grpSpPr>
        <a:xfrm>
          <a:off x="0" y="0"/>
          <a:ext cx="0" cy="0"/>
          <a:chOff x="0" y="0"/>
          <a:chExt cx="0" cy="0"/>
        </a:xfrm>
      </p:grpSpPr>
      <p:sp>
        <p:nvSpPr>
          <p:cNvPr id="75" name="Google Shape;75;p20"/>
          <p:cNvSpPr txBox="1"/>
          <p:nvPr>
            <p:ph idx="12" type="sldNum"/>
          </p:nvPr>
        </p:nvSpPr>
        <p:spPr>
          <a:xfrm>
            <a:off x="4480039" y="4905375"/>
            <a:ext cx="179100" cy="177000"/>
          </a:xfrm>
          <a:prstGeom prst="rect">
            <a:avLst/>
          </a:prstGeom>
          <a:noFill/>
          <a:ln>
            <a:noFill/>
          </a:ln>
        </p:spPr>
        <p:txBody>
          <a:bodyPr anchorCtr="0" anchor="t" bIns="19050" lIns="19050" spcFirstLastPara="1" rIns="19050" wrap="square" tIns="19050">
            <a:noAutofit/>
          </a:bodyPr>
          <a:lstStyle>
            <a:lvl1pPr indent="0" lvl="0" marL="0" algn="ctr">
              <a:lnSpc>
                <a:spcPct val="100000"/>
              </a:lnSpc>
              <a:spcBef>
                <a:spcPts val="0"/>
              </a:spcBef>
              <a:spcAft>
                <a:spcPts val="0"/>
              </a:spcAft>
              <a:buClr>
                <a:srgbClr val="000000"/>
              </a:buClr>
              <a:buSzPts val="900"/>
              <a:buFont typeface="Helvetica Neue Light"/>
              <a:buNone/>
              <a:defRPr sz="900"/>
            </a:lvl1pPr>
            <a:lvl2pPr indent="0" lvl="1" marL="0" algn="ctr">
              <a:lnSpc>
                <a:spcPct val="100000"/>
              </a:lnSpc>
              <a:spcBef>
                <a:spcPts val="0"/>
              </a:spcBef>
              <a:spcAft>
                <a:spcPts val="0"/>
              </a:spcAft>
              <a:buClr>
                <a:srgbClr val="000000"/>
              </a:buClr>
              <a:buSzPts val="900"/>
              <a:buFont typeface="Helvetica Neue Light"/>
              <a:buNone/>
              <a:defRPr sz="900"/>
            </a:lvl2pPr>
            <a:lvl3pPr indent="0" lvl="2" marL="0" algn="ctr">
              <a:lnSpc>
                <a:spcPct val="100000"/>
              </a:lnSpc>
              <a:spcBef>
                <a:spcPts val="0"/>
              </a:spcBef>
              <a:spcAft>
                <a:spcPts val="0"/>
              </a:spcAft>
              <a:buClr>
                <a:srgbClr val="000000"/>
              </a:buClr>
              <a:buSzPts val="900"/>
              <a:buFont typeface="Helvetica Neue Light"/>
              <a:buNone/>
              <a:defRPr sz="900"/>
            </a:lvl3pPr>
            <a:lvl4pPr indent="0" lvl="3" marL="0" algn="ctr">
              <a:lnSpc>
                <a:spcPct val="100000"/>
              </a:lnSpc>
              <a:spcBef>
                <a:spcPts val="0"/>
              </a:spcBef>
              <a:spcAft>
                <a:spcPts val="0"/>
              </a:spcAft>
              <a:buClr>
                <a:srgbClr val="000000"/>
              </a:buClr>
              <a:buSzPts val="900"/>
              <a:buFont typeface="Helvetica Neue Light"/>
              <a:buNone/>
              <a:defRPr sz="900"/>
            </a:lvl4pPr>
            <a:lvl5pPr indent="0" lvl="4" marL="0" algn="ctr">
              <a:lnSpc>
                <a:spcPct val="100000"/>
              </a:lnSpc>
              <a:spcBef>
                <a:spcPts val="0"/>
              </a:spcBef>
              <a:spcAft>
                <a:spcPts val="0"/>
              </a:spcAft>
              <a:buClr>
                <a:srgbClr val="000000"/>
              </a:buClr>
              <a:buSzPts val="900"/>
              <a:buFont typeface="Helvetica Neue Light"/>
              <a:buNone/>
              <a:defRPr sz="900"/>
            </a:lvl5pPr>
            <a:lvl6pPr indent="0" lvl="5" marL="0" algn="ctr">
              <a:lnSpc>
                <a:spcPct val="100000"/>
              </a:lnSpc>
              <a:spcBef>
                <a:spcPts val="0"/>
              </a:spcBef>
              <a:spcAft>
                <a:spcPts val="0"/>
              </a:spcAft>
              <a:buClr>
                <a:srgbClr val="000000"/>
              </a:buClr>
              <a:buSzPts val="900"/>
              <a:buFont typeface="Helvetica Neue Light"/>
              <a:buNone/>
              <a:defRPr sz="900"/>
            </a:lvl6pPr>
            <a:lvl7pPr indent="0" lvl="6" marL="0" algn="ctr">
              <a:lnSpc>
                <a:spcPct val="100000"/>
              </a:lnSpc>
              <a:spcBef>
                <a:spcPts val="0"/>
              </a:spcBef>
              <a:spcAft>
                <a:spcPts val="0"/>
              </a:spcAft>
              <a:buClr>
                <a:srgbClr val="000000"/>
              </a:buClr>
              <a:buSzPts val="900"/>
              <a:buFont typeface="Helvetica Neue Light"/>
              <a:buNone/>
              <a:defRPr sz="900"/>
            </a:lvl7pPr>
            <a:lvl8pPr indent="0" lvl="7" marL="0" algn="ctr">
              <a:lnSpc>
                <a:spcPct val="100000"/>
              </a:lnSpc>
              <a:spcBef>
                <a:spcPts val="0"/>
              </a:spcBef>
              <a:spcAft>
                <a:spcPts val="0"/>
              </a:spcAft>
              <a:buClr>
                <a:srgbClr val="000000"/>
              </a:buClr>
              <a:buSzPts val="900"/>
              <a:buFont typeface="Helvetica Neue Light"/>
              <a:buNone/>
              <a:defRPr sz="900"/>
            </a:lvl8pPr>
            <a:lvl9pPr indent="0" lvl="8" marL="0" algn="ctr">
              <a:lnSpc>
                <a:spcPct val="100000"/>
              </a:lnSpc>
              <a:spcBef>
                <a:spcPts val="0"/>
              </a:spcBef>
              <a:spcAft>
                <a:spcPts val="0"/>
              </a:spcAft>
              <a:buClr>
                <a:srgbClr val="000000"/>
              </a:buClr>
              <a:buSzPts val="900"/>
              <a:buFont typeface="Helvetica Neue Light"/>
              <a:buNone/>
              <a:defRPr sz="900"/>
            </a:lvl9pPr>
          </a:lstStyle>
          <a:p>
            <a:pPr indent="0" lvl="0" marL="0" rtl="0" algn="ctr">
              <a:spcBef>
                <a:spcPts val="0"/>
              </a:spcBef>
              <a:spcAft>
                <a:spcPts val="0"/>
              </a:spcAft>
              <a:buNone/>
            </a:pPr>
            <a:fld id="{00000000-1234-1234-1234-123412341234}" type="slidenum">
              <a:rPr lang="en-GB"/>
              <a:t>‹#›</a:t>
            </a:fld>
            <a:endParaRPr sz="500"/>
          </a:p>
        </p:txBody>
      </p:sp>
      <p:pic>
        <p:nvPicPr>
          <p:cNvPr id="76" name="Google Shape;76;p20"/>
          <p:cNvPicPr preferRelativeResize="0"/>
          <p:nvPr/>
        </p:nvPicPr>
        <p:blipFill rotWithShape="1">
          <a:blip r:embed="rId3">
            <a:alphaModFix/>
          </a:blip>
          <a:srcRect b="0" l="0" r="0" t="0"/>
          <a:stretch/>
        </p:blipFill>
        <p:spPr>
          <a:xfrm>
            <a:off x="3875625" y="4554375"/>
            <a:ext cx="1392600" cy="3510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Master">
  <p:cSld name="Content Master">
    <p:spTree>
      <p:nvGrpSpPr>
        <p:cNvPr id="77" name="Shape 77"/>
        <p:cNvGrpSpPr/>
        <p:nvPr/>
      </p:nvGrpSpPr>
      <p:grpSpPr>
        <a:xfrm>
          <a:off x="0" y="0"/>
          <a:ext cx="0" cy="0"/>
          <a:chOff x="0" y="0"/>
          <a:chExt cx="0" cy="0"/>
        </a:xfrm>
      </p:grpSpPr>
      <p:sp>
        <p:nvSpPr>
          <p:cNvPr id="78" name="Google Shape;78;p21"/>
          <p:cNvSpPr txBox="1"/>
          <p:nvPr>
            <p:ph idx="1" type="body"/>
          </p:nvPr>
        </p:nvSpPr>
        <p:spPr>
          <a:xfrm>
            <a:off x="250575" y="872138"/>
            <a:ext cx="8602800" cy="3781800"/>
          </a:xfrm>
          <a:prstGeom prst="rect">
            <a:avLst/>
          </a:prstGeom>
          <a:noFill/>
          <a:ln>
            <a:noFill/>
          </a:ln>
        </p:spPr>
        <p:txBody>
          <a:bodyPr anchorCtr="0" anchor="t" bIns="34275" lIns="68575" spcFirstLastPara="1" rIns="68575" wrap="square" tIns="34275">
            <a:normAutofit/>
          </a:bodyPr>
          <a:lstStyle>
            <a:lvl1pPr indent="-361950" lvl="0" marL="457200" algn="l">
              <a:lnSpc>
                <a:spcPct val="115000"/>
              </a:lnSpc>
              <a:spcBef>
                <a:spcPts val="0"/>
              </a:spcBef>
              <a:spcAft>
                <a:spcPts val="0"/>
              </a:spcAft>
              <a:buClr>
                <a:srgbClr val="092745"/>
              </a:buClr>
              <a:buSzPts val="2100"/>
              <a:buChar char="•"/>
              <a:defRPr sz="1100"/>
            </a:lvl1pPr>
            <a:lvl2pPr indent="-342900" lvl="1" marL="914400" algn="l">
              <a:lnSpc>
                <a:spcPct val="115000"/>
              </a:lnSpc>
              <a:spcBef>
                <a:spcPts val="800"/>
              </a:spcBef>
              <a:spcAft>
                <a:spcPts val="0"/>
              </a:spcAft>
              <a:buClr>
                <a:schemeClr val="dk1"/>
              </a:buClr>
              <a:buSzPts val="1800"/>
              <a:buChar char="•"/>
              <a:defRPr sz="1100"/>
            </a:lvl2pPr>
            <a:lvl3pPr indent="-323850" lvl="2" marL="1371600" algn="l">
              <a:lnSpc>
                <a:spcPct val="115000"/>
              </a:lnSpc>
              <a:spcBef>
                <a:spcPts val="500"/>
              </a:spcBef>
              <a:spcAft>
                <a:spcPts val="0"/>
              </a:spcAft>
              <a:buClr>
                <a:schemeClr val="dk1"/>
              </a:buClr>
              <a:buSzPts val="1500"/>
              <a:buChar char="•"/>
              <a:defRPr sz="1100"/>
            </a:lvl3pPr>
            <a:lvl4pPr indent="-317500" lvl="3" marL="1828800" algn="l">
              <a:lnSpc>
                <a:spcPct val="115000"/>
              </a:lnSpc>
              <a:spcBef>
                <a:spcPts val="500"/>
              </a:spcBef>
              <a:spcAft>
                <a:spcPts val="0"/>
              </a:spcAft>
              <a:buClr>
                <a:schemeClr val="dk1"/>
              </a:buClr>
              <a:buSzPts val="1400"/>
              <a:buChar char="•"/>
              <a:defRPr sz="1100"/>
            </a:lvl4pPr>
            <a:lvl5pPr indent="-317500" lvl="4" marL="2286000" algn="l">
              <a:lnSpc>
                <a:spcPct val="115000"/>
              </a:lnSpc>
              <a:spcBef>
                <a:spcPts val="500"/>
              </a:spcBef>
              <a:spcAft>
                <a:spcPts val="0"/>
              </a:spcAft>
              <a:buClr>
                <a:schemeClr val="dk1"/>
              </a:buClr>
              <a:buSzPts val="1400"/>
              <a:buChar char="•"/>
              <a:defRPr sz="1100"/>
            </a:lvl5pPr>
            <a:lvl6pPr indent="-317500" lvl="5" marL="2743200" algn="l">
              <a:lnSpc>
                <a:spcPct val="115000"/>
              </a:lnSpc>
              <a:spcBef>
                <a:spcPts val="500"/>
              </a:spcBef>
              <a:spcAft>
                <a:spcPts val="0"/>
              </a:spcAft>
              <a:buClr>
                <a:schemeClr val="dk1"/>
              </a:buClr>
              <a:buSzPts val="1400"/>
              <a:buChar char="•"/>
              <a:defRPr sz="1100"/>
            </a:lvl6pPr>
            <a:lvl7pPr indent="-317500" lvl="6" marL="3200400" algn="l">
              <a:lnSpc>
                <a:spcPct val="115000"/>
              </a:lnSpc>
              <a:spcBef>
                <a:spcPts val="400"/>
              </a:spcBef>
              <a:spcAft>
                <a:spcPts val="0"/>
              </a:spcAft>
              <a:buClr>
                <a:schemeClr val="dk1"/>
              </a:buClr>
              <a:buSzPts val="1400"/>
              <a:buChar char="•"/>
              <a:defRPr sz="1100"/>
            </a:lvl7pPr>
            <a:lvl8pPr indent="-317500" lvl="7" marL="3657600" algn="l">
              <a:lnSpc>
                <a:spcPct val="115000"/>
              </a:lnSpc>
              <a:spcBef>
                <a:spcPts val="400"/>
              </a:spcBef>
              <a:spcAft>
                <a:spcPts val="0"/>
              </a:spcAft>
              <a:buClr>
                <a:schemeClr val="dk1"/>
              </a:buClr>
              <a:buSzPts val="1400"/>
              <a:buChar char="•"/>
              <a:defRPr sz="1100"/>
            </a:lvl8pPr>
            <a:lvl9pPr indent="-317500" lvl="8" marL="4114800" algn="l">
              <a:lnSpc>
                <a:spcPct val="115000"/>
              </a:lnSpc>
              <a:spcBef>
                <a:spcPts val="400"/>
              </a:spcBef>
              <a:spcAft>
                <a:spcPts val="0"/>
              </a:spcAft>
              <a:buClr>
                <a:schemeClr val="dk1"/>
              </a:buClr>
              <a:buSzPts val="1400"/>
              <a:buChar char="•"/>
              <a:defRPr sz="1100"/>
            </a:lvl9pPr>
          </a:lstStyle>
          <a:p/>
        </p:txBody>
      </p:sp>
      <p:sp>
        <p:nvSpPr>
          <p:cNvPr id="79" name="Google Shape;79;p21"/>
          <p:cNvSpPr txBox="1"/>
          <p:nvPr>
            <p:ph idx="12" type="sldNum"/>
          </p:nvPr>
        </p:nvSpPr>
        <p:spPr>
          <a:xfrm>
            <a:off x="8104117" y="4909291"/>
            <a:ext cx="855900" cy="2130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Lato"/>
                <a:ea typeface="Lato"/>
                <a:cs typeface="Lato"/>
                <a:sym typeface="Lato"/>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Lato"/>
                <a:ea typeface="Lato"/>
                <a:cs typeface="Lato"/>
                <a:sym typeface="Lato"/>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Lato"/>
                <a:ea typeface="Lato"/>
                <a:cs typeface="Lato"/>
                <a:sym typeface="Lato"/>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Lato"/>
                <a:ea typeface="Lato"/>
                <a:cs typeface="Lato"/>
                <a:sym typeface="Lato"/>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Lato"/>
                <a:ea typeface="Lato"/>
                <a:cs typeface="Lato"/>
                <a:sym typeface="Lato"/>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Lato"/>
                <a:ea typeface="Lato"/>
                <a:cs typeface="Lato"/>
                <a:sym typeface="Lato"/>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Lato"/>
                <a:ea typeface="Lato"/>
                <a:cs typeface="Lato"/>
                <a:sym typeface="Lato"/>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Lato"/>
                <a:ea typeface="Lato"/>
                <a:cs typeface="Lato"/>
                <a:sym typeface="Lato"/>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F2F2F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GB"/>
              <a:t>‹#›</a:t>
            </a:fld>
            <a:endParaRPr/>
          </a:p>
        </p:txBody>
      </p:sp>
      <p:sp>
        <p:nvSpPr>
          <p:cNvPr id="80" name="Google Shape;80;p21"/>
          <p:cNvSpPr txBox="1"/>
          <p:nvPr>
            <p:ph type="title"/>
          </p:nvPr>
        </p:nvSpPr>
        <p:spPr>
          <a:xfrm>
            <a:off x="167782" y="41464"/>
            <a:ext cx="7886700" cy="57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F2F2F2"/>
              </a:buClr>
              <a:buSzPts val="14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p:cSld name="SPG+TEXT_1">
    <p:spTree>
      <p:nvGrpSpPr>
        <p:cNvPr id="12" name="Shape 12"/>
        <p:cNvGrpSpPr/>
        <p:nvPr/>
      </p:nvGrpSpPr>
      <p:grpSpPr>
        <a:xfrm>
          <a:off x="0" y="0"/>
          <a:ext cx="0" cy="0"/>
          <a:chOff x="0" y="0"/>
          <a:chExt cx="0" cy="0"/>
        </a:xfrm>
      </p:grpSpPr>
      <p:sp>
        <p:nvSpPr>
          <p:cNvPr id="13" name="Google Shape;13;p3"/>
          <p:cNvSpPr txBox="1"/>
          <p:nvPr>
            <p:ph idx="1" type="body"/>
          </p:nvPr>
        </p:nvSpPr>
        <p:spPr>
          <a:xfrm>
            <a:off x="580779" y="1136225"/>
            <a:ext cx="8286600" cy="3849900"/>
          </a:xfrm>
          <a:prstGeom prst="rect">
            <a:avLst/>
          </a:prstGeom>
          <a:noFill/>
          <a:ln>
            <a:noFill/>
          </a:ln>
        </p:spPr>
        <p:txBody>
          <a:bodyPr anchorCtr="0" anchor="t" bIns="68575" lIns="68575" spcFirstLastPara="1" rIns="68575" wrap="square" tIns="68575">
            <a:noAutofit/>
          </a:bodyPr>
          <a:lstStyle>
            <a:lvl1pPr indent="-361950" lvl="0" marL="457200" marR="0" algn="l">
              <a:lnSpc>
                <a:spcPct val="115000"/>
              </a:lnSpc>
              <a:spcBef>
                <a:spcPts val="0"/>
              </a:spcBef>
              <a:spcAft>
                <a:spcPts val="0"/>
              </a:spcAft>
              <a:buClr>
                <a:srgbClr val="40C1AC"/>
              </a:buClr>
              <a:buSzPts val="2100"/>
              <a:buFont typeface="Noto Sans Symbols"/>
              <a:buChar char="▪"/>
              <a:defRPr b="0" i="0" sz="2100" u="none" cap="none" strike="noStrike">
                <a:solidFill>
                  <a:srgbClr val="595959"/>
                </a:solidFill>
                <a:latin typeface="Verdana"/>
                <a:ea typeface="Verdana"/>
                <a:cs typeface="Verdana"/>
                <a:sym typeface="Verdana"/>
              </a:defRPr>
            </a:lvl1pPr>
            <a:lvl2pPr indent="-228600" lvl="1" marL="914400" marR="0" algn="l">
              <a:lnSpc>
                <a:spcPct val="90000"/>
              </a:lnSpc>
              <a:spcBef>
                <a:spcPts val="1000"/>
              </a:spcBef>
              <a:spcAft>
                <a:spcPts val="0"/>
              </a:spcAft>
              <a:buClr>
                <a:srgbClr val="40C1AC"/>
              </a:buClr>
              <a:buSzPts val="1100"/>
              <a:buFont typeface="Noto Sans Symbols"/>
              <a:buNone/>
              <a:defRPr b="0" i="0" sz="1500" u="none" cap="none" strike="noStrike">
                <a:solidFill>
                  <a:srgbClr val="595959"/>
                </a:solidFill>
                <a:latin typeface="Verdana"/>
                <a:ea typeface="Verdana"/>
                <a:cs typeface="Verdana"/>
                <a:sym typeface="Verdana"/>
              </a:defRPr>
            </a:lvl2pPr>
            <a:lvl3pPr indent="-228600" lvl="2" marL="1371600" marR="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Verdana"/>
                <a:ea typeface="Verdana"/>
                <a:cs typeface="Verdana"/>
                <a:sym typeface="Verdana"/>
              </a:defRPr>
            </a:lvl3pPr>
            <a:lvl4pPr indent="-228600" lvl="3" marL="1828800" marR="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Verdana"/>
                <a:ea typeface="Verdana"/>
                <a:cs typeface="Verdana"/>
                <a:sym typeface="Verdana"/>
              </a:defRPr>
            </a:lvl4pPr>
            <a:lvl5pPr indent="-228600" lvl="4" marL="2286000" marR="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Verdana"/>
                <a:ea typeface="Verdana"/>
                <a:cs typeface="Verdana"/>
                <a:sym typeface="Verdana"/>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4" name="Google Shape;14;p3"/>
          <p:cNvSpPr txBox="1"/>
          <p:nvPr>
            <p:ph type="title"/>
          </p:nvPr>
        </p:nvSpPr>
        <p:spPr>
          <a:xfrm>
            <a:off x="2993891" y="179229"/>
            <a:ext cx="6130800" cy="533100"/>
          </a:xfrm>
          <a:prstGeom prst="rect">
            <a:avLst/>
          </a:prstGeom>
          <a:noFill/>
          <a:ln>
            <a:noFill/>
          </a:ln>
        </p:spPr>
        <p:txBody>
          <a:bodyPr anchorCtr="0" anchor="t" bIns="68575" lIns="68575" spcFirstLastPara="1" rIns="68575" wrap="square" tIns="68575">
            <a:noAutofit/>
          </a:bodyPr>
          <a:lstStyle>
            <a:lvl1pPr indent="0" lvl="0" marL="0" marR="0" algn="r">
              <a:lnSpc>
                <a:spcPct val="90000"/>
              </a:lnSpc>
              <a:spcBef>
                <a:spcPts val="0"/>
              </a:spcBef>
              <a:spcAft>
                <a:spcPts val="0"/>
              </a:spcAft>
              <a:buClr>
                <a:srgbClr val="40C1AC"/>
              </a:buClr>
              <a:buSzPts val="3200"/>
              <a:buFont typeface="Verdana"/>
              <a:buNone/>
              <a:defRPr b="0" i="0" sz="3200" u="none" cap="none" strike="noStrike">
                <a:solidFill>
                  <a:srgbClr val="40C1AC"/>
                </a:solidFill>
                <a:latin typeface="Verdana"/>
                <a:ea typeface="Verdana"/>
                <a:cs typeface="Verdana"/>
                <a:sym typeface="Verdana"/>
              </a:defRPr>
            </a:lvl1pPr>
            <a:lvl2pPr indent="0" lvl="1">
              <a:spcBef>
                <a:spcPts val="0"/>
              </a:spcBef>
              <a:spcAft>
                <a:spcPts val="0"/>
              </a:spcAft>
              <a:buSzPts val="3200"/>
              <a:buNone/>
              <a:defRPr sz="3200"/>
            </a:lvl2pPr>
            <a:lvl3pPr indent="0" lvl="2">
              <a:spcBef>
                <a:spcPts val="0"/>
              </a:spcBef>
              <a:spcAft>
                <a:spcPts val="0"/>
              </a:spcAft>
              <a:buSzPts val="3200"/>
              <a:buNone/>
              <a:defRPr sz="3200"/>
            </a:lvl3pPr>
            <a:lvl4pPr indent="0" lvl="3">
              <a:spcBef>
                <a:spcPts val="0"/>
              </a:spcBef>
              <a:spcAft>
                <a:spcPts val="0"/>
              </a:spcAft>
              <a:buSzPts val="3200"/>
              <a:buNone/>
              <a:defRPr sz="3200"/>
            </a:lvl4pPr>
            <a:lvl5pPr indent="0" lvl="4">
              <a:spcBef>
                <a:spcPts val="0"/>
              </a:spcBef>
              <a:spcAft>
                <a:spcPts val="0"/>
              </a:spcAft>
              <a:buSzPts val="3200"/>
              <a:buNone/>
              <a:defRPr sz="3200"/>
            </a:lvl5pPr>
            <a:lvl6pPr indent="0" lvl="5">
              <a:spcBef>
                <a:spcPts val="0"/>
              </a:spcBef>
              <a:spcAft>
                <a:spcPts val="0"/>
              </a:spcAft>
              <a:buSzPts val="3200"/>
              <a:buNone/>
              <a:defRPr sz="3200"/>
            </a:lvl6pPr>
            <a:lvl7pPr indent="0" lvl="6">
              <a:spcBef>
                <a:spcPts val="0"/>
              </a:spcBef>
              <a:spcAft>
                <a:spcPts val="0"/>
              </a:spcAft>
              <a:buSzPts val="3200"/>
              <a:buNone/>
              <a:defRPr sz="3200"/>
            </a:lvl7pPr>
            <a:lvl8pPr indent="0" lvl="7">
              <a:spcBef>
                <a:spcPts val="0"/>
              </a:spcBef>
              <a:spcAft>
                <a:spcPts val="0"/>
              </a:spcAft>
              <a:buSzPts val="3200"/>
              <a:buNone/>
              <a:defRPr sz="3200"/>
            </a:lvl8pPr>
            <a:lvl9pPr indent="0" lvl="8">
              <a:spcBef>
                <a:spcPts val="0"/>
              </a:spcBef>
              <a:spcAft>
                <a:spcPts val="0"/>
              </a:spcAft>
              <a:buSzPts val="3200"/>
              <a:buNone/>
              <a:defRPr sz="32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Images">
  <p:cSld name="SPG_LOGOS">
    <p:spTree>
      <p:nvGrpSpPr>
        <p:cNvPr id="15" name="Shape 15"/>
        <p:cNvGrpSpPr/>
        <p:nvPr/>
      </p:nvGrpSpPr>
      <p:grpSpPr>
        <a:xfrm>
          <a:off x="0" y="0"/>
          <a:ext cx="0" cy="0"/>
          <a:chOff x="0" y="0"/>
          <a:chExt cx="0" cy="0"/>
        </a:xfrm>
      </p:grpSpPr>
      <p:sp>
        <p:nvSpPr>
          <p:cNvPr id="16" name="Google Shape;16;p4"/>
          <p:cNvSpPr txBox="1"/>
          <p:nvPr>
            <p:ph idx="1" type="body"/>
          </p:nvPr>
        </p:nvSpPr>
        <p:spPr>
          <a:xfrm>
            <a:off x="210127" y="1920399"/>
            <a:ext cx="2536800" cy="3065700"/>
          </a:xfrm>
          <a:prstGeom prst="rect">
            <a:avLst/>
          </a:prstGeom>
          <a:noFill/>
          <a:ln>
            <a:noFill/>
          </a:ln>
        </p:spPr>
        <p:txBody>
          <a:bodyPr anchorCtr="0" anchor="t" bIns="68575" lIns="68575" spcFirstLastPara="1" rIns="68575" wrap="square" tIns="68575">
            <a:noAutofit/>
          </a:bodyPr>
          <a:lstStyle>
            <a:lvl1pPr indent="-374650" lvl="0" marL="457200" marR="0" algn="l">
              <a:lnSpc>
                <a:spcPct val="150000"/>
              </a:lnSpc>
              <a:spcBef>
                <a:spcPts val="1200"/>
              </a:spcBef>
              <a:spcAft>
                <a:spcPts val="0"/>
              </a:spcAft>
              <a:buClr>
                <a:srgbClr val="40C1AC"/>
              </a:buClr>
              <a:buSzPts val="2300"/>
              <a:buFont typeface="Arial"/>
              <a:buChar char="•"/>
              <a:defRPr b="0" i="0" sz="1500" u="none" cap="none" strike="noStrike">
                <a:solidFill>
                  <a:srgbClr val="595959"/>
                </a:solidFill>
                <a:latin typeface="Verdana"/>
                <a:ea typeface="Verdana"/>
                <a:cs typeface="Verdana"/>
                <a:sym typeface="Verdana"/>
              </a:defRPr>
            </a:lvl1pPr>
            <a:lvl2pPr indent="-228600" lvl="1" marL="914400" marR="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Verdana"/>
                <a:ea typeface="Verdana"/>
                <a:cs typeface="Verdana"/>
                <a:sym typeface="Verdana"/>
              </a:defRPr>
            </a:lvl2pPr>
            <a:lvl3pPr indent="-228600" lvl="2" marL="1371600" marR="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Verdana"/>
                <a:ea typeface="Verdana"/>
                <a:cs typeface="Verdana"/>
                <a:sym typeface="Verdana"/>
              </a:defRPr>
            </a:lvl3pPr>
            <a:lvl4pPr indent="-228600" lvl="3" marL="1828800" marR="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Verdana"/>
                <a:ea typeface="Verdana"/>
                <a:cs typeface="Verdana"/>
                <a:sym typeface="Verdana"/>
              </a:defRPr>
            </a:lvl4pPr>
            <a:lvl5pPr indent="-228600" lvl="4" marL="2286000" marR="0" algn="l">
              <a:lnSpc>
                <a:spcPct val="90000"/>
              </a:lnSpc>
              <a:spcBef>
                <a:spcPts val="400"/>
              </a:spcBef>
              <a:spcAft>
                <a:spcPts val="0"/>
              </a:spcAft>
              <a:buClr>
                <a:schemeClr val="dk1"/>
              </a:buClr>
              <a:buSzPts val="1100"/>
              <a:buFont typeface="Arial"/>
              <a:buNone/>
              <a:defRPr b="0" i="0" sz="1500" u="none" cap="none" strike="noStrike">
                <a:solidFill>
                  <a:schemeClr val="dk1"/>
                </a:solidFill>
                <a:latin typeface="Verdana"/>
                <a:ea typeface="Verdana"/>
                <a:cs typeface="Verdana"/>
                <a:sym typeface="Verdana"/>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7" name="Google Shape;17;p4"/>
          <p:cNvSpPr txBox="1"/>
          <p:nvPr>
            <p:ph type="title"/>
          </p:nvPr>
        </p:nvSpPr>
        <p:spPr>
          <a:xfrm>
            <a:off x="2993891" y="179229"/>
            <a:ext cx="6130800" cy="533100"/>
          </a:xfrm>
          <a:prstGeom prst="rect">
            <a:avLst/>
          </a:prstGeom>
          <a:noFill/>
          <a:ln>
            <a:noFill/>
          </a:ln>
        </p:spPr>
        <p:txBody>
          <a:bodyPr anchorCtr="0" anchor="t" bIns="68575" lIns="68575" spcFirstLastPara="1" rIns="68575" wrap="square" tIns="68575">
            <a:noAutofit/>
          </a:bodyPr>
          <a:lstStyle>
            <a:lvl1pPr indent="0" lvl="0" marL="0" marR="0" algn="r">
              <a:lnSpc>
                <a:spcPct val="90000"/>
              </a:lnSpc>
              <a:spcBef>
                <a:spcPts val="0"/>
              </a:spcBef>
              <a:spcAft>
                <a:spcPts val="0"/>
              </a:spcAft>
              <a:buClr>
                <a:srgbClr val="40C1AC"/>
              </a:buClr>
              <a:buSzPts val="3200"/>
              <a:buFont typeface="Verdana"/>
              <a:buNone/>
              <a:defRPr b="0" i="0" sz="3200" u="none" cap="none" strike="noStrike">
                <a:solidFill>
                  <a:srgbClr val="40C1AC"/>
                </a:solidFill>
                <a:latin typeface="Verdana"/>
                <a:ea typeface="Verdana"/>
                <a:cs typeface="Verdana"/>
                <a:sym typeface="Verdana"/>
              </a:defRPr>
            </a:lvl1pPr>
            <a:lvl2pPr indent="0" lvl="1" algn="r">
              <a:spcBef>
                <a:spcPts val="0"/>
              </a:spcBef>
              <a:spcAft>
                <a:spcPts val="0"/>
              </a:spcAft>
              <a:buSzPts val="3200"/>
              <a:buNone/>
              <a:defRPr sz="3200"/>
            </a:lvl2pPr>
            <a:lvl3pPr indent="0" lvl="2" algn="r">
              <a:spcBef>
                <a:spcPts val="0"/>
              </a:spcBef>
              <a:spcAft>
                <a:spcPts val="0"/>
              </a:spcAft>
              <a:buSzPts val="3200"/>
              <a:buNone/>
              <a:defRPr sz="3200"/>
            </a:lvl3pPr>
            <a:lvl4pPr indent="0" lvl="3" algn="r">
              <a:spcBef>
                <a:spcPts val="0"/>
              </a:spcBef>
              <a:spcAft>
                <a:spcPts val="0"/>
              </a:spcAft>
              <a:buSzPts val="3200"/>
              <a:buNone/>
              <a:defRPr sz="3200"/>
            </a:lvl4pPr>
            <a:lvl5pPr indent="0" lvl="4" algn="r">
              <a:spcBef>
                <a:spcPts val="0"/>
              </a:spcBef>
              <a:spcAft>
                <a:spcPts val="0"/>
              </a:spcAft>
              <a:buSzPts val="3200"/>
              <a:buNone/>
              <a:defRPr sz="3200"/>
            </a:lvl5pPr>
            <a:lvl6pPr indent="0" lvl="5" algn="r">
              <a:spcBef>
                <a:spcPts val="0"/>
              </a:spcBef>
              <a:spcAft>
                <a:spcPts val="0"/>
              </a:spcAft>
              <a:buSzPts val="3200"/>
              <a:buNone/>
              <a:defRPr sz="3200"/>
            </a:lvl6pPr>
            <a:lvl7pPr indent="0" lvl="6" algn="r">
              <a:spcBef>
                <a:spcPts val="0"/>
              </a:spcBef>
              <a:spcAft>
                <a:spcPts val="0"/>
              </a:spcAft>
              <a:buSzPts val="3200"/>
              <a:buNone/>
              <a:defRPr sz="3200"/>
            </a:lvl7pPr>
            <a:lvl8pPr indent="0" lvl="7" algn="r">
              <a:spcBef>
                <a:spcPts val="0"/>
              </a:spcBef>
              <a:spcAft>
                <a:spcPts val="0"/>
              </a:spcAft>
              <a:buSzPts val="3200"/>
              <a:buNone/>
              <a:defRPr sz="3200"/>
            </a:lvl8pPr>
            <a:lvl9pPr indent="0" lvl="8" algn="r">
              <a:spcBef>
                <a:spcPts val="0"/>
              </a:spcBef>
              <a:spcAft>
                <a:spcPts val="0"/>
              </a:spcAft>
              <a:buSzPts val="3200"/>
              <a:buNone/>
              <a:defRPr sz="32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SIMPLE_PAGE_GREEN_PLAN">
    <p:spTree>
      <p:nvGrpSpPr>
        <p:cNvPr id="18" name="Shape 18"/>
        <p:cNvGrpSpPr/>
        <p:nvPr/>
      </p:nvGrpSpPr>
      <p:grpSpPr>
        <a:xfrm>
          <a:off x="0" y="0"/>
          <a:ext cx="0" cy="0"/>
          <a:chOff x="0" y="0"/>
          <a:chExt cx="0" cy="0"/>
        </a:xfrm>
      </p:grpSpPr>
      <p:sp>
        <p:nvSpPr>
          <p:cNvPr id="19" name="Google Shape;19;p5"/>
          <p:cNvSpPr txBox="1"/>
          <p:nvPr>
            <p:ph type="title"/>
          </p:nvPr>
        </p:nvSpPr>
        <p:spPr>
          <a:xfrm>
            <a:off x="2993891" y="179229"/>
            <a:ext cx="6130800" cy="533100"/>
          </a:xfrm>
          <a:prstGeom prst="rect">
            <a:avLst/>
          </a:prstGeom>
          <a:noFill/>
          <a:ln>
            <a:noFill/>
          </a:ln>
        </p:spPr>
        <p:txBody>
          <a:bodyPr anchorCtr="0" anchor="t" bIns="68575" lIns="68575" spcFirstLastPara="1" rIns="68575" wrap="square" tIns="68575">
            <a:noAutofit/>
          </a:bodyPr>
          <a:lstStyle>
            <a:lvl1pPr indent="0" lvl="0" marL="0" marR="0" algn="r">
              <a:lnSpc>
                <a:spcPct val="90000"/>
              </a:lnSpc>
              <a:spcBef>
                <a:spcPts val="0"/>
              </a:spcBef>
              <a:spcAft>
                <a:spcPts val="0"/>
              </a:spcAft>
              <a:buClr>
                <a:srgbClr val="40C1AC"/>
              </a:buClr>
              <a:buSzPts val="3200"/>
              <a:buFont typeface="Verdana"/>
              <a:buNone/>
              <a:defRPr b="0" i="0" sz="3200" u="none" cap="none" strike="noStrike">
                <a:solidFill>
                  <a:srgbClr val="40C1AC"/>
                </a:solidFill>
                <a:latin typeface="Verdana"/>
                <a:ea typeface="Verdana"/>
                <a:cs typeface="Verdana"/>
                <a:sym typeface="Verdana"/>
              </a:defRPr>
            </a:lvl1pPr>
            <a:lvl2pPr indent="0" lvl="1">
              <a:spcBef>
                <a:spcPts val="0"/>
              </a:spcBef>
              <a:spcAft>
                <a:spcPts val="0"/>
              </a:spcAft>
              <a:buSzPts val="3200"/>
              <a:buNone/>
              <a:defRPr sz="3200"/>
            </a:lvl2pPr>
            <a:lvl3pPr indent="0" lvl="2">
              <a:spcBef>
                <a:spcPts val="0"/>
              </a:spcBef>
              <a:spcAft>
                <a:spcPts val="0"/>
              </a:spcAft>
              <a:buSzPts val="3200"/>
              <a:buNone/>
              <a:defRPr sz="3200"/>
            </a:lvl3pPr>
            <a:lvl4pPr indent="0" lvl="3">
              <a:spcBef>
                <a:spcPts val="0"/>
              </a:spcBef>
              <a:spcAft>
                <a:spcPts val="0"/>
              </a:spcAft>
              <a:buSzPts val="3200"/>
              <a:buNone/>
              <a:defRPr sz="3200"/>
            </a:lvl4pPr>
            <a:lvl5pPr indent="0" lvl="4">
              <a:spcBef>
                <a:spcPts val="0"/>
              </a:spcBef>
              <a:spcAft>
                <a:spcPts val="0"/>
              </a:spcAft>
              <a:buSzPts val="3200"/>
              <a:buNone/>
              <a:defRPr sz="3200"/>
            </a:lvl5pPr>
            <a:lvl6pPr indent="0" lvl="5">
              <a:spcBef>
                <a:spcPts val="0"/>
              </a:spcBef>
              <a:spcAft>
                <a:spcPts val="0"/>
              </a:spcAft>
              <a:buSzPts val="3200"/>
              <a:buNone/>
              <a:defRPr sz="3200"/>
            </a:lvl6pPr>
            <a:lvl7pPr indent="0" lvl="6">
              <a:spcBef>
                <a:spcPts val="0"/>
              </a:spcBef>
              <a:spcAft>
                <a:spcPts val="0"/>
              </a:spcAft>
              <a:buSzPts val="3200"/>
              <a:buNone/>
              <a:defRPr sz="3200"/>
            </a:lvl7pPr>
            <a:lvl8pPr indent="0" lvl="7">
              <a:spcBef>
                <a:spcPts val="0"/>
              </a:spcBef>
              <a:spcAft>
                <a:spcPts val="0"/>
              </a:spcAft>
              <a:buSzPts val="3200"/>
              <a:buNone/>
              <a:defRPr sz="3200"/>
            </a:lvl8pPr>
            <a:lvl9pPr indent="0" lvl="8">
              <a:spcBef>
                <a:spcPts val="0"/>
              </a:spcBef>
              <a:spcAft>
                <a:spcPts val="0"/>
              </a:spcAft>
              <a:buSzPts val="3200"/>
              <a:buNone/>
              <a:defRPr sz="32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 name="Shape 20"/>
        <p:cNvGrpSpPr/>
        <p:nvPr/>
      </p:nvGrpSpPr>
      <p:grpSpPr>
        <a:xfrm>
          <a:off x="0" y="0"/>
          <a:ext cx="0" cy="0"/>
          <a:chOff x="0" y="0"/>
          <a:chExt cx="0" cy="0"/>
        </a:xfrm>
      </p:grpSpPr>
      <p:sp>
        <p:nvSpPr>
          <p:cNvPr id="21" name="Google Shape;21;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GB"/>
              <a:t>‹#›</a:t>
            </a:fld>
            <a:endParaRPr/>
          </a:p>
        </p:txBody>
      </p:sp>
      <p:cxnSp>
        <p:nvCxnSpPr>
          <p:cNvPr id="22" name="Google Shape;22;p6"/>
          <p:cNvCxnSpPr/>
          <p:nvPr/>
        </p:nvCxnSpPr>
        <p:spPr>
          <a:xfrm>
            <a:off x="3005690" y="806690"/>
            <a:ext cx="6138300" cy="0"/>
          </a:xfrm>
          <a:prstGeom prst="straightConnector1">
            <a:avLst/>
          </a:prstGeom>
          <a:noFill/>
          <a:ln cap="flat" cmpd="sng" w="114300">
            <a:solidFill>
              <a:schemeClr val="lt1"/>
            </a:solidFill>
            <a:prstDash val="solid"/>
            <a:miter lim="8000"/>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rp slide">
  <p:cSld name="Corp slide">
    <p:spTree>
      <p:nvGrpSpPr>
        <p:cNvPr id="23" name="Shape 23"/>
        <p:cNvGrpSpPr/>
        <p:nvPr/>
      </p:nvGrpSpPr>
      <p:grpSpPr>
        <a:xfrm>
          <a:off x="0" y="0"/>
          <a:ext cx="0" cy="0"/>
          <a:chOff x="0" y="0"/>
          <a:chExt cx="0" cy="0"/>
        </a:xfrm>
      </p:grpSpPr>
      <p:sp>
        <p:nvSpPr>
          <p:cNvPr id="24" name="Google Shape;24;p7"/>
          <p:cNvSpPr/>
          <p:nvPr/>
        </p:nvSpPr>
        <p:spPr>
          <a:xfrm flipH="1" rot="10800000">
            <a:off x="0" y="4667729"/>
            <a:ext cx="9144000" cy="45600"/>
          </a:xfrm>
          <a:prstGeom prst="rect">
            <a:avLst/>
          </a:prstGeom>
          <a:solidFill>
            <a:srgbClr val="002469"/>
          </a:solidFill>
          <a:ln>
            <a:noFill/>
          </a:ln>
        </p:spPr>
        <p:txBody>
          <a:bodyPr anchorCtr="0" anchor="ctr" bIns="45675" lIns="91400" spcFirstLastPara="1" rIns="91400" wrap="square" tIns="45675">
            <a:noAutofit/>
          </a:bodyPr>
          <a:lstStyle/>
          <a:p>
            <a:pPr indent="0" lvl="0" marL="0" marR="0" rtl="0" algn="ctr">
              <a:spcBef>
                <a:spcPts val="0"/>
              </a:spcBef>
              <a:spcAft>
                <a:spcPts val="0"/>
              </a:spcAft>
              <a:buNone/>
            </a:pPr>
            <a:r>
              <a:t/>
            </a:r>
            <a:endParaRPr b="0" i="0" sz="1300" u="none" cap="none" strike="noStrike">
              <a:solidFill>
                <a:srgbClr val="FFFFFF"/>
              </a:solidFill>
              <a:latin typeface="Verdana"/>
              <a:ea typeface="Verdana"/>
              <a:cs typeface="Verdana"/>
              <a:sym typeface="Verdan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TEXT">
  <p:cSld name="COVER+TEXT">
    <p:spTree>
      <p:nvGrpSpPr>
        <p:cNvPr id="31" name="Shape 31"/>
        <p:cNvGrpSpPr/>
        <p:nvPr/>
      </p:nvGrpSpPr>
      <p:grpSpPr>
        <a:xfrm>
          <a:off x="0" y="0"/>
          <a:ext cx="0" cy="0"/>
          <a:chOff x="0" y="0"/>
          <a:chExt cx="0" cy="0"/>
        </a:xfrm>
      </p:grpSpPr>
      <p:sp>
        <p:nvSpPr>
          <p:cNvPr id="32" name="Google Shape;32;p9"/>
          <p:cNvSpPr txBox="1"/>
          <p:nvPr>
            <p:ph idx="1" type="body"/>
          </p:nvPr>
        </p:nvSpPr>
        <p:spPr>
          <a:xfrm>
            <a:off x="261938" y="2828926"/>
            <a:ext cx="5271000" cy="812100"/>
          </a:xfrm>
          <a:prstGeom prst="rect">
            <a:avLst/>
          </a:prstGeom>
          <a:noFill/>
          <a:ln>
            <a:noFill/>
          </a:ln>
        </p:spPr>
        <p:txBody>
          <a:bodyPr anchorCtr="0" anchor="t" bIns="68575" lIns="68575" spcFirstLastPara="1" rIns="68575" wrap="square" tIns="68575">
            <a:noAutofit/>
          </a:bodyPr>
          <a:lstStyle>
            <a:lvl1pPr indent="-228600" lvl="0" marL="457200" marR="0" algn="l">
              <a:lnSpc>
                <a:spcPct val="90000"/>
              </a:lnSpc>
              <a:spcBef>
                <a:spcPts val="800"/>
              </a:spcBef>
              <a:spcAft>
                <a:spcPts val="0"/>
              </a:spcAft>
              <a:buClr>
                <a:srgbClr val="40C1AC"/>
              </a:buClr>
              <a:buSzPts val="2100"/>
              <a:buFont typeface="Arial"/>
              <a:buNone/>
              <a:defRPr b="0" i="0" sz="2100" u="none" cap="none" strike="noStrike">
                <a:solidFill>
                  <a:srgbClr val="40C1AC"/>
                </a:solidFill>
                <a:latin typeface="Arial"/>
                <a:ea typeface="Arial"/>
                <a:cs typeface="Arial"/>
                <a:sym typeface="Arial"/>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33" name="Google Shape;33;p9"/>
          <p:cNvSpPr txBox="1"/>
          <p:nvPr>
            <p:ph type="title"/>
          </p:nvPr>
        </p:nvSpPr>
        <p:spPr>
          <a:xfrm>
            <a:off x="261536" y="1680083"/>
            <a:ext cx="5271600" cy="1026600"/>
          </a:xfrm>
          <a:prstGeom prst="rect">
            <a:avLst/>
          </a:prstGeom>
          <a:noFill/>
          <a:ln>
            <a:noFill/>
          </a:ln>
        </p:spPr>
        <p:txBody>
          <a:bodyPr anchorCtr="0" anchor="t" bIns="68575" lIns="68575" spcFirstLastPara="1" rIns="68575" wrap="square" tIns="68575">
            <a:noAutofit/>
          </a:bodyPr>
          <a:lstStyle>
            <a:lvl1pPr indent="0" lvl="0" marL="0" marR="0" algn="l">
              <a:lnSpc>
                <a:spcPct val="90000"/>
              </a:lnSpc>
              <a:spcBef>
                <a:spcPts val="0"/>
              </a:spcBef>
              <a:spcAft>
                <a:spcPts val="0"/>
              </a:spcAft>
              <a:buClr>
                <a:schemeClr val="dk1"/>
              </a:buClr>
              <a:buSzPts val="3800"/>
              <a:buFont typeface="Verdana"/>
              <a:buNone/>
              <a:defRPr b="0" i="0" sz="3800" u="none" cap="none" strike="noStrike">
                <a:solidFill>
                  <a:schemeClr val="dk1"/>
                </a:solidFill>
                <a:latin typeface="Verdana"/>
                <a:ea typeface="Verdana"/>
                <a:cs typeface="Verdana"/>
                <a:sym typeface="Verdana"/>
              </a:defRPr>
            </a:lvl1pPr>
            <a:lvl2pPr indent="0" lvl="1">
              <a:spcBef>
                <a:spcPts val="0"/>
              </a:spcBef>
              <a:spcAft>
                <a:spcPts val="0"/>
              </a:spcAft>
              <a:buSzPts val="1100"/>
              <a:buNone/>
              <a:defRPr sz="1400"/>
            </a:lvl2pPr>
            <a:lvl3pPr indent="0" lvl="2">
              <a:spcBef>
                <a:spcPts val="0"/>
              </a:spcBef>
              <a:spcAft>
                <a:spcPts val="0"/>
              </a:spcAft>
              <a:buSzPts val="1100"/>
              <a:buNone/>
              <a:defRPr sz="1400"/>
            </a:lvl3pPr>
            <a:lvl4pPr indent="0" lvl="3">
              <a:spcBef>
                <a:spcPts val="0"/>
              </a:spcBef>
              <a:spcAft>
                <a:spcPts val="0"/>
              </a:spcAft>
              <a:buSzPts val="1100"/>
              <a:buNone/>
              <a:defRPr sz="1400"/>
            </a:lvl4pPr>
            <a:lvl5pPr indent="0" lvl="4">
              <a:spcBef>
                <a:spcPts val="0"/>
              </a:spcBef>
              <a:spcAft>
                <a:spcPts val="0"/>
              </a:spcAft>
              <a:buSzPts val="1100"/>
              <a:buNone/>
              <a:defRPr sz="1400"/>
            </a:lvl5pPr>
            <a:lvl6pPr indent="0" lvl="5">
              <a:spcBef>
                <a:spcPts val="0"/>
              </a:spcBef>
              <a:spcAft>
                <a:spcPts val="0"/>
              </a:spcAft>
              <a:buSzPts val="1100"/>
              <a:buNone/>
              <a:defRPr sz="1400"/>
            </a:lvl6pPr>
            <a:lvl7pPr indent="0" lvl="6">
              <a:spcBef>
                <a:spcPts val="0"/>
              </a:spcBef>
              <a:spcAft>
                <a:spcPts val="0"/>
              </a:spcAft>
              <a:buSzPts val="1100"/>
              <a:buNone/>
              <a:defRPr sz="1400"/>
            </a:lvl7pPr>
            <a:lvl8pPr indent="0" lvl="7">
              <a:spcBef>
                <a:spcPts val="0"/>
              </a:spcBef>
              <a:spcAft>
                <a:spcPts val="0"/>
              </a:spcAft>
              <a:buSzPts val="1100"/>
              <a:buNone/>
              <a:defRPr sz="1400"/>
            </a:lvl8pPr>
            <a:lvl9pPr indent="0" lvl="8">
              <a:spcBef>
                <a:spcPts val="0"/>
              </a:spcBef>
              <a:spcAft>
                <a:spcPts val="0"/>
              </a:spcAft>
              <a:buSzPts val="1100"/>
              <a:buNone/>
              <a:defRPr sz="1400"/>
            </a:lvl9pPr>
          </a:lstStyle>
          <a:p/>
        </p:txBody>
      </p:sp>
      <p:sp>
        <p:nvSpPr>
          <p:cNvPr id="34" name="Google Shape;34;p9"/>
          <p:cNvSpPr txBox="1"/>
          <p:nvPr>
            <p:ph idx="2" type="body"/>
          </p:nvPr>
        </p:nvSpPr>
        <p:spPr>
          <a:xfrm>
            <a:off x="1" y="4797250"/>
            <a:ext cx="6898800" cy="3462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lvl1pPr indent="-228600" lvl="0" marL="457200" marR="0" algn="l">
              <a:lnSpc>
                <a:spcPct val="90000"/>
              </a:lnSpc>
              <a:spcBef>
                <a:spcPts val="800"/>
              </a:spcBef>
              <a:spcAft>
                <a:spcPts val="0"/>
              </a:spcAft>
              <a:buClr>
                <a:srgbClr val="3B3838"/>
              </a:buClr>
              <a:buSzPts val="1200"/>
              <a:buFont typeface="Arial"/>
              <a:buNone/>
              <a:defRPr b="0" i="0" sz="1200" u="none" cap="none" strike="noStrike">
                <a:solidFill>
                  <a:srgbClr val="3B3838"/>
                </a:solidFill>
                <a:latin typeface="Verdana"/>
                <a:ea typeface="Verdana"/>
                <a:cs typeface="Verdana"/>
                <a:sym typeface="Verdana"/>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Verdana"/>
                <a:ea typeface="Verdana"/>
                <a:cs typeface="Verdana"/>
                <a:sym typeface="Verdana"/>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Verdana"/>
                <a:ea typeface="Verdana"/>
                <a:cs typeface="Verdana"/>
                <a:sym typeface="Verdana"/>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35" name="Google Shape;35;p9"/>
          <p:cNvSpPr txBox="1"/>
          <p:nvPr>
            <p:ph idx="3" type="body"/>
          </p:nvPr>
        </p:nvSpPr>
        <p:spPr>
          <a:xfrm>
            <a:off x="6898613" y="4797250"/>
            <a:ext cx="2245500" cy="3462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lvl1pPr indent="-228600" lvl="0" marL="457200" marR="0" algn="r">
              <a:lnSpc>
                <a:spcPct val="90000"/>
              </a:lnSpc>
              <a:spcBef>
                <a:spcPts val="800"/>
              </a:spcBef>
              <a:spcAft>
                <a:spcPts val="0"/>
              </a:spcAft>
              <a:buClr>
                <a:srgbClr val="3B3838"/>
              </a:buClr>
              <a:buSzPts val="1200"/>
              <a:buFont typeface="Arial"/>
              <a:buNone/>
              <a:defRPr b="0" i="0" sz="1200" u="none" cap="none" strike="noStrike">
                <a:solidFill>
                  <a:srgbClr val="3B3838"/>
                </a:solidFill>
                <a:latin typeface="Verdana"/>
                <a:ea typeface="Verdana"/>
                <a:cs typeface="Verdana"/>
                <a:sym typeface="Verdana"/>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Verdana"/>
                <a:ea typeface="Verdana"/>
                <a:cs typeface="Verdana"/>
                <a:sym typeface="Verdana"/>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Verdana"/>
                <a:ea typeface="Verdana"/>
                <a:cs typeface="Verdana"/>
                <a:sym typeface="Verdana"/>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Verdana"/>
                <a:ea typeface="Verdana"/>
                <a:cs typeface="Verdana"/>
                <a:sym typeface="Verdana"/>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36" name="Google Shape;36;p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40C1AC"/>
                </a:solidFill>
              </a:defRPr>
            </a:lvl1pPr>
            <a:lvl2pPr lvl="1">
              <a:buNone/>
              <a:defRPr>
                <a:solidFill>
                  <a:srgbClr val="40C1AC"/>
                </a:solidFill>
              </a:defRPr>
            </a:lvl2pPr>
            <a:lvl3pPr lvl="2">
              <a:buNone/>
              <a:defRPr>
                <a:solidFill>
                  <a:srgbClr val="40C1AC"/>
                </a:solidFill>
              </a:defRPr>
            </a:lvl3pPr>
            <a:lvl4pPr lvl="3">
              <a:buNone/>
              <a:defRPr>
                <a:solidFill>
                  <a:srgbClr val="40C1AC"/>
                </a:solidFill>
              </a:defRPr>
            </a:lvl4pPr>
            <a:lvl5pPr lvl="4">
              <a:buNone/>
              <a:defRPr>
                <a:solidFill>
                  <a:srgbClr val="40C1AC"/>
                </a:solidFill>
              </a:defRPr>
            </a:lvl5pPr>
            <a:lvl6pPr lvl="5">
              <a:buNone/>
              <a:defRPr>
                <a:solidFill>
                  <a:srgbClr val="40C1AC"/>
                </a:solidFill>
              </a:defRPr>
            </a:lvl6pPr>
            <a:lvl7pPr lvl="6">
              <a:buNone/>
              <a:defRPr>
                <a:solidFill>
                  <a:srgbClr val="40C1AC"/>
                </a:solidFill>
              </a:defRPr>
            </a:lvl7pPr>
            <a:lvl8pPr lvl="7">
              <a:buNone/>
              <a:defRPr>
                <a:solidFill>
                  <a:srgbClr val="40C1AC"/>
                </a:solidFill>
              </a:defRPr>
            </a:lvl8pPr>
            <a:lvl9pPr lvl="8">
              <a:buNone/>
              <a:defRPr>
                <a:solidFill>
                  <a:srgbClr val="40C1AC"/>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SIMPLE_PAGE_GREEN_PLAN">
    <p:spTree>
      <p:nvGrpSpPr>
        <p:cNvPr id="37" name="Shape 37"/>
        <p:cNvGrpSpPr/>
        <p:nvPr/>
      </p:nvGrpSpPr>
      <p:grpSpPr>
        <a:xfrm>
          <a:off x="0" y="0"/>
          <a:ext cx="0" cy="0"/>
          <a:chOff x="0" y="0"/>
          <a:chExt cx="0" cy="0"/>
        </a:xfrm>
      </p:grpSpPr>
      <p:sp>
        <p:nvSpPr>
          <p:cNvPr id="38" name="Google Shape;38;p10"/>
          <p:cNvSpPr txBox="1"/>
          <p:nvPr>
            <p:ph type="title"/>
          </p:nvPr>
        </p:nvSpPr>
        <p:spPr>
          <a:xfrm>
            <a:off x="2993891" y="179229"/>
            <a:ext cx="6130800" cy="533100"/>
          </a:xfrm>
          <a:prstGeom prst="rect">
            <a:avLst/>
          </a:prstGeom>
          <a:noFill/>
          <a:ln>
            <a:noFill/>
          </a:ln>
        </p:spPr>
        <p:txBody>
          <a:bodyPr anchorCtr="0" anchor="t" bIns="68575" lIns="68575" spcFirstLastPara="1" rIns="68575" wrap="square" tIns="68575">
            <a:noAutofit/>
          </a:bodyPr>
          <a:lstStyle>
            <a:lvl1pPr indent="0" lvl="0" marL="0" marR="0" algn="r">
              <a:lnSpc>
                <a:spcPct val="90000"/>
              </a:lnSpc>
              <a:spcBef>
                <a:spcPts val="0"/>
              </a:spcBef>
              <a:spcAft>
                <a:spcPts val="0"/>
              </a:spcAft>
              <a:buClr>
                <a:srgbClr val="40C1AC"/>
              </a:buClr>
              <a:buSzPts val="2400"/>
              <a:buFont typeface="Verdana"/>
              <a:buNone/>
              <a:defRPr b="0" i="0" sz="2400" u="none" cap="none" strike="noStrike">
                <a:solidFill>
                  <a:srgbClr val="40C1AC"/>
                </a:solidFill>
                <a:latin typeface="Verdana"/>
                <a:ea typeface="Verdana"/>
                <a:cs typeface="Verdana"/>
                <a:sym typeface="Verdana"/>
              </a:defRPr>
            </a:lvl1pPr>
            <a:lvl2pPr indent="0" lvl="1">
              <a:spcBef>
                <a:spcPts val="0"/>
              </a:spcBef>
              <a:spcAft>
                <a:spcPts val="0"/>
              </a:spcAft>
              <a:buSzPts val="2400"/>
              <a:buNone/>
              <a:defRPr sz="2400"/>
            </a:lvl2pPr>
            <a:lvl3pPr indent="0" lvl="2">
              <a:spcBef>
                <a:spcPts val="0"/>
              </a:spcBef>
              <a:spcAft>
                <a:spcPts val="0"/>
              </a:spcAft>
              <a:buSzPts val="2400"/>
              <a:buNone/>
              <a:defRPr sz="2400"/>
            </a:lvl3pPr>
            <a:lvl4pPr indent="0" lvl="3">
              <a:spcBef>
                <a:spcPts val="0"/>
              </a:spcBef>
              <a:spcAft>
                <a:spcPts val="0"/>
              </a:spcAft>
              <a:buSzPts val="2400"/>
              <a:buNone/>
              <a:defRPr sz="2400"/>
            </a:lvl4pPr>
            <a:lvl5pPr indent="0" lvl="4">
              <a:spcBef>
                <a:spcPts val="0"/>
              </a:spcBef>
              <a:spcAft>
                <a:spcPts val="0"/>
              </a:spcAft>
              <a:buSzPts val="2400"/>
              <a:buNone/>
              <a:defRPr sz="2400"/>
            </a:lvl5pPr>
            <a:lvl6pPr indent="0" lvl="5">
              <a:spcBef>
                <a:spcPts val="0"/>
              </a:spcBef>
              <a:spcAft>
                <a:spcPts val="0"/>
              </a:spcAft>
              <a:buSzPts val="2400"/>
              <a:buNone/>
              <a:defRPr sz="2400"/>
            </a:lvl6pPr>
            <a:lvl7pPr indent="0" lvl="6">
              <a:spcBef>
                <a:spcPts val="0"/>
              </a:spcBef>
              <a:spcAft>
                <a:spcPts val="0"/>
              </a:spcAft>
              <a:buSzPts val="2400"/>
              <a:buNone/>
              <a:defRPr sz="2400"/>
            </a:lvl7pPr>
            <a:lvl8pPr indent="0" lvl="7">
              <a:spcBef>
                <a:spcPts val="0"/>
              </a:spcBef>
              <a:spcAft>
                <a:spcPts val="0"/>
              </a:spcAft>
              <a:buSzPts val="2400"/>
              <a:buNone/>
              <a:defRPr sz="2400"/>
            </a:lvl8pPr>
            <a:lvl9pPr indent="0" lvl="8">
              <a:spcBef>
                <a:spcPts val="0"/>
              </a:spcBef>
              <a:spcAft>
                <a:spcPts val="0"/>
              </a:spcAft>
              <a:buSzPts val="2400"/>
              <a:buNone/>
              <a:defRPr sz="2400"/>
            </a:lvl9pPr>
          </a:lstStyle>
          <a:p/>
        </p:txBody>
      </p:sp>
      <p:sp>
        <p:nvSpPr>
          <p:cNvPr id="39" name="Google Shape;39;p1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40C1AC"/>
                </a:solidFill>
                <a:latin typeface="Verdana"/>
                <a:ea typeface="Verdana"/>
                <a:cs typeface="Verdana"/>
                <a:sym typeface="Verdana"/>
              </a:defRPr>
            </a:lvl1pPr>
            <a:lvl2pPr lvl="1">
              <a:buNone/>
              <a:defRPr>
                <a:solidFill>
                  <a:srgbClr val="40C1AC"/>
                </a:solidFill>
                <a:latin typeface="Verdana"/>
                <a:ea typeface="Verdana"/>
                <a:cs typeface="Verdana"/>
                <a:sym typeface="Verdana"/>
              </a:defRPr>
            </a:lvl2pPr>
            <a:lvl3pPr lvl="2">
              <a:buNone/>
              <a:defRPr>
                <a:solidFill>
                  <a:srgbClr val="40C1AC"/>
                </a:solidFill>
                <a:latin typeface="Verdana"/>
                <a:ea typeface="Verdana"/>
                <a:cs typeface="Verdana"/>
                <a:sym typeface="Verdana"/>
              </a:defRPr>
            </a:lvl3pPr>
            <a:lvl4pPr lvl="3">
              <a:buNone/>
              <a:defRPr>
                <a:solidFill>
                  <a:srgbClr val="40C1AC"/>
                </a:solidFill>
                <a:latin typeface="Verdana"/>
                <a:ea typeface="Verdana"/>
                <a:cs typeface="Verdana"/>
                <a:sym typeface="Verdana"/>
              </a:defRPr>
            </a:lvl4pPr>
            <a:lvl5pPr lvl="4">
              <a:buNone/>
              <a:defRPr>
                <a:solidFill>
                  <a:srgbClr val="40C1AC"/>
                </a:solidFill>
                <a:latin typeface="Verdana"/>
                <a:ea typeface="Verdana"/>
                <a:cs typeface="Verdana"/>
                <a:sym typeface="Verdana"/>
              </a:defRPr>
            </a:lvl5pPr>
            <a:lvl6pPr lvl="5">
              <a:buNone/>
              <a:defRPr>
                <a:solidFill>
                  <a:srgbClr val="40C1AC"/>
                </a:solidFill>
                <a:latin typeface="Verdana"/>
                <a:ea typeface="Verdana"/>
                <a:cs typeface="Verdana"/>
                <a:sym typeface="Verdana"/>
              </a:defRPr>
            </a:lvl6pPr>
            <a:lvl7pPr lvl="6">
              <a:buNone/>
              <a:defRPr>
                <a:solidFill>
                  <a:srgbClr val="40C1AC"/>
                </a:solidFill>
                <a:latin typeface="Verdana"/>
                <a:ea typeface="Verdana"/>
                <a:cs typeface="Verdana"/>
                <a:sym typeface="Verdana"/>
              </a:defRPr>
            </a:lvl7pPr>
            <a:lvl8pPr lvl="7">
              <a:buNone/>
              <a:defRPr>
                <a:solidFill>
                  <a:srgbClr val="40C1AC"/>
                </a:solidFill>
                <a:latin typeface="Verdana"/>
                <a:ea typeface="Verdana"/>
                <a:cs typeface="Verdana"/>
                <a:sym typeface="Verdana"/>
              </a:defRPr>
            </a:lvl8pPr>
            <a:lvl9pPr lvl="8">
              <a:buNone/>
              <a:defRPr>
                <a:solidFill>
                  <a:srgbClr val="40C1AC"/>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 Text">
  <p:cSld name="SPG+TEXT">
    <p:spTree>
      <p:nvGrpSpPr>
        <p:cNvPr id="44" name="Shape 44"/>
        <p:cNvGrpSpPr/>
        <p:nvPr/>
      </p:nvGrpSpPr>
      <p:grpSpPr>
        <a:xfrm>
          <a:off x="0" y="0"/>
          <a:ext cx="0" cy="0"/>
          <a:chOff x="0" y="0"/>
          <a:chExt cx="0" cy="0"/>
        </a:xfrm>
      </p:grpSpPr>
      <p:sp>
        <p:nvSpPr>
          <p:cNvPr id="45" name="Google Shape;45;p12"/>
          <p:cNvSpPr txBox="1"/>
          <p:nvPr>
            <p:ph idx="1" type="body"/>
          </p:nvPr>
        </p:nvSpPr>
        <p:spPr>
          <a:xfrm>
            <a:off x="2993891" y="1136234"/>
            <a:ext cx="5873400" cy="3849900"/>
          </a:xfrm>
          <a:prstGeom prst="rect">
            <a:avLst/>
          </a:prstGeom>
          <a:noFill/>
          <a:ln>
            <a:noFill/>
          </a:ln>
        </p:spPr>
        <p:txBody>
          <a:bodyPr anchorCtr="0" anchor="t" bIns="68575" lIns="68575" spcFirstLastPara="1" rIns="68575" wrap="square" tIns="68575">
            <a:noAutofit/>
          </a:bodyPr>
          <a:lstStyle>
            <a:lvl1pPr indent="-361950" lvl="0" marL="457200" marR="0" algn="l">
              <a:lnSpc>
                <a:spcPct val="115000"/>
              </a:lnSpc>
              <a:spcBef>
                <a:spcPts val="1200"/>
              </a:spcBef>
              <a:spcAft>
                <a:spcPts val="0"/>
              </a:spcAft>
              <a:buClr>
                <a:srgbClr val="40C1AC"/>
              </a:buClr>
              <a:buSzPts val="2100"/>
              <a:buFont typeface="Noto Sans Symbols"/>
              <a:buChar char="▪"/>
              <a:defRPr b="0" i="0" sz="2100" u="none" cap="none" strike="noStrike">
                <a:solidFill>
                  <a:srgbClr val="595959"/>
                </a:solidFill>
                <a:latin typeface="Verdana"/>
                <a:ea typeface="Verdana"/>
                <a:cs typeface="Verdana"/>
                <a:sym typeface="Verdana"/>
              </a:defRPr>
            </a:lvl1pPr>
            <a:lvl2pPr indent="-228600" lvl="1" marL="914400" marR="0" algn="l">
              <a:lnSpc>
                <a:spcPct val="115000"/>
              </a:lnSpc>
              <a:spcBef>
                <a:spcPts val="400"/>
              </a:spcBef>
              <a:spcAft>
                <a:spcPts val="0"/>
              </a:spcAft>
              <a:buClr>
                <a:srgbClr val="40C1AC"/>
              </a:buClr>
              <a:buSzPts val="1100"/>
              <a:buFont typeface="Noto Sans Symbols"/>
              <a:buNone/>
              <a:defRPr b="0" i="0" sz="1500" u="none" cap="none" strike="noStrike">
                <a:solidFill>
                  <a:srgbClr val="595959"/>
                </a:solidFill>
                <a:latin typeface="Verdana"/>
                <a:ea typeface="Verdana"/>
                <a:cs typeface="Verdana"/>
                <a:sym typeface="Verdana"/>
              </a:defRPr>
            </a:lvl2pPr>
            <a:lvl3pPr indent="-228600" lvl="2" marL="1371600" marR="0" algn="l">
              <a:lnSpc>
                <a:spcPct val="115000"/>
              </a:lnSpc>
              <a:spcBef>
                <a:spcPts val="400"/>
              </a:spcBef>
              <a:spcAft>
                <a:spcPts val="0"/>
              </a:spcAft>
              <a:buClr>
                <a:schemeClr val="dk1"/>
              </a:buClr>
              <a:buSzPts val="1100"/>
              <a:buFont typeface="Arial"/>
              <a:buNone/>
              <a:defRPr b="0" i="0" sz="1500" u="none" cap="none" strike="noStrike">
                <a:solidFill>
                  <a:schemeClr val="dk1"/>
                </a:solidFill>
                <a:latin typeface="Verdana"/>
                <a:ea typeface="Verdana"/>
                <a:cs typeface="Verdana"/>
                <a:sym typeface="Verdana"/>
              </a:defRPr>
            </a:lvl3pPr>
            <a:lvl4pPr indent="-228600" lvl="3" marL="1828800" marR="0" algn="l">
              <a:lnSpc>
                <a:spcPct val="115000"/>
              </a:lnSpc>
              <a:spcBef>
                <a:spcPts val="400"/>
              </a:spcBef>
              <a:spcAft>
                <a:spcPts val="0"/>
              </a:spcAft>
              <a:buClr>
                <a:schemeClr val="dk1"/>
              </a:buClr>
              <a:buSzPts val="1100"/>
              <a:buFont typeface="Arial"/>
              <a:buNone/>
              <a:defRPr b="0" i="0" sz="1500" u="none" cap="none" strike="noStrike">
                <a:solidFill>
                  <a:schemeClr val="dk1"/>
                </a:solidFill>
                <a:latin typeface="Verdana"/>
                <a:ea typeface="Verdana"/>
                <a:cs typeface="Verdana"/>
                <a:sym typeface="Verdana"/>
              </a:defRPr>
            </a:lvl4pPr>
            <a:lvl5pPr indent="-228600" lvl="4" marL="2286000" marR="0" algn="l">
              <a:lnSpc>
                <a:spcPct val="115000"/>
              </a:lnSpc>
              <a:spcBef>
                <a:spcPts val="400"/>
              </a:spcBef>
              <a:spcAft>
                <a:spcPts val="0"/>
              </a:spcAft>
              <a:buClr>
                <a:schemeClr val="dk1"/>
              </a:buClr>
              <a:buSzPts val="1100"/>
              <a:buFont typeface="Arial"/>
              <a:buNone/>
              <a:defRPr b="0" i="0" sz="1500" u="none" cap="none" strike="noStrike">
                <a:solidFill>
                  <a:schemeClr val="dk1"/>
                </a:solidFill>
                <a:latin typeface="Verdana"/>
                <a:ea typeface="Verdana"/>
                <a:cs typeface="Verdana"/>
                <a:sym typeface="Verdana"/>
              </a:defRPr>
            </a:lvl5pPr>
            <a:lvl6pPr indent="-317500" lvl="5" marL="2743200" marR="0" algn="l">
              <a:lnSpc>
                <a:spcPct val="115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115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115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115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46" name="Google Shape;46;p12"/>
          <p:cNvSpPr txBox="1"/>
          <p:nvPr>
            <p:ph type="title"/>
          </p:nvPr>
        </p:nvSpPr>
        <p:spPr>
          <a:xfrm>
            <a:off x="2993891" y="179229"/>
            <a:ext cx="6130800" cy="533100"/>
          </a:xfrm>
          <a:prstGeom prst="rect">
            <a:avLst/>
          </a:prstGeom>
          <a:noFill/>
          <a:ln>
            <a:noFill/>
          </a:ln>
        </p:spPr>
        <p:txBody>
          <a:bodyPr anchorCtr="0" anchor="t" bIns="68575" lIns="68575" spcFirstLastPara="1" rIns="68575" wrap="square" tIns="68575">
            <a:noAutofit/>
          </a:bodyPr>
          <a:lstStyle>
            <a:lvl1pPr indent="0" lvl="0" marL="0" marR="0" algn="r">
              <a:lnSpc>
                <a:spcPct val="90000"/>
              </a:lnSpc>
              <a:spcBef>
                <a:spcPts val="0"/>
              </a:spcBef>
              <a:spcAft>
                <a:spcPts val="0"/>
              </a:spcAft>
              <a:buClr>
                <a:srgbClr val="40C1AC"/>
              </a:buClr>
              <a:buSzPts val="2400"/>
              <a:buFont typeface="Verdana"/>
              <a:buNone/>
              <a:defRPr b="0" i="0" sz="2400" u="none" cap="none" strike="noStrike">
                <a:solidFill>
                  <a:srgbClr val="40C1AC"/>
                </a:solidFill>
                <a:latin typeface="Verdana"/>
                <a:ea typeface="Verdana"/>
                <a:cs typeface="Verdana"/>
                <a:sym typeface="Verdana"/>
              </a:defRPr>
            </a:lvl1pPr>
            <a:lvl2pPr indent="0" lvl="1">
              <a:spcBef>
                <a:spcPts val="0"/>
              </a:spcBef>
              <a:spcAft>
                <a:spcPts val="0"/>
              </a:spcAft>
              <a:buSzPts val="2400"/>
              <a:buNone/>
              <a:defRPr sz="2400"/>
            </a:lvl2pPr>
            <a:lvl3pPr indent="0" lvl="2">
              <a:spcBef>
                <a:spcPts val="0"/>
              </a:spcBef>
              <a:spcAft>
                <a:spcPts val="0"/>
              </a:spcAft>
              <a:buSzPts val="2400"/>
              <a:buNone/>
              <a:defRPr sz="2400"/>
            </a:lvl3pPr>
            <a:lvl4pPr indent="0" lvl="3">
              <a:spcBef>
                <a:spcPts val="0"/>
              </a:spcBef>
              <a:spcAft>
                <a:spcPts val="0"/>
              </a:spcAft>
              <a:buSzPts val="2400"/>
              <a:buNone/>
              <a:defRPr sz="2400"/>
            </a:lvl4pPr>
            <a:lvl5pPr indent="0" lvl="4">
              <a:spcBef>
                <a:spcPts val="0"/>
              </a:spcBef>
              <a:spcAft>
                <a:spcPts val="0"/>
              </a:spcAft>
              <a:buSzPts val="2400"/>
              <a:buNone/>
              <a:defRPr sz="2400"/>
            </a:lvl5pPr>
            <a:lvl6pPr indent="0" lvl="5">
              <a:spcBef>
                <a:spcPts val="0"/>
              </a:spcBef>
              <a:spcAft>
                <a:spcPts val="0"/>
              </a:spcAft>
              <a:buSzPts val="2400"/>
              <a:buNone/>
              <a:defRPr sz="2400"/>
            </a:lvl6pPr>
            <a:lvl7pPr indent="0" lvl="6">
              <a:spcBef>
                <a:spcPts val="0"/>
              </a:spcBef>
              <a:spcAft>
                <a:spcPts val="0"/>
              </a:spcAft>
              <a:buSzPts val="2400"/>
              <a:buNone/>
              <a:defRPr sz="2400"/>
            </a:lvl7pPr>
            <a:lvl8pPr indent="0" lvl="7">
              <a:spcBef>
                <a:spcPts val="0"/>
              </a:spcBef>
              <a:spcAft>
                <a:spcPts val="0"/>
              </a:spcAft>
              <a:buSzPts val="2400"/>
              <a:buNone/>
              <a:defRPr sz="2400"/>
            </a:lvl8pPr>
            <a:lvl9pPr indent="0" lvl="8">
              <a:spcBef>
                <a:spcPts val="0"/>
              </a:spcBef>
              <a:spcAft>
                <a:spcPts val="0"/>
              </a:spcAft>
              <a:buSzPts val="2400"/>
              <a:buNone/>
              <a:defRPr sz="24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2.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theme" Target="../theme/theme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60.jpg"/><Relationship Id="rId2" Type="http://schemas.openxmlformats.org/officeDocument/2006/relationships/image" Target="../media/image17.png"/><Relationship Id="rId3" Type="http://schemas.openxmlformats.org/officeDocument/2006/relationships/image" Target="../media/image96.png"/><Relationship Id="rId4" Type="http://schemas.openxmlformats.org/officeDocument/2006/relationships/slideLayout" Target="../slideLayouts/slideLayout7.xml"/><Relationship Id="rId5" Type="http://schemas.openxmlformats.org/officeDocument/2006/relationships/slideLayout" Target="../slideLayouts/slideLayout8.xml"/><Relationship Id="rId6" Type="http://schemas.openxmlformats.org/officeDocument/2006/relationships/theme" Target="../theme/theme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17.xml"/><Relationship Id="rId10" Type="http://schemas.openxmlformats.org/officeDocument/2006/relationships/slideLayout" Target="../slideLayouts/slideLayout16.xml"/><Relationship Id="rId13" Type="http://schemas.openxmlformats.org/officeDocument/2006/relationships/theme" Target="../theme/theme3.xml"/><Relationship Id="rId12" Type="http://schemas.openxmlformats.org/officeDocument/2006/relationships/slideLayout" Target="../slideLayouts/slideLayout18.xml"/><Relationship Id="rId1" Type="http://schemas.openxmlformats.org/officeDocument/2006/relationships/image" Target="../media/image6.png"/><Relationship Id="rId2" Type="http://schemas.openxmlformats.org/officeDocument/2006/relationships/image" Target="../media/image2.png"/><Relationship Id="rId3" Type="http://schemas.openxmlformats.org/officeDocument/2006/relationships/slideLayout" Target="../slideLayouts/slideLayout9.xml"/><Relationship Id="rId4" Type="http://schemas.openxmlformats.org/officeDocument/2006/relationships/slideLayout" Target="../slideLayouts/slideLayout10.xml"/><Relationship Id="rId9" Type="http://schemas.openxmlformats.org/officeDocument/2006/relationships/slideLayout" Target="../slideLayouts/slideLayout15.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cxnSp>
        <p:nvCxnSpPr>
          <p:cNvPr id="6" name="Google Shape;6;p1"/>
          <p:cNvCxnSpPr/>
          <p:nvPr/>
        </p:nvCxnSpPr>
        <p:spPr>
          <a:xfrm>
            <a:off x="3005690" y="806690"/>
            <a:ext cx="6138300" cy="0"/>
          </a:xfrm>
          <a:prstGeom prst="straightConnector1">
            <a:avLst/>
          </a:prstGeom>
          <a:noFill/>
          <a:ln cap="flat" cmpd="sng" w="9525">
            <a:solidFill>
              <a:schemeClr val="dk1"/>
            </a:solidFill>
            <a:prstDash val="solid"/>
            <a:miter lim="8000"/>
            <a:headEnd len="sm" w="sm" type="none"/>
            <a:tailEnd len="sm" w="sm" type="none"/>
          </a:ln>
        </p:spPr>
      </p:cxnSp>
      <p:pic>
        <p:nvPicPr>
          <p:cNvPr id="7" name="Google Shape;7;p1"/>
          <p:cNvPicPr preferRelativeResize="0"/>
          <p:nvPr/>
        </p:nvPicPr>
        <p:blipFill rotWithShape="1">
          <a:blip r:embed="rId1">
            <a:alphaModFix/>
          </a:blip>
          <a:srcRect b="0" l="0" r="0" t="0"/>
          <a:stretch/>
        </p:blipFill>
        <p:spPr>
          <a:xfrm>
            <a:off x="0" y="0"/>
            <a:ext cx="3146400" cy="1419300"/>
          </a:xfrm>
          <a:prstGeom prst="rect">
            <a:avLst/>
          </a:prstGeom>
          <a:noFill/>
          <a:ln>
            <a:noFill/>
          </a:ln>
        </p:spPr>
      </p:pic>
      <p:pic>
        <p:nvPicPr>
          <p:cNvPr id="8" name="Google Shape;8;p1"/>
          <p:cNvPicPr preferRelativeResize="0"/>
          <p:nvPr/>
        </p:nvPicPr>
        <p:blipFill rotWithShape="1">
          <a:blip r:embed="rId2">
            <a:alphaModFix/>
          </a:blip>
          <a:srcRect b="0" l="0" r="0" t="0"/>
          <a:stretch/>
        </p:blipFill>
        <p:spPr>
          <a:xfrm>
            <a:off x="729322" y="434266"/>
            <a:ext cx="1408200" cy="3549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 name="Shape 25"/>
        <p:cNvGrpSpPr/>
        <p:nvPr/>
      </p:nvGrpSpPr>
      <p:grpSpPr>
        <a:xfrm>
          <a:off x="0" y="0"/>
          <a:ext cx="0" cy="0"/>
          <a:chOff x="0" y="0"/>
          <a:chExt cx="0" cy="0"/>
        </a:xfrm>
      </p:grpSpPr>
      <p:pic>
        <p:nvPicPr>
          <p:cNvPr descr="Fotografia.jpg" id="26" name="Google Shape;26;p8"/>
          <p:cNvPicPr preferRelativeResize="0"/>
          <p:nvPr/>
        </p:nvPicPr>
        <p:blipFill rotWithShape="1">
          <a:blip r:embed="rId1">
            <a:alphaModFix/>
          </a:blip>
          <a:srcRect b="15561" l="0" r="0" t="0"/>
          <a:stretch/>
        </p:blipFill>
        <p:spPr>
          <a:xfrm>
            <a:off x="525" y="0"/>
            <a:ext cx="9144002" cy="5142938"/>
          </a:xfrm>
          <a:prstGeom prst="rect">
            <a:avLst/>
          </a:prstGeom>
          <a:noFill/>
          <a:ln>
            <a:noFill/>
          </a:ln>
        </p:spPr>
      </p:pic>
      <p:cxnSp>
        <p:nvCxnSpPr>
          <p:cNvPr id="27" name="Google Shape;27;p8"/>
          <p:cNvCxnSpPr/>
          <p:nvPr/>
        </p:nvCxnSpPr>
        <p:spPr>
          <a:xfrm>
            <a:off x="0" y="1314788"/>
            <a:ext cx="6138300" cy="0"/>
          </a:xfrm>
          <a:prstGeom prst="straightConnector1">
            <a:avLst/>
          </a:prstGeom>
          <a:noFill/>
          <a:ln cap="flat" cmpd="sng" w="9525">
            <a:solidFill>
              <a:schemeClr val="dk1"/>
            </a:solidFill>
            <a:prstDash val="solid"/>
            <a:miter lim="800000"/>
            <a:headEnd len="sm" w="sm" type="none"/>
            <a:tailEnd len="sm" w="sm" type="none"/>
          </a:ln>
        </p:spPr>
      </p:cxnSp>
      <p:pic>
        <p:nvPicPr>
          <p:cNvPr id="28" name="Google Shape;28;p8"/>
          <p:cNvPicPr preferRelativeResize="0"/>
          <p:nvPr/>
        </p:nvPicPr>
        <p:blipFill rotWithShape="1">
          <a:blip r:embed="rId2">
            <a:alphaModFix/>
          </a:blip>
          <a:srcRect b="0" l="0" r="0" t="0"/>
          <a:stretch/>
        </p:blipFill>
        <p:spPr>
          <a:xfrm>
            <a:off x="343000" y="623243"/>
            <a:ext cx="1887668" cy="477008"/>
          </a:xfrm>
          <a:prstGeom prst="rect">
            <a:avLst/>
          </a:prstGeom>
          <a:noFill/>
          <a:ln>
            <a:noFill/>
          </a:ln>
        </p:spPr>
      </p:pic>
      <p:pic>
        <p:nvPicPr>
          <p:cNvPr descr="Elemento.png" id="29" name="Google Shape;29;p8"/>
          <p:cNvPicPr preferRelativeResize="0"/>
          <p:nvPr/>
        </p:nvPicPr>
        <p:blipFill rotWithShape="1">
          <a:blip r:embed="rId3">
            <a:alphaModFix/>
          </a:blip>
          <a:srcRect b="0" l="44958" r="0" t="48232"/>
          <a:stretch/>
        </p:blipFill>
        <p:spPr>
          <a:xfrm>
            <a:off x="515" y="-1"/>
            <a:ext cx="7652834" cy="4543166"/>
          </a:xfrm>
          <a:prstGeom prst="rect">
            <a:avLst/>
          </a:prstGeom>
          <a:noFill/>
          <a:ln>
            <a:noFill/>
          </a:ln>
        </p:spPr>
      </p:pic>
      <p:sp>
        <p:nvSpPr>
          <p:cNvPr id="30" name="Google Shape;30;p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chemeClr val="tx1"/>
                </a:solidFill>
              </a:defRPr>
            </a:lvl1pPr>
            <a:lvl2pPr lvl="1" algn="r">
              <a:buNone/>
              <a:defRPr sz="1300">
                <a:solidFill>
                  <a:schemeClr val="tx1"/>
                </a:solidFill>
              </a:defRPr>
            </a:lvl2pPr>
            <a:lvl3pPr lvl="2" algn="r">
              <a:buNone/>
              <a:defRPr sz="1300">
                <a:solidFill>
                  <a:schemeClr val="tx1"/>
                </a:solidFill>
              </a:defRPr>
            </a:lvl3pPr>
            <a:lvl4pPr lvl="3" algn="r">
              <a:buNone/>
              <a:defRPr sz="1300">
                <a:solidFill>
                  <a:schemeClr val="tx1"/>
                </a:solidFill>
              </a:defRPr>
            </a:lvl4pPr>
            <a:lvl5pPr lvl="4" algn="r">
              <a:buNone/>
              <a:defRPr sz="1300">
                <a:solidFill>
                  <a:schemeClr val="tx1"/>
                </a:solidFill>
              </a:defRPr>
            </a:lvl5pPr>
            <a:lvl6pPr lvl="5" algn="r">
              <a:buNone/>
              <a:defRPr sz="1300">
                <a:solidFill>
                  <a:schemeClr val="tx1"/>
                </a:solidFill>
              </a:defRPr>
            </a:lvl6pPr>
            <a:lvl7pPr lvl="6" algn="r">
              <a:buNone/>
              <a:defRPr sz="1300">
                <a:solidFill>
                  <a:schemeClr val="tx1"/>
                </a:solidFill>
              </a:defRPr>
            </a:lvl7pPr>
            <a:lvl8pPr lvl="7" algn="r">
              <a:buNone/>
              <a:defRPr sz="1300">
                <a:solidFill>
                  <a:schemeClr val="tx1"/>
                </a:solidFill>
              </a:defRPr>
            </a:lvl8pPr>
            <a:lvl9pPr lvl="8" algn="r">
              <a:buNone/>
              <a:defRPr sz="1300">
                <a:solidFill>
                  <a:schemeClr val="tx1"/>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4" r:id="rId4"/>
    <p:sldLayoutId id="2147483655"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 name="Shape 40"/>
        <p:cNvGrpSpPr/>
        <p:nvPr/>
      </p:nvGrpSpPr>
      <p:grpSpPr>
        <a:xfrm>
          <a:off x="0" y="0"/>
          <a:ext cx="0" cy="0"/>
          <a:chOff x="0" y="0"/>
          <a:chExt cx="0" cy="0"/>
        </a:xfrm>
      </p:grpSpPr>
      <p:cxnSp>
        <p:nvCxnSpPr>
          <p:cNvPr id="41" name="Google Shape;41;p11"/>
          <p:cNvCxnSpPr/>
          <p:nvPr/>
        </p:nvCxnSpPr>
        <p:spPr>
          <a:xfrm>
            <a:off x="3005690" y="806690"/>
            <a:ext cx="6138300" cy="0"/>
          </a:xfrm>
          <a:prstGeom prst="straightConnector1">
            <a:avLst/>
          </a:prstGeom>
          <a:noFill/>
          <a:ln cap="flat" cmpd="sng" w="9525">
            <a:solidFill>
              <a:schemeClr val="dk1"/>
            </a:solidFill>
            <a:prstDash val="solid"/>
            <a:miter lim="8000"/>
            <a:headEnd len="sm" w="sm" type="none"/>
            <a:tailEnd len="sm" w="sm" type="none"/>
          </a:ln>
        </p:spPr>
      </p:cxnSp>
      <p:pic>
        <p:nvPicPr>
          <p:cNvPr id="42" name="Google Shape;42;p11"/>
          <p:cNvPicPr preferRelativeResize="0"/>
          <p:nvPr/>
        </p:nvPicPr>
        <p:blipFill rotWithShape="1">
          <a:blip r:embed="rId1">
            <a:alphaModFix/>
          </a:blip>
          <a:srcRect b="0" l="0" r="0" t="0"/>
          <a:stretch/>
        </p:blipFill>
        <p:spPr>
          <a:xfrm>
            <a:off x="0" y="0"/>
            <a:ext cx="3146400" cy="1419300"/>
          </a:xfrm>
          <a:prstGeom prst="rect">
            <a:avLst/>
          </a:prstGeom>
          <a:noFill/>
          <a:ln>
            <a:noFill/>
          </a:ln>
        </p:spPr>
      </p:pic>
      <p:pic>
        <p:nvPicPr>
          <p:cNvPr id="43" name="Google Shape;43;p11"/>
          <p:cNvPicPr preferRelativeResize="0"/>
          <p:nvPr/>
        </p:nvPicPr>
        <p:blipFill rotWithShape="1">
          <a:blip r:embed="rId2">
            <a:alphaModFix/>
          </a:blip>
          <a:srcRect b="0" l="0" r="0" t="0"/>
          <a:stretch/>
        </p:blipFill>
        <p:spPr>
          <a:xfrm>
            <a:off x="729322" y="434266"/>
            <a:ext cx="1408200" cy="3549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2.png"/><Relationship Id="rId4" Type="http://schemas.openxmlformats.org/officeDocument/2006/relationships/image" Target="../media/image95.png"/></Relationships>
</file>

<file path=ppt/slides/_rels/slide11.xml.rels><?xml version="1.0" encoding="UTF-8" standalone="yes"?><Relationships xmlns="http://schemas.openxmlformats.org/package/2006/relationships"><Relationship Id="rId11" Type="http://schemas.openxmlformats.org/officeDocument/2006/relationships/image" Target="../media/image50.gif"/><Relationship Id="rId10" Type="http://schemas.openxmlformats.org/officeDocument/2006/relationships/image" Target="../media/image98.png"/><Relationship Id="rId13" Type="http://schemas.openxmlformats.org/officeDocument/2006/relationships/image" Target="../media/image48.png"/><Relationship Id="rId12"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hyperlink" Target="https://geohazards-tep.eu/#!web_store" TargetMode="External"/><Relationship Id="rId9" Type="http://schemas.openxmlformats.org/officeDocument/2006/relationships/image" Target="../media/image44.png"/><Relationship Id="rId15" Type="http://schemas.openxmlformats.org/officeDocument/2006/relationships/image" Target="../media/image39.png"/><Relationship Id="rId14" Type="http://schemas.openxmlformats.org/officeDocument/2006/relationships/image" Target="../media/image55.png"/><Relationship Id="rId17" Type="http://schemas.openxmlformats.org/officeDocument/2006/relationships/image" Target="../media/image42.png"/><Relationship Id="rId16" Type="http://schemas.openxmlformats.org/officeDocument/2006/relationships/image" Target="../media/image38.png"/><Relationship Id="rId5" Type="http://schemas.openxmlformats.org/officeDocument/2006/relationships/image" Target="../media/image37.png"/><Relationship Id="rId6" Type="http://schemas.openxmlformats.org/officeDocument/2006/relationships/image" Target="../media/image36.png"/><Relationship Id="rId18" Type="http://schemas.openxmlformats.org/officeDocument/2006/relationships/image" Target="../media/image40.png"/><Relationship Id="rId7" Type="http://schemas.openxmlformats.org/officeDocument/2006/relationships/image" Target="../media/image33.png"/><Relationship Id="rId8"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3.png"/><Relationship Id="rId4" Type="http://schemas.openxmlformats.org/officeDocument/2006/relationships/image" Target="../media/image52.png"/><Relationship Id="rId5" Type="http://schemas.openxmlformats.org/officeDocument/2006/relationships/image" Target="../media/image47.png"/><Relationship Id="rId6" Type="http://schemas.openxmlformats.org/officeDocument/2006/relationships/image" Target="../media/image46.png"/><Relationship Id="rId7" Type="http://schemas.openxmlformats.org/officeDocument/2006/relationships/image" Target="../media/image33.png"/><Relationship Id="rId8"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3.png"/><Relationship Id="rId4" Type="http://schemas.openxmlformats.org/officeDocument/2006/relationships/image" Target="../media/image66.png"/><Relationship Id="rId5" Type="http://schemas.openxmlformats.org/officeDocument/2006/relationships/image" Target="../media/image58.png"/><Relationship Id="rId6" Type="http://schemas.openxmlformats.org/officeDocument/2006/relationships/image" Target="../media/image42.png"/><Relationship Id="rId7" Type="http://schemas.openxmlformats.org/officeDocument/2006/relationships/image" Target="../media/image65.png"/><Relationship Id="rId8"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6.png"/><Relationship Id="rId6" Type="http://schemas.openxmlformats.org/officeDocument/2006/relationships/image" Target="../media/image59.png"/><Relationship Id="rId7" Type="http://schemas.openxmlformats.org/officeDocument/2006/relationships/image" Target="../media/image57.png"/><Relationship Id="rId8" Type="http://schemas.openxmlformats.org/officeDocument/2006/relationships/image" Target="../media/image6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4.png"/><Relationship Id="rId4" Type="http://schemas.openxmlformats.org/officeDocument/2006/relationships/image" Target="../media/image9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6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5.png"/><Relationship Id="rId4" Type="http://schemas.openxmlformats.org/officeDocument/2006/relationships/image" Target="../media/image63.png"/><Relationship Id="rId5" Type="http://schemas.openxmlformats.org/officeDocument/2006/relationships/image" Target="../media/image6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6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92.png"/><Relationship Id="rId4" Type="http://schemas.openxmlformats.org/officeDocument/2006/relationships/image" Target="../media/image68.png"/><Relationship Id="rId5" Type="http://schemas.openxmlformats.org/officeDocument/2006/relationships/image" Target="../media/image78.png"/><Relationship Id="rId6" Type="http://schemas.openxmlformats.org/officeDocument/2006/relationships/image" Target="../media/image8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2.png"/><Relationship Id="rId5"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70.png"/><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73.png"/><Relationship Id="rId4" Type="http://schemas.openxmlformats.org/officeDocument/2006/relationships/hyperlink" Target="https://docs.disasterscharter.org/missions/supported-missions/"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72.png"/><Relationship Id="rId4" Type="http://schemas.openxmlformats.org/officeDocument/2006/relationships/hyperlink" Target="https://docs.disasterscharter.org/services/intro/" TargetMode="External"/><Relationship Id="rId5" Type="http://schemas.openxmlformats.org/officeDocument/2006/relationships/image" Target="../media/image7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90.png"/><Relationship Id="rId4" Type="http://schemas.openxmlformats.org/officeDocument/2006/relationships/image" Target="../media/image74.png"/><Relationship Id="rId5" Type="http://schemas.openxmlformats.org/officeDocument/2006/relationships/image" Target="../media/image7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77.png"/><Relationship Id="rId4" Type="http://schemas.openxmlformats.org/officeDocument/2006/relationships/image" Target="../media/image88.png"/><Relationship Id="rId5" Type="http://schemas.openxmlformats.org/officeDocument/2006/relationships/image" Target="../media/image81.png"/><Relationship Id="rId6" Type="http://schemas.openxmlformats.org/officeDocument/2006/relationships/image" Target="../media/image8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87.png"/><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80.png"/><Relationship Id="rId4" Type="http://schemas.openxmlformats.org/officeDocument/2006/relationships/image" Target="../media/image83.png"/><Relationship Id="rId5" Type="http://schemas.openxmlformats.org/officeDocument/2006/relationships/image" Target="../media/image8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84.png"/><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1.png"/></Relationships>
</file>

<file path=ppt/slides/_rels/slide4.xml.rels><?xml version="1.0" encoding="UTF-8" standalone="yes"?><Relationships xmlns="http://schemas.openxmlformats.org/package/2006/relationships"><Relationship Id="rId11" Type="http://schemas.openxmlformats.org/officeDocument/2006/relationships/image" Target="../media/image16.png"/><Relationship Id="rId10" Type="http://schemas.openxmlformats.org/officeDocument/2006/relationships/image" Target="../media/image19.png"/><Relationship Id="rId12"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18.png"/><Relationship Id="rId5" Type="http://schemas.openxmlformats.org/officeDocument/2006/relationships/image" Target="../media/image7.png"/><Relationship Id="rId6" Type="http://schemas.openxmlformats.org/officeDocument/2006/relationships/image" Target="../media/image13.png"/><Relationship Id="rId7" Type="http://schemas.openxmlformats.org/officeDocument/2006/relationships/image" Target="../media/image21.png"/><Relationship Id="rId8"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0.png"/><Relationship Id="rId4" Type="http://schemas.openxmlformats.org/officeDocument/2006/relationships/image" Target="../media/image27.png"/><Relationship Id="rId5" Type="http://schemas.openxmlformats.org/officeDocument/2006/relationships/image" Target="../media/image31.png"/><Relationship Id="rId6"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6.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2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9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22"/>
          <p:cNvSpPr txBox="1"/>
          <p:nvPr/>
        </p:nvSpPr>
        <p:spPr>
          <a:xfrm>
            <a:off x="27450" y="1315650"/>
            <a:ext cx="6423900" cy="102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3000">
                <a:solidFill>
                  <a:srgbClr val="434343"/>
                </a:solidFill>
                <a:latin typeface="Muli"/>
                <a:ea typeface="Muli"/>
                <a:cs typeface="Muli"/>
                <a:sym typeface="Muli"/>
              </a:rPr>
              <a:t>Supporting application builders in Earth sciences </a:t>
            </a:r>
            <a:endParaRPr b="1" sz="3000">
              <a:solidFill>
                <a:srgbClr val="434343"/>
              </a:solidFill>
              <a:latin typeface="Muli"/>
              <a:ea typeface="Muli"/>
              <a:cs typeface="Muli"/>
              <a:sym typeface="Muli"/>
            </a:endParaRPr>
          </a:p>
        </p:txBody>
      </p:sp>
      <p:sp>
        <p:nvSpPr>
          <p:cNvPr id="86" name="Google Shape;86;p22"/>
          <p:cNvSpPr txBox="1"/>
          <p:nvPr/>
        </p:nvSpPr>
        <p:spPr>
          <a:xfrm>
            <a:off x="1383450" y="2737100"/>
            <a:ext cx="3375300" cy="5520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b="1" lang="en-GB" sz="1600">
                <a:solidFill>
                  <a:srgbClr val="474747"/>
                </a:solidFill>
                <a:latin typeface="Muli"/>
                <a:ea typeface="Muli"/>
                <a:cs typeface="Muli"/>
                <a:sym typeface="Muli"/>
              </a:rPr>
              <a:t>Pedro Gonçalves</a:t>
            </a:r>
            <a:endParaRPr b="1" sz="1600">
              <a:solidFill>
                <a:srgbClr val="474747"/>
              </a:solidFill>
              <a:latin typeface="Muli"/>
              <a:ea typeface="Muli"/>
              <a:cs typeface="Muli"/>
              <a:sym typeface="Muli"/>
            </a:endParaRPr>
          </a:p>
        </p:txBody>
      </p:sp>
      <p:sp>
        <p:nvSpPr>
          <p:cNvPr id="87" name="Google Shape;87;p22"/>
          <p:cNvSpPr txBox="1"/>
          <p:nvPr/>
        </p:nvSpPr>
        <p:spPr>
          <a:xfrm>
            <a:off x="0" y="4591600"/>
            <a:ext cx="9144000" cy="552000"/>
          </a:xfrm>
          <a:prstGeom prst="rect">
            <a:avLst/>
          </a:prstGeom>
          <a:solidFill>
            <a:schemeClr val="lt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t/>
            </a:r>
            <a:endParaRPr b="1" sz="1200">
              <a:latin typeface="Muli"/>
              <a:ea typeface="Muli"/>
              <a:cs typeface="Muli"/>
              <a:sym typeface="Muli"/>
            </a:endParaRPr>
          </a:p>
        </p:txBody>
      </p:sp>
      <p:sp>
        <p:nvSpPr>
          <p:cNvPr id="88" name="Google Shape;88;p22"/>
          <p:cNvSpPr txBox="1"/>
          <p:nvPr/>
        </p:nvSpPr>
        <p:spPr>
          <a:xfrm>
            <a:off x="0" y="4591500"/>
            <a:ext cx="4572000" cy="552000"/>
          </a:xfrm>
          <a:prstGeom prst="rect">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b="1" lang="en-GB">
                <a:solidFill>
                  <a:schemeClr val="dk1"/>
                </a:solidFill>
                <a:latin typeface="Muli"/>
                <a:ea typeface="Muli"/>
                <a:cs typeface="Muli"/>
                <a:sym typeface="Muli"/>
              </a:rPr>
              <a:t>1 July</a:t>
            </a:r>
            <a:r>
              <a:rPr b="1" lang="en-GB">
                <a:solidFill>
                  <a:schemeClr val="dk1"/>
                </a:solidFill>
                <a:latin typeface="Muli"/>
                <a:ea typeface="Muli"/>
                <a:cs typeface="Muli"/>
                <a:sym typeface="Muli"/>
              </a:rPr>
              <a:t> 2025  </a:t>
            </a:r>
            <a:endParaRPr b="1">
              <a:latin typeface="Muli"/>
              <a:ea typeface="Muli"/>
              <a:cs typeface="Muli"/>
              <a:sym typeface="Muli"/>
            </a:endParaRPr>
          </a:p>
        </p:txBody>
      </p:sp>
      <p:sp>
        <p:nvSpPr>
          <p:cNvPr id="89" name="Google Shape;89;p22"/>
          <p:cNvSpPr txBox="1"/>
          <p:nvPr/>
        </p:nvSpPr>
        <p:spPr>
          <a:xfrm>
            <a:off x="4572000" y="4621300"/>
            <a:ext cx="3203100" cy="52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t>Big Data: Space </a:t>
            </a:r>
            <a:br>
              <a:rPr lang="en-GB"/>
            </a:br>
            <a:r>
              <a:rPr lang="en-GB"/>
              <a:t>Solutions for Society</a:t>
            </a:r>
            <a:endParaRPr/>
          </a:p>
        </p:txBody>
      </p:sp>
      <p:pic>
        <p:nvPicPr>
          <p:cNvPr id="90" name="Google Shape;90;p22"/>
          <p:cNvPicPr preferRelativeResize="0"/>
          <p:nvPr/>
        </p:nvPicPr>
        <p:blipFill>
          <a:blip r:embed="rId3">
            <a:alphaModFix/>
          </a:blip>
          <a:stretch>
            <a:fillRect/>
          </a:stretch>
        </p:blipFill>
        <p:spPr>
          <a:xfrm>
            <a:off x="7730707" y="4616947"/>
            <a:ext cx="1337093" cy="522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1"/>
          <p:cNvSpPr txBox="1"/>
          <p:nvPr>
            <p:ph idx="1" type="body"/>
          </p:nvPr>
        </p:nvSpPr>
        <p:spPr>
          <a:xfrm>
            <a:off x="504579" y="1060025"/>
            <a:ext cx="8286600" cy="3849900"/>
          </a:xfrm>
          <a:prstGeom prst="rect">
            <a:avLst/>
          </a:prstGeom>
        </p:spPr>
        <p:txBody>
          <a:bodyPr anchorCtr="0" anchor="t" bIns="68575" lIns="68575" spcFirstLastPara="1" rIns="68575" wrap="square" tIns="68575">
            <a:noAutofit/>
          </a:bodyPr>
          <a:lstStyle/>
          <a:p>
            <a:pPr indent="-342900" lvl="0" marL="457200" rtl="0" algn="l">
              <a:lnSpc>
                <a:spcPct val="115000"/>
              </a:lnSpc>
              <a:spcBef>
                <a:spcPts val="0"/>
              </a:spcBef>
              <a:spcAft>
                <a:spcPts val="0"/>
              </a:spcAft>
              <a:buSzPts val="1800"/>
              <a:buChar char="●"/>
            </a:pPr>
            <a:r>
              <a:rPr lang="en-GB" sz="1800"/>
              <a:t>Terradue operates the Geohazards Exploitation </a:t>
            </a:r>
            <a:br>
              <a:rPr lang="en-GB" sz="1800"/>
            </a:br>
            <a:r>
              <a:rPr lang="en-GB" sz="1800"/>
              <a:t>Platform, a cloud-based processing environment </a:t>
            </a:r>
            <a:br>
              <a:rPr lang="en-GB" sz="1800"/>
            </a:br>
            <a:r>
              <a:rPr lang="en-GB" sz="1800"/>
              <a:t>to support disaster risk reduction &amp; mitigation</a:t>
            </a:r>
            <a:endParaRPr sz="1800"/>
          </a:p>
          <a:p>
            <a:pPr indent="-279400" lvl="1" marL="914400" rtl="0" algn="l">
              <a:lnSpc>
                <a:spcPct val="115000"/>
              </a:lnSpc>
              <a:spcBef>
                <a:spcPts val="0"/>
              </a:spcBef>
              <a:spcAft>
                <a:spcPts val="0"/>
              </a:spcAft>
              <a:buSzPts val="800"/>
              <a:buChar char="○"/>
            </a:pPr>
            <a:r>
              <a:rPr lang="en-GB" sz="1200"/>
              <a:t>+25 services for monitoring terrain motion and </a:t>
            </a:r>
            <a:br>
              <a:rPr lang="en-GB" sz="1200"/>
            </a:br>
            <a:r>
              <a:rPr lang="en-GB" sz="1200"/>
              <a:t>critical infrastructures providing </a:t>
            </a:r>
            <a:r>
              <a:rPr b="1" lang="en-GB" sz="1200"/>
              <a:t>data screening</a:t>
            </a:r>
            <a:r>
              <a:rPr lang="en-GB" sz="1200"/>
              <a:t>, </a:t>
            </a:r>
            <a:br>
              <a:rPr lang="en-GB" sz="1200"/>
            </a:br>
            <a:r>
              <a:rPr b="1" lang="en-GB" sz="1200"/>
              <a:t>event response</a:t>
            </a:r>
            <a:r>
              <a:rPr lang="en-GB" sz="1200"/>
              <a:t> and </a:t>
            </a:r>
            <a:r>
              <a:rPr b="1" lang="en-GB" sz="1200"/>
              <a:t>area monitoring </a:t>
            </a:r>
            <a:r>
              <a:rPr lang="en-GB" sz="1200"/>
              <a:t>capabilities </a:t>
            </a:r>
            <a:endParaRPr sz="1200"/>
          </a:p>
          <a:p>
            <a:pPr indent="-279400" lvl="1" marL="914400" rtl="0" algn="l">
              <a:lnSpc>
                <a:spcPct val="115000"/>
              </a:lnSpc>
              <a:spcBef>
                <a:spcPts val="0"/>
              </a:spcBef>
              <a:spcAft>
                <a:spcPts val="0"/>
              </a:spcAft>
              <a:buSzPts val="800"/>
              <a:buChar char="○"/>
            </a:pPr>
            <a:r>
              <a:rPr lang="en-GB" sz="1200"/>
              <a:t>EO missions, in-situ &amp; community derived products</a:t>
            </a:r>
            <a:endParaRPr sz="1200"/>
          </a:p>
          <a:p>
            <a:pPr indent="-279400" lvl="1" marL="914400" rtl="0" algn="l">
              <a:lnSpc>
                <a:spcPct val="115000"/>
              </a:lnSpc>
              <a:spcBef>
                <a:spcPts val="0"/>
              </a:spcBef>
              <a:spcAft>
                <a:spcPts val="0"/>
              </a:spcAft>
              <a:buSzPts val="800"/>
              <a:buChar char="○"/>
            </a:pPr>
            <a:r>
              <a:rPr lang="en-GB" sz="1200"/>
              <a:t>+3.500 registered users, ~350 creating new content</a:t>
            </a:r>
            <a:endParaRPr sz="1200"/>
          </a:p>
          <a:p>
            <a:pPr indent="-336550" lvl="0" marL="457200" rtl="0" algn="l">
              <a:lnSpc>
                <a:spcPct val="115000"/>
              </a:lnSpc>
              <a:spcBef>
                <a:spcPts val="1000"/>
              </a:spcBef>
              <a:spcAft>
                <a:spcPts val="0"/>
              </a:spcAft>
              <a:buSzPts val="1700"/>
              <a:buChar char="●"/>
            </a:pPr>
            <a:r>
              <a:rPr lang="en-GB" sz="1700"/>
              <a:t>Hosts systematic and event-triggered services </a:t>
            </a:r>
            <a:br>
              <a:rPr lang="en-GB" sz="1700"/>
            </a:br>
            <a:r>
              <a:rPr lang="en-GB" sz="1700"/>
              <a:t>from several providers with revenue sharing</a:t>
            </a:r>
            <a:endParaRPr sz="1700"/>
          </a:p>
          <a:p>
            <a:pPr indent="0" lvl="0" marL="0" rtl="0" algn="l">
              <a:lnSpc>
                <a:spcPct val="115000"/>
              </a:lnSpc>
              <a:spcBef>
                <a:spcPts val="1000"/>
              </a:spcBef>
              <a:spcAft>
                <a:spcPts val="0"/>
              </a:spcAft>
              <a:buNone/>
            </a:pPr>
            <a:r>
              <a:rPr lang="en-GB" sz="1700"/>
              <a:t> </a:t>
            </a:r>
            <a:endParaRPr sz="1700"/>
          </a:p>
          <a:p>
            <a:pPr indent="-342900" lvl="0" marL="457200" rtl="0" algn="l">
              <a:lnSpc>
                <a:spcPct val="115000"/>
              </a:lnSpc>
              <a:spcBef>
                <a:spcPts val="1000"/>
              </a:spcBef>
              <a:spcAft>
                <a:spcPts val="0"/>
              </a:spcAft>
              <a:buSzPts val="1800"/>
              <a:buChar char="●"/>
            </a:pPr>
            <a:r>
              <a:rPr lang="en-GB" sz="1800"/>
              <a:t>Solid sponsored and direct purchase revenue</a:t>
            </a:r>
            <a:endParaRPr sz="1800"/>
          </a:p>
          <a:p>
            <a:pPr indent="-279400" lvl="1" marL="914400" rtl="0" algn="l">
              <a:lnSpc>
                <a:spcPct val="115000"/>
              </a:lnSpc>
              <a:spcBef>
                <a:spcPts val="0"/>
              </a:spcBef>
              <a:spcAft>
                <a:spcPts val="0"/>
              </a:spcAft>
              <a:buSzPts val="800"/>
              <a:buChar char="○"/>
            </a:pPr>
            <a:r>
              <a:rPr lang="en-GB" sz="1200"/>
              <a:t>Pay-as-you-go or Subscription packages</a:t>
            </a:r>
            <a:endParaRPr sz="1200"/>
          </a:p>
        </p:txBody>
      </p:sp>
      <p:sp>
        <p:nvSpPr>
          <p:cNvPr id="181" name="Google Shape;181;p31"/>
          <p:cNvSpPr txBox="1"/>
          <p:nvPr>
            <p:ph type="title"/>
          </p:nvPr>
        </p:nvSpPr>
        <p:spPr>
          <a:xfrm>
            <a:off x="2274476" y="179225"/>
            <a:ext cx="6850200" cy="5331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None/>
            </a:pPr>
            <a:r>
              <a:rPr lang="en-GB" sz="3000"/>
              <a:t>Platform: Geohazards</a:t>
            </a:r>
            <a:endParaRPr sz="3000"/>
          </a:p>
        </p:txBody>
      </p:sp>
      <p:pic>
        <p:nvPicPr>
          <p:cNvPr id="182" name="Google Shape;182;p31"/>
          <p:cNvPicPr preferRelativeResize="0"/>
          <p:nvPr/>
        </p:nvPicPr>
        <p:blipFill rotWithShape="1">
          <a:blip r:embed="rId3">
            <a:alphaModFix/>
          </a:blip>
          <a:srcRect b="0" l="0" r="17273" t="0"/>
          <a:stretch/>
        </p:blipFill>
        <p:spPr>
          <a:xfrm>
            <a:off x="802625" y="3883600"/>
            <a:ext cx="5243376" cy="475000"/>
          </a:xfrm>
          <a:prstGeom prst="rect">
            <a:avLst/>
          </a:prstGeom>
          <a:noFill/>
          <a:ln>
            <a:noFill/>
          </a:ln>
        </p:spPr>
      </p:pic>
      <p:pic>
        <p:nvPicPr>
          <p:cNvPr id="183" name="Google Shape;183;p31"/>
          <p:cNvPicPr preferRelativeResize="0"/>
          <p:nvPr/>
        </p:nvPicPr>
        <p:blipFill>
          <a:blip r:embed="rId4">
            <a:alphaModFix/>
          </a:blip>
          <a:stretch>
            <a:fillRect/>
          </a:stretch>
        </p:blipFill>
        <p:spPr>
          <a:xfrm>
            <a:off x="6770569" y="1119812"/>
            <a:ext cx="2282524" cy="3730327"/>
          </a:xfrm>
          <a:prstGeom prst="rect">
            <a:avLst/>
          </a:prstGeom>
          <a:noFill/>
          <a:ln cap="flat" cmpd="sng" w="9525">
            <a:solidFill>
              <a:srgbClr val="F3F3F3"/>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2"/>
          <p:cNvSpPr/>
          <p:nvPr/>
        </p:nvSpPr>
        <p:spPr>
          <a:xfrm>
            <a:off x="157500" y="4185550"/>
            <a:ext cx="8829000" cy="609000"/>
          </a:xfrm>
          <a:prstGeom prst="roundRect">
            <a:avLst>
              <a:gd fmla="val 10333"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32"/>
          <p:cNvSpPr txBox="1"/>
          <p:nvPr>
            <p:ph type="title"/>
          </p:nvPr>
        </p:nvSpPr>
        <p:spPr>
          <a:xfrm>
            <a:off x="2646000" y="179229"/>
            <a:ext cx="6480000" cy="5400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None/>
            </a:pPr>
            <a:r>
              <a:rPr lang="en-GB" sz="3200"/>
              <a:t>GEP Service Offering</a:t>
            </a:r>
            <a:endParaRPr/>
          </a:p>
        </p:txBody>
      </p:sp>
      <p:pic>
        <p:nvPicPr>
          <p:cNvPr id="190" name="Google Shape;190;p32"/>
          <p:cNvPicPr preferRelativeResize="0"/>
          <p:nvPr/>
        </p:nvPicPr>
        <p:blipFill rotWithShape="1">
          <a:blip r:embed="rId3">
            <a:alphaModFix/>
          </a:blip>
          <a:srcRect b="-10811" l="-2421" r="-2411" t="-14032"/>
          <a:stretch/>
        </p:blipFill>
        <p:spPr>
          <a:xfrm>
            <a:off x="385350" y="1120075"/>
            <a:ext cx="1620000" cy="526500"/>
          </a:xfrm>
          <a:prstGeom prst="rect">
            <a:avLst/>
          </a:prstGeom>
          <a:noFill/>
          <a:ln>
            <a:noFill/>
          </a:ln>
        </p:spPr>
      </p:pic>
      <p:sp>
        <p:nvSpPr>
          <p:cNvPr id="191" name="Google Shape;191;p32"/>
          <p:cNvSpPr txBox="1"/>
          <p:nvPr/>
        </p:nvSpPr>
        <p:spPr>
          <a:xfrm>
            <a:off x="393000" y="1932075"/>
            <a:ext cx="1604700" cy="1423200"/>
          </a:xfrm>
          <a:prstGeom prst="rect">
            <a:avLst/>
          </a:prstGeom>
          <a:noFill/>
          <a:ln>
            <a:noFill/>
          </a:ln>
        </p:spPr>
        <p:txBody>
          <a:bodyPr anchorCtr="0" anchor="t" bIns="91425" lIns="91425" spcFirstLastPara="1" rIns="91425" wrap="square" tIns="91425">
            <a:spAutoFit/>
          </a:bodyPr>
          <a:lstStyle/>
          <a:p>
            <a:pPr indent="0" lvl="0" marL="0" rtl="0" algn="l">
              <a:lnSpc>
                <a:spcPct val="145454"/>
              </a:lnSpc>
              <a:spcBef>
                <a:spcPts val="225"/>
              </a:spcBef>
              <a:spcAft>
                <a:spcPts val="0"/>
              </a:spcAft>
              <a:buNone/>
            </a:pPr>
            <a:r>
              <a:rPr lang="en-GB" sz="1500">
                <a:solidFill>
                  <a:srgbClr val="454206"/>
                </a:solidFill>
                <a:latin typeface="Verdana"/>
                <a:ea typeface="Verdana"/>
                <a:cs typeface="Verdana"/>
                <a:sym typeface="Verdana"/>
              </a:rPr>
              <a:t>A wide service portfolio for multi-hazard applications</a:t>
            </a:r>
            <a:endParaRPr sz="1500">
              <a:latin typeface="Verdana"/>
              <a:ea typeface="Verdana"/>
              <a:cs typeface="Verdana"/>
              <a:sym typeface="Verdana"/>
            </a:endParaRPr>
          </a:p>
        </p:txBody>
      </p:sp>
      <p:sp>
        <p:nvSpPr>
          <p:cNvPr id="192" name="Google Shape;192;p32"/>
          <p:cNvSpPr txBox="1"/>
          <p:nvPr/>
        </p:nvSpPr>
        <p:spPr>
          <a:xfrm>
            <a:off x="5782525" y="3859300"/>
            <a:ext cx="3278700" cy="361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50"/>
              <a:buFont typeface="Arial"/>
              <a:buNone/>
            </a:pPr>
            <a:r>
              <a:rPr i="0" lang="en-GB" sz="1150" u="sng" cap="none" strike="noStrike">
                <a:solidFill>
                  <a:srgbClr val="000000"/>
                </a:solidFill>
                <a:latin typeface="Verdana"/>
                <a:ea typeface="Verdana"/>
                <a:cs typeface="Verdana"/>
                <a:sym typeface="Verdana"/>
                <a:hlinkClick r:id="rId4">
                  <a:extLst>
                    <a:ext uri="{A12FA001-AC4F-418D-AE19-62706E023703}">
                      <ahyp:hlinkClr val="tx"/>
                    </a:ext>
                  </a:extLst>
                </a:hlinkClick>
              </a:rPr>
              <a:t>https://geohazards-tep.eu/#!web_store</a:t>
            </a:r>
            <a:endParaRPr i="0" sz="1150" u="none" cap="none" strike="noStrike">
              <a:solidFill>
                <a:srgbClr val="000000"/>
              </a:solidFill>
              <a:latin typeface="Verdana"/>
              <a:ea typeface="Verdana"/>
              <a:cs typeface="Verdana"/>
              <a:sym typeface="Verdana"/>
            </a:endParaRPr>
          </a:p>
        </p:txBody>
      </p:sp>
      <p:pic>
        <p:nvPicPr>
          <p:cNvPr id="193" name="Google Shape;193;p32"/>
          <p:cNvPicPr preferRelativeResize="0"/>
          <p:nvPr/>
        </p:nvPicPr>
        <p:blipFill>
          <a:blip r:embed="rId5">
            <a:alphaModFix/>
          </a:blip>
          <a:stretch>
            <a:fillRect/>
          </a:stretch>
        </p:blipFill>
        <p:spPr>
          <a:xfrm>
            <a:off x="3331353" y="4322777"/>
            <a:ext cx="648000" cy="324000"/>
          </a:xfrm>
          <a:prstGeom prst="rect">
            <a:avLst/>
          </a:prstGeom>
          <a:noFill/>
          <a:ln>
            <a:noFill/>
          </a:ln>
        </p:spPr>
      </p:pic>
      <p:pic>
        <p:nvPicPr>
          <p:cNvPr id="194" name="Google Shape;194;p32"/>
          <p:cNvPicPr preferRelativeResize="0"/>
          <p:nvPr/>
        </p:nvPicPr>
        <p:blipFill>
          <a:blip r:embed="rId6">
            <a:alphaModFix/>
          </a:blip>
          <a:stretch>
            <a:fillRect/>
          </a:stretch>
        </p:blipFill>
        <p:spPr>
          <a:xfrm>
            <a:off x="1750413" y="4322763"/>
            <a:ext cx="690120" cy="324000"/>
          </a:xfrm>
          <a:prstGeom prst="rect">
            <a:avLst/>
          </a:prstGeom>
          <a:noFill/>
          <a:ln>
            <a:noFill/>
          </a:ln>
        </p:spPr>
      </p:pic>
      <p:pic>
        <p:nvPicPr>
          <p:cNvPr id="195" name="Google Shape;195;p32"/>
          <p:cNvPicPr preferRelativeResize="0"/>
          <p:nvPr/>
        </p:nvPicPr>
        <p:blipFill rotWithShape="1">
          <a:blip r:embed="rId7">
            <a:alphaModFix/>
          </a:blip>
          <a:srcRect b="0" l="0" r="0" t="0"/>
          <a:stretch/>
        </p:blipFill>
        <p:spPr>
          <a:xfrm>
            <a:off x="265988" y="4290073"/>
            <a:ext cx="465882" cy="360000"/>
          </a:xfrm>
          <a:prstGeom prst="rect">
            <a:avLst/>
          </a:prstGeom>
          <a:noFill/>
          <a:ln>
            <a:noFill/>
          </a:ln>
        </p:spPr>
      </p:pic>
      <p:pic>
        <p:nvPicPr>
          <p:cNvPr id="196" name="Google Shape;196;p32"/>
          <p:cNvPicPr preferRelativeResize="0"/>
          <p:nvPr/>
        </p:nvPicPr>
        <p:blipFill>
          <a:blip r:embed="rId8">
            <a:alphaModFix/>
          </a:blip>
          <a:stretch>
            <a:fillRect/>
          </a:stretch>
        </p:blipFill>
        <p:spPr>
          <a:xfrm>
            <a:off x="4488474" y="4304775"/>
            <a:ext cx="430587" cy="359999"/>
          </a:xfrm>
          <a:prstGeom prst="rect">
            <a:avLst/>
          </a:prstGeom>
          <a:noFill/>
          <a:ln>
            <a:noFill/>
          </a:ln>
        </p:spPr>
      </p:pic>
      <p:pic>
        <p:nvPicPr>
          <p:cNvPr id="197" name="Google Shape;197;p32"/>
          <p:cNvPicPr preferRelativeResize="0"/>
          <p:nvPr/>
        </p:nvPicPr>
        <p:blipFill>
          <a:blip r:embed="rId9">
            <a:alphaModFix/>
          </a:blip>
          <a:stretch>
            <a:fillRect/>
          </a:stretch>
        </p:blipFill>
        <p:spPr>
          <a:xfrm>
            <a:off x="4122576" y="4304763"/>
            <a:ext cx="271766" cy="360003"/>
          </a:xfrm>
          <a:prstGeom prst="rect">
            <a:avLst/>
          </a:prstGeom>
          <a:noFill/>
          <a:ln>
            <a:noFill/>
          </a:ln>
        </p:spPr>
      </p:pic>
      <p:pic>
        <p:nvPicPr>
          <p:cNvPr id="198" name="Google Shape;198;p32"/>
          <p:cNvPicPr preferRelativeResize="0"/>
          <p:nvPr/>
        </p:nvPicPr>
        <p:blipFill>
          <a:blip r:embed="rId10">
            <a:alphaModFix/>
          </a:blip>
          <a:stretch>
            <a:fillRect/>
          </a:stretch>
        </p:blipFill>
        <p:spPr>
          <a:xfrm>
            <a:off x="797588" y="4304763"/>
            <a:ext cx="360000" cy="360000"/>
          </a:xfrm>
          <a:prstGeom prst="rect">
            <a:avLst/>
          </a:prstGeom>
          <a:noFill/>
          <a:ln>
            <a:noFill/>
          </a:ln>
        </p:spPr>
      </p:pic>
      <p:pic>
        <p:nvPicPr>
          <p:cNvPr id="199" name="Google Shape;199;p32"/>
          <p:cNvPicPr preferRelativeResize="0"/>
          <p:nvPr/>
        </p:nvPicPr>
        <p:blipFill>
          <a:blip r:embed="rId11">
            <a:alphaModFix/>
          </a:blip>
          <a:stretch>
            <a:fillRect/>
          </a:stretch>
        </p:blipFill>
        <p:spPr>
          <a:xfrm>
            <a:off x="1216632" y="4340775"/>
            <a:ext cx="478081" cy="288000"/>
          </a:xfrm>
          <a:prstGeom prst="rect">
            <a:avLst/>
          </a:prstGeom>
          <a:noFill/>
          <a:ln>
            <a:noFill/>
          </a:ln>
        </p:spPr>
      </p:pic>
      <p:pic>
        <p:nvPicPr>
          <p:cNvPr id="200" name="Google Shape;200;p32"/>
          <p:cNvPicPr preferRelativeResize="0"/>
          <p:nvPr/>
        </p:nvPicPr>
        <p:blipFill rotWithShape="1">
          <a:blip r:embed="rId12">
            <a:alphaModFix/>
          </a:blip>
          <a:srcRect b="11126" l="0" r="0" t="0"/>
          <a:stretch/>
        </p:blipFill>
        <p:spPr>
          <a:xfrm>
            <a:off x="2418350" y="4304775"/>
            <a:ext cx="460000" cy="359999"/>
          </a:xfrm>
          <a:prstGeom prst="rect">
            <a:avLst/>
          </a:prstGeom>
          <a:noFill/>
          <a:ln>
            <a:noFill/>
          </a:ln>
        </p:spPr>
      </p:pic>
      <p:pic>
        <p:nvPicPr>
          <p:cNvPr id="201" name="Google Shape;201;p32"/>
          <p:cNvPicPr preferRelativeResize="0"/>
          <p:nvPr/>
        </p:nvPicPr>
        <p:blipFill>
          <a:blip r:embed="rId13">
            <a:alphaModFix/>
          </a:blip>
          <a:stretch>
            <a:fillRect/>
          </a:stretch>
        </p:blipFill>
        <p:spPr>
          <a:xfrm>
            <a:off x="2931563" y="4304775"/>
            <a:ext cx="360000" cy="360000"/>
          </a:xfrm>
          <a:prstGeom prst="rect">
            <a:avLst/>
          </a:prstGeom>
          <a:noFill/>
          <a:ln>
            <a:noFill/>
          </a:ln>
        </p:spPr>
      </p:pic>
      <p:pic>
        <p:nvPicPr>
          <p:cNvPr id="202" name="Google Shape;202;p32"/>
          <p:cNvPicPr preferRelativeResize="0"/>
          <p:nvPr/>
        </p:nvPicPr>
        <p:blipFill>
          <a:blip r:embed="rId14">
            <a:alphaModFix/>
          </a:blip>
          <a:stretch>
            <a:fillRect/>
          </a:stretch>
        </p:blipFill>
        <p:spPr>
          <a:xfrm>
            <a:off x="4979538" y="4376769"/>
            <a:ext cx="1236602" cy="216000"/>
          </a:xfrm>
          <a:prstGeom prst="rect">
            <a:avLst/>
          </a:prstGeom>
          <a:noFill/>
          <a:ln>
            <a:noFill/>
          </a:ln>
        </p:spPr>
      </p:pic>
      <p:pic>
        <p:nvPicPr>
          <p:cNvPr id="203" name="Google Shape;203;p32"/>
          <p:cNvPicPr preferRelativeResize="0"/>
          <p:nvPr/>
        </p:nvPicPr>
        <p:blipFill>
          <a:blip r:embed="rId15">
            <a:alphaModFix/>
          </a:blip>
          <a:stretch>
            <a:fillRect/>
          </a:stretch>
        </p:blipFill>
        <p:spPr>
          <a:xfrm>
            <a:off x="6822200" y="4304763"/>
            <a:ext cx="640898" cy="360000"/>
          </a:xfrm>
          <a:prstGeom prst="rect">
            <a:avLst/>
          </a:prstGeom>
          <a:noFill/>
          <a:ln>
            <a:noFill/>
          </a:ln>
        </p:spPr>
      </p:pic>
      <p:pic>
        <p:nvPicPr>
          <p:cNvPr id="204" name="Google Shape;204;p32"/>
          <p:cNvPicPr preferRelativeResize="0"/>
          <p:nvPr/>
        </p:nvPicPr>
        <p:blipFill>
          <a:blip r:embed="rId16">
            <a:alphaModFix/>
          </a:blip>
          <a:stretch>
            <a:fillRect/>
          </a:stretch>
        </p:blipFill>
        <p:spPr>
          <a:xfrm>
            <a:off x="6271613" y="4304775"/>
            <a:ext cx="495120" cy="360000"/>
          </a:xfrm>
          <a:prstGeom prst="rect">
            <a:avLst/>
          </a:prstGeom>
          <a:noFill/>
          <a:ln>
            <a:noFill/>
          </a:ln>
        </p:spPr>
      </p:pic>
      <p:sp>
        <p:nvSpPr>
          <p:cNvPr id="205" name="Google Shape;205;p32"/>
          <p:cNvSpPr txBox="1"/>
          <p:nvPr/>
        </p:nvSpPr>
        <p:spPr>
          <a:xfrm>
            <a:off x="157500" y="3788500"/>
            <a:ext cx="31341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900">
                <a:solidFill>
                  <a:srgbClr val="40C1AC"/>
                </a:solidFill>
                <a:latin typeface="Verdana"/>
                <a:ea typeface="Verdana"/>
                <a:cs typeface="Verdana"/>
                <a:sym typeface="Verdana"/>
              </a:rPr>
              <a:t>GEP Service Owners</a:t>
            </a:r>
            <a:endParaRPr b="1" sz="1900">
              <a:solidFill>
                <a:srgbClr val="40C1AC"/>
              </a:solidFill>
              <a:latin typeface="Verdana"/>
              <a:ea typeface="Verdana"/>
              <a:cs typeface="Verdana"/>
              <a:sym typeface="Verdana"/>
            </a:endParaRPr>
          </a:p>
        </p:txBody>
      </p:sp>
      <p:pic>
        <p:nvPicPr>
          <p:cNvPr descr="Immagine che contiene testo, segnale, calibro&#10;&#10;Descrizione generata automaticamente" id="206" name="Google Shape;206;p32"/>
          <p:cNvPicPr preferRelativeResize="0"/>
          <p:nvPr/>
        </p:nvPicPr>
        <p:blipFill rotWithShape="1">
          <a:blip r:embed="rId17">
            <a:alphaModFix/>
          </a:blip>
          <a:srcRect b="0" l="0" r="0" t="0"/>
          <a:stretch/>
        </p:blipFill>
        <p:spPr>
          <a:xfrm>
            <a:off x="7557056" y="4340771"/>
            <a:ext cx="1316700" cy="252000"/>
          </a:xfrm>
          <a:prstGeom prst="rect">
            <a:avLst/>
          </a:prstGeom>
          <a:noFill/>
          <a:ln>
            <a:noFill/>
          </a:ln>
        </p:spPr>
      </p:pic>
      <p:pic>
        <p:nvPicPr>
          <p:cNvPr id="207" name="Google Shape;207;p32"/>
          <p:cNvPicPr preferRelativeResize="0"/>
          <p:nvPr/>
        </p:nvPicPr>
        <p:blipFill>
          <a:blip r:embed="rId18">
            <a:alphaModFix/>
          </a:blip>
          <a:stretch>
            <a:fillRect/>
          </a:stretch>
        </p:blipFill>
        <p:spPr>
          <a:xfrm>
            <a:off x="2812600" y="1000335"/>
            <a:ext cx="6120001" cy="288892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3"/>
          <p:cNvSpPr txBox="1"/>
          <p:nvPr/>
        </p:nvSpPr>
        <p:spPr>
          <a:xfrm>
            <a:off x="388825" y="2671625"/>
            <a:ext cx="2074800" cy="149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100">
                <a:solidFill>
                  <a:srgbClr val="595959"/>
                </a:solidFill>
                <a:latin typeface="Verdana"/>
                <a:ea typeface="Verdana"/>
                <a:cs typeface="Verdana"/>
                <a:sym typeface="Verdana"/>
              </a:rPr>
              <a:t>CNR-IREA P-SBAS Sentinel-1</a:t>
            </a:r>
            <a:r>
              <a:rPr lang="en-GB" sz="900">
                <a:solidFill>
                  <a:srgbClr val="595959"/>
                </a:solidFill>
                <a:latin typeface="Verdana"/>
                <a:ea typeface="Verdana"/>
                <a:cs typeface="Verdana"/>
                <a:sym typeface="Verdana"/>
              </a:rPr>
              <a:t> - P-SBAS stands for Parallel Small BAseline Subset and it is a DInSAR processing chain for the generation of Earth deformation time series and mean velocity maps. Input: SLC (Level-1) Sentinel-1 data.</a:t>
            </a:r>
            <a:endParaRPr sz="900">
              <a:solidFill>
                <a:srgbClr val="595959"/>
              </a:solidFill>
              <a:latin typeface="Verdana"/>
              <a:ea typeface="Verdana"/>
              <a:cs typeface="Verdana"/>
              <a:sym typeface="Verdana"/>
            </a:endParaRPr>
          </a:p>
        </p:txBody>
      </p:sp>
      <p:sp>
        <p:nvSpPr>
          <p:cNvPr id="213" name="Google Shape;213;p33"/>
          <p:cNvSpPr txBox="1"/>
          <p:nvPr/>
        </p:nvSpPr>
        <p:spPr>
          <a:xfrm>
            <a:off x="388825" y="1054775"/>
            <a:ext cx="6351900" cy="581700"/>
          </a:xfrm>
          <a:prstGeom prst="rect">
            <a:avLst/>
          </a:prstGeom>
          <a:noFill/>
          <a:ln>
            <a:noFill/>
          </a:ln>
        </p:spPr>
        <p:txBody>
          <a:bodyPr anchorCtr="0" anchor="t" bIns="34225" lIns="68450" spcFirstLastPara="1" rIns="68450" wrap="square" tIns="34225">
            <a:noAutofit/>
          </a:bodyPr>
          <a:lstStyle/>
          <a:p>
            <a:pPr indent="0" lvl="0" marL="38100" rtl="0" algn="l">
              <a:lnSpc>
                <a:spcPct val="119000"/>
              </a:lnSpc>
              <a:spcBef>
                <a:spcPts val="300"/>
              </a:spcBef>
              <a:spcAft>
                <a:spcPts val="0"/>
              </a:spcAft>
              <a:buNone/>
            </a:pPr>
            <a:r>
              <a:rPr b="1" lang="en-GB" sz="1100">
                <a:solidFill>
                  <a:srgbClr val="595959"/>
                </a:solidFill>
                <a:latin typeface="Verdana"/>
                <a:ea typeface="Verdana"/>
                <a:cs typeface="Verdana"/>
                <a:sym typeface="Verdana"/>
              </a:rPr>
              <a:t>Terrain Motion Maps with Sentinel-1 P-SBAS</a:t>
            </a:r>
            <a:endParaRPr sz="1100">
              <a:solidFill>
                <a:srgbClr val="595959"/>
              </a:solidFill>
              <a:latin typeface="Verdana"/>
              <a:ea typeface="Verdana"/>
              <a:cs typeface="Verdana"/>
              <a:sym typeface="Verdana"/>
            </a:endParaRPr>
          </a:p>
          <a:p>
            <a:pPr indent="0" lvl="0" marL="38100" rtl="0" algn="l">
              <a:lnSpc>
                <a:spcPct val="119000"/>
              </a:lnSpc>
              <a:spcBef>
                <a:spcPts val="300"/>
              </a:spcBef>
              <a:spcAft>
                <a:spcPts val="0"/>
              </a:spcAft>
              <a:buNone/>
            </a:pPr>
            <a:r>
              <a:rPr lang="en-GB" sz="1100">
                <a:solidFill>
                  <a:srgbClr val="595959"/>
                </a:solidFill>
                <a:latin typeface="Verdana"/>
                <a:ea typeface="Verdana"/>
                <a:cs typeface="Verdana"/>
                <a:sym typeface="Verdana"/>
              </a:rPr>
              <a:t>LOS mean velocity maps over the North of Java derived from Sentinel-1 (2015-2021)</a:t>
            </a:r>
            <a:endParaRPr sz="1100">
              <a:solidFill>
                <a:srgbClr val="595959"/>
              </a:solidFill>
              <a:latin typeface="Verdana"/>
              <a:ea typeface="Verdana"/>
              <a:cs typeface="Verdana"/>
              <a:sym typeface="Verdana"/>
            </a:endParaRPr>
          </a:p>
        </p:txBody>
      </p:sp>
      <p:sp>
        <p:nvSpPr>
          <p:cNvPr id="214" name="Google Shape;214;p33"/>
          <p:cNvSpPr txBox="1"/>
          <p:nvPr>
            <p:ph type="title"/>
          </p:nvPr>
        </p:nvSpPr>
        <p:spPr>
          <a:xfrm>
            <a:off x="2993891" y="179229"/>
            <a:ext cx="6130800" cy="5331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None/>
            </a:pPr>
            <a:r>
              <a:rPr lang="en-GB"/>
              <a:t>Terrain Motion</a:t>
            </a:r>
            <a:endParaRPr sz="3200"/>
          </a:p>
        </p:txBody>
      </p:sp>
      <p:sp>
        <p:nvSpPr>
          <p:cNvPr id="215" name="Google Shape;215;p33"/>
          <p:cNvSpPr/>
          <p:nvPr/>
        </p:nvSpPr>
        <p:spPr>
          <a:xfrm>
            <a:off x="7830033" y="2831358"/>
            <a:ext cx="538500" cy="540000"/>
          </a:xfrm>
          <a:prstGeom prst="rect">
            <a:avLst/>
          </a:prstGeom>
          <a:solidFill>
            <a:srgbClr val="FFFFFF"/>
          </a:solidFill>
          <a:ln>
            <a:noFill/>
          </a:ln>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latin typeface="Arial"/>
              <a:ea typeface="Arial"/>
              <a:cs typeface="Arial"/>
              <a:sym typeface="Arial"/>
            </a:endParaRPr>
          </a:p>
        </p:txBody>
      </p:sp>
      <p:pic>
        <p:nvPicPr>
          <p:cNvPr id="216" name="Google Shape;216;p33"/>
          <p:cNvPicPr preferRelativeResize="0"/>
          <p:nvPr/>
        </p:nvPicPr>
        <p:blipFill rotWithShape="1">
          <a:blip r:embed="rId3">
            <a:alphaModFix/>
          </a:blip>
          <a:srcRect b="-270" l="0" r="0" t="0"/>
          <a:stretch/>
        </p:blipFill>
        <p:spPr>
          <a:xfrm>
            <a:off x="2786471" y="1683387"/>
            <a:ext cx="5718421" cy="3200176"/>
          </a:xfrm>
          <a:prstGeom prst="rect">
            <a:avLst/>
          </a:prstGeom>
          <a:noFill/>
          <a:ln>
            <a:noFill/>
          </a:ln>
        </p:spPr>
      </p:pic>
      <p:pic>
        <p:nvPicPr>
          <p:cNvPr id="217" name="Google Shape;217;p33"/>
          <p:cNvPicPr preferRelativeResize="0"/>
          <p:nvPr/>
        </p:nvPicPr>
        <p:blipFill rotWithShape="1">
          <a:blip r:embed="rId4">
            <a:alphaModFix/>
          </a:blip>
          <a:srcRect b="26723" l="24113" r="31526" t="17544"/>
          <a:stretch/>
        </p:blipFill>
        <p:spPr>
          <a:xfrm>
            <a:off x="4811388" y="1872545"/>
            <a:ext cx="1416596" cy="1003838"/>
          </a:xfrm>
          <a:prstGeom prst="rect">
            <a:avLst/>
          </a:prstGeom>
          <a:noFill/>
          <a:ln cap="flat" cmpd="sng" w="12700">
            <a:solidFill>
              <a:srgbClr val="FF0000"/>
            </a:solidFill>
            <a:prstDash val="solid"/>
            <a:round/>
            <a:headEnd len="sm" w="sm" type="none"/>
            <a:tailEnd len="sm" w="sm" type="none"/>
          </a:ln>
        </p:spPr>
      </p:pic>
      <p:pic>
        <p:nvPicPr>
          <p:cNvPr id="218" name="Google Shape;218;p33"/>
          <p:cNvPicPr preferRelativeResize="0"/>
          <p:nvPr/>
        </p:nvPicPr>
        <p:blipFill rotWithShape="1">
          <a:blip r:embed="rId5">
            <a:alphaModFix/>
          </a:blip>
          <a:srcRect b="27426" l="63457" r="13643" t="43697"/>
          <a:stretch/>
        </p:blipFill>
        <p:spPr>
          <a:xfrm>
            <a:off x="6780336" y="1868738"/>
            <a:ext cx="1416596" cy="1007645"/>
          </a:xfrm>
          <a:prstGeom prst="rect">
            <a:avLst/>
          </a:prstGeom>
          <a:noFill/>
          <a:ln cap="flat" cmpd="sng" w="12700">
            <a:solidFill>
              <a:srgbClr val="FF0000"/>
            </a:solidFill>
            <a:prstDash val="solid"/>
            <a:round/>
            <a:headEnd len="sm" w="sm" type="none"/>
            <a:tailEnd len="sm" w="sm" type="none"/>
          </a:ln>
        </p:spPr>
      </p:pic>
      <p:sp>
        <p:nvSpPr>
          <p:cNvPr id="219" name="Google Shape;219;p33"/>
          <p:cNvSpPr/>
          <p:nvPr/>
        </p:nvSpPr>
        <p:spPr>
          <a:xfrm>
            <a:off x="3977686" y="2828149"/>
            <a:ext cx="166800" cy="100800"/>
          </a:xfrm>
          <a:prstGeom prst="rect">
            <a:avLst/>
          </a:prstGeom>
          <a:noFill/>
          <a:ln cap="flat" cmpd="sng" w="12700">
            <a:solidFill>
              <a:srgbClr val="FF0000"/>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latin typeface="Arial"/>
              <a:ea typeface="Arial"/>
              <a:cs typeface="Arial"/>
              <a:sym typeface="Arial"/>
            </a:endParaRPr>
          </a:p>
        </p:txBody>
      </p:sp>
      <p:cxnSp>
        <p:nvCxnSpPr>
          <p:cNvPr id="220" name="Google Shape;220;p33"/>
          <p:cNvCxnSpPr/>
          <p:nvPr/>
        </p:nvCxnSpPr>
        <p:spPr>
          <a:xfrm flipH="1">
            <a:off x="4136388" y="1868738"/>
            <a:ext cx="675000" cy="952200"/>
          </a:xfrm>
          <a:prstGeom prst="straightConnector1">
            <a:avLst/>
          </a:prstGeom>
          <a:noFill/>
          <a:ln cap="flat" cmpd="sng" w="12700">
            <a:solidFill>
              <a:srgbClr val="FF0000"/>
            </a:solidFill>
            <a:prstDash val="dash"/>
            <a:round/>
            <a:headEnd len="sm" w="sm" type="none"/>
            <a:tailEnd len="sm" w="sm" type="none"/>
          </a:ln>
          <a:effectLst>
            <a:outerShdw blurRad="50800" rotWithShape="0" algn="tl" dir="2700000" dist="38100">
              <a:srgbClr val="000000">
                <a:alpha val="40000"/>
              </a:srgbClr>
            </a:outerShdw>
          </a:effectLst>
        </p:spPr>
      </p:cxnSp>
      <p:sp>
        <p:nvSpPr>
          <p:cNvPr id="221" name="Google Shape;221;p33"/>
          <p:cNvSpPr/>
          <p:nvPr/>
        </p:nvSpPr>
        <p:spPr>
          <a:xfrm>
            <a:off x="5955595" y="3266363"/>
            <a:ext cx="166800" cy="131100"/>
          </a:xfrm>
          <a:prstGeom prst="rect">
            <a:avLst/>
          </a:prstGeom>
          <a:noFill/>
          <a:ln cap="flat" cmpd="sng" w="12700">
            <a:solidFill>
              <a:srgbClr val="FF0000"/>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latin typeface="Arial"/>
              <a:ea typeface="Arial"/>
              <a:cs typeface="Arial"/>
              <a:sym typeface="Arial"/>
            </a:endParaRPr>
          </a:p>
        </p:txBody>
      </p:sp>
      <p:cxnSp>
        <p:nvCxnSpPr>
          <p:cNvPr id="222" name="Google Shape;222;p33"/>
          <p:cNvCxnSpPr/>
          <p:nvPr/>
        </p:nvCxnSpPr>
        <p:spPr>
          <a:xfrm flipH="1">
            <a:off x="6122136" y="1868738"/>
            <a:ext cx="658200" cy="1397700"/>
          </a:xfrm>
          <a:prstGeom prst="straightConnector1">
            <a:avLst/>
          </a:prstGeom>
          <a:noFill/>
          <a:ln cap="flat" cmpd="sng" w="12700">
            <a:solidFill>
              <a:srgbClr val="FF0000"/>
            </a:solidFill>
            <a:prstDash val="dash"/>
            <a:round/>
            <a:headEnd len="sm" w="sm" type="none"/>
            <a:tailEnd len="sm" w="sm" type="none"/>
          </a:ln>
          <a:effectLst>
            <a:outerShdw blurRad="50800" rotWithShape="0" algn="tl" dir="2700000" dist="38100">
              <a:srgbClr val="000000">
                <a:alpha val="40000"/>
              </a:srgbClr>
            </a:outerShdw>
          </a:effectLst>
        </p:spPr>
      </p:cxnSp>
      <p:cxnSp>
        <p:nvCxnSpPr>
          <p:cNvPr id="223" name="Google Shape;223;p33"/>
          <p:cNvCxnSpPr/>
          <p:nvPr/>
        </p:nvCxnSpPr>
        <p:spPr>
          <a:xfrm flipH="1">
            <a:off x="4151686" y="2876383"/>
            <a:ext cx="2076300" cy="47700"/>
          </a:xfrm>
          <a:prstGeom prst="straightConnector1">
            <a:avLst/>
          </a:prstGeom>
          <a:noFill/>
          <a:ln cap="flat" cmpd="sng" w="12700">
            <a:solidFill>
              <a:srgbClr val="FF0000"/>
            </a:solidFill>
            <a:prstDash val="dash"/>
            <a:round/>
            <a:headEnd len="sm" w="sm" type="none"/>
            <a:tailEnd len="sm" w="sm" type="none"/>
          </a:ln>
          <a:effectLst>
            <a:outerShdw blurRad="50800" rotWithShape="0" algn="tl" dir="2700000" dist="38100">
              <a:srgbClr val="000000">
                <a:alpha val="40000"/>
              </a:srgbClr>
            </a:outerShdw>
          </a:effectLst>
        </p:spPr>
      </p:cxnSp>
      <p:cxnSp>
        <p:nvCxnSpPr>
          <p:cNvPr id="224" name="Google Shape;224;p33"/>
          <p:cNvCxnSpPr/>
          <p:nvPr/>
        </p:nvCxnSpPr>
        <p:spPr>
          <a:xfrm flipH="1">
            <a:off x="6122134" y="2876383"/>
            <a:ext cx="2074800" cy="516000"/>
          </a:xfrm>
          <a:prstGeom prst="straightConnector1">
            <a:avLst/>
          </a:prstGeom>
          <a:noFill/>
          <a:ln cap="flat" cmpd="sng" w="12700">
            <a:solidFill>
              <a:srgbClr val="FF0000"/>
            </a:solidFill>
            <a:prstDash val="dash"/>
            <a:round/>
            <a:headEnd len="sm" w="sm" type="none"/>
            <a:tailEnd len="sm" w="sm" type="none"/>
          </a:ln>
          <a:effectLst>
            <a:outerShdw blurRad="50800" rotWithShape="0" algn="tl" dir="2700000" dist="38100">
              <a:srgbClr val="000000">
                <a:alpha val="40000"/>
              </a:srgbClr>
            </a:outerShdw>
          </a:effectLst>
        </p:spPr>
      </p:cxnSp>
      <p:pic>
        <p:nvPicPr>
          <p:cNvPr id="225" name="Google Shape;225;p33"/>
          <p:cNvPicPr preferRelativeResize="0"/>
          <p:nvPr/>
        </p:nvPicPr>
        <p:blipFill rotWithShape="1">
          <a:blip r:embed="rId6">
            <a:alphaModFix/>
          </a:blip>
          <a:srcRect b="0" l="0" r="0" t="0"/>
          <a:stretch/>
        </p:blipFill>
        <p:spPr>
          <a:xfrm>
            <a:off x="511100" y="2074843"/>
            <a:ext cx="544091" cy="540000"/>
          </a:xfrm>
          <a:prstGeom prst="rect">
            <a:avLst/>
          </a:prstGeom>
          <a:noFill/>
          <a:ln>
            <a:noFill/>
          </a:ln>
        </p:spPr>
      </p:pic>
      <p:sp>
        <p:nvSpPr>
          <p:cNvPr id="226" name="Google Shape;226;p33"/>
          <p:cNvSpPr/>
          <p:nvPr/>
        </p:nvSpPr>
        <p:spPr>
          <a:xfrm rot="-5400000">
            <a:off x="7150091" y="3292560"/>
            <a:ext cx="3015300" cy="184200"/>
          </a:xfrm>
          <a:prstGeom prst="rect">
            <a:avLst/>
          </a:prstGeom>
          <a:noFill/>
          <a:ln>
            <a:noFill/>
          </a:ln>
        </p:spPr>
        <p:txBody>
          <a:bodyPr anchorCtr="0" anchor="t" bIns="34225" lIns="68450" spcFirstLastPara="1" rIns="68450" wrap="square" tIns="34225">
            <a:noAutofit/>
          </a:bodyPr>
          <a:lstStyle/>
          <a:p>
            <a:pPr indent="0" lvl="0" marL="0" marR="0" rtl="0" algn="l">
              <a:lnSpc>
                <a:spcPct val="100000"/>
              </a:lnSpc>
              <a:spcBef>
                <a:spcPts val="0"/>
              </a:spcBef>
              <a:spcAft>
                <a:spcPts val="0"/>
              </a:spcAft>
              <a:buClr>
                <a:srgbClr val="000000"/>
              </a:buClr>
              <a:buSzPts val="700"/>
              <a:buFont typeface="Arial"/>
              <a:buNone/>
            </a:pPr>
            <a:r>
              <a:rPr b="0" i="0" lang="en-GB" sz="700" u="none" cap="none" strike="noStrike">
                <a:solidFill>
                  <a:srgbClr val="262626"/>
                </a:solidFill>
                <a:latin typeface="Verdana"/>
                <a:ea typeface="Verdana"/>
                <a:cs typeface="Verdana"/>
                <a:sym typeface="Verdana"/>
              </a:rPr>
              <a:t>Contains modified Copernicus Sentinel-1 data (2015-2021)</a:t>
            </a:r>
            <a:endParaRPr b="0" i="0" sz="700" u="none" cap="none" strike="noStrike">
              <a:solidFill>
                <a:srgbClr val="000000"/>
              </a:solidFill>
              <a:latin typeface="Arial"/>
              <a:ea typeface="Arial"/>
              <a:cs typeface="Arial"/>
              <a:sym typeface="Arial"/>
            </a:endParaRPr>
          </a:p>
        </p:txBody>
      </p:sp>
      <p:pic>
        <p:nvPicPr>
          <p:cNvPr id="227" name="Google Shape;227;p33"/>
          <p:cNvPicPr preferRelativeResize="0"/>
          <p:nvPr/>
        </p:nvPicPr>
        <p:blipFill rotWithShape="1">
          <a:blip r:embed="rId7">
            <a:alphaModFix/>
          </a:blip>
          <a:srcRect b="0" l="0" r="0" t="0"/>
          <a:stretch/>
        </p:blipFill>
        <p:spPr>
          <a:xfrm>
            <a:off x="7116576" y="1054767"/>
            <a:ext cx="538500" cy="410656"/>
          </a:xfrm>
          <a:prstGeom prst="rect">
            <a:avLst/>
          </a:prstGeom>
          <a:noFill/>
          <a:ln>
            <a:noFill/>
          </a:ln>
        </p:spPr>
      </p:pic>
      <p:pic>
        <p:nvPicPr>
          <p:cNvPr id="228" name="Google Shape;228;p33"/>
          <p:cNvPicPr preferRelativeResize="0"/>
          <p:nvPr/>
        </p:nvPicPr>
        <p:blipFill rotWithShape="1">
          <a:blip r:embed="rId8">
            <a:alphaModFix/>
          </a:blip>
          <a:srcRect b="-10811" l="-2421" r="-2411" t="-14032"/>
          <a:stretch/>
        </p:blipFill>
        <p:spPr>
          <a:xfrm>
            <a:off x="674025" y="4249000"/>
            <a:ext cx="1130523" cy="3697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34"/>
          <p:cNvPicPr preferRelativeResize="0"/>
          <p:nvPr/>
        </p:nvPicPr>
        <p:blipFill>
          <a:blip r:embed="rId3">
            <a:alphaModFix/>
          </a:blip>
          <a:stretch>
            <a:fillRect/>
          </a:stretch>
        </p:blipFill>
        <p:spPr>
          <a:xfrm>
            <a:off x="1587250" y="2352101"/>
            <a:ext cx="7272348" cy="2720974"/>
          </a:xfrm>
          <a:prstGeom prst="rect">
            <a:avLst/>
          </a:prstGeom>
          <a:noFill/>
          <a:ln>
            <a:noFill/>
          </a:ln>
        </p:spPr>
      </p:pic>
      <p:pic>
        <p:nvPicPr>
          <p:cNvPr id="234" name="Google Shape;234;p34"/>
          <p:cNvPicPr preferRelativeResize="0"/>
          <p:nvPr/>
        </p:nvPicPr>
        <p:blipFill rotWithShape="1">
          <a:blip r:embed="rId4">
            <a:alphaModFix/>
          </a:blip>
          <a:srcRect b="0" l="13920" r="27217" t="19165"/>
          <a:stretch/>
        </p:blipFill>
        <p:spPr>
          <a:xfrm>
            <a:off x="504000" y="1596575"/>
            <a:ext cx="1872401" cy="1638950"/>
          </a:xfrm>
          <a:prstGeom prst="rect">
            <a:avLst/>
          </a:prstGeom>
          <a:noFill/>
          <a:ln>
            <a:noFill/>
          </a:ln>
        </p:spPr>
      </p:pic>
      <p:sp>
        <p:nvSpPr>
          <p:cNvPr id="235" name="Google Shape;235;p34"/>
          <p:cNvSpPr txBox="1"/>
          <p:nvPr>
            <p:ph type="title"/>
          </p:nvPr>
        </p:nvSpPr>
        <p:spPr>
          <a:xfrm>
            <a:off x="2993891" y="179229"/>
            <a:ext cx="6130800" cy="5331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None/>
            </a:pPr>
            <a:r>
              <a:rPr lang="en-GB"/>
              <a:t>Terrain Motion</a:t>
            </a:r>
            <a:endParaRPr sz="3200"/>
          </a:p>
        </p:txBody>
      </p:sp>
      <p:sp>
        <p:nvSpPr>
          <p:cNvPr id="236" name="Google Shape;236;p34"/>
          <p:cNvSpPr/>
          <p:nvPr/>
        </p:nvSpPr>
        <p:spPr>
          <a:xfrm>
            <a:off x="1071102" y="2546203"/>
            <a:ext cx="877800" cy="319800"/>
          </a:xfrm>
          <a:prstGeom prst="rect">
            <a:avLst/>
          </a:prstGeom>
          <a:noFill/>
          <a:ln cap="flat" cmpd="sng" w="12700">
            <a:solidFill>
              <a:srgbClr val="FF0000"/>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34225" lIns="68450" spcFirstLastPara="1" rIns="68450" wrap="square" tIns="3422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FFFFFF"/>
              </a:solidFill>
              <a:latin typeface="Arial"/>
              <a:ea typeface="Arial"/>
              <a:cs typeface="Arial"/>
              <a:sym typeface="Arial"/>
            </a:endParaRPr>
          </a:p>
        </p:txBody>
      </p:sp>
      <p:cxnSp>
        <p:nvCxnSpPr>
          <p:cNvPr id="237" name="Google Shape;237;p34"/>
          <p:cNvCxnSpPr>
            <a:stCxn id="236" idx="1"/>
          </p:cNvCxnSpPr>
          <p:nvPr/>
        </p:nvCxnSpPr>
        <p:spPr>
          <a:xfrm>
            <a:off x="1071102" y="2706103"/>
            <a:ext cx="478500" cy="1293600"/>
          </a:xfrm>
          <a:prstGeom prst="straightConnector1">
            <a:avLst/>
          </a:prstGeom>
          <a:noFill/>
          <a:ln cap="flat" cmpd="sng" w="12700">
            <a:solidFill>
              <a:srgbClr val="FF0000"/>
            </a:solidFill>
            <a:prstDash val="dash"/>
            <a:round/>
            <a:headEnd len="sm" w="sm" type="none"/>
            <a:tailEnd len="sm" w="sm" type="none"/>
          </a:ln>
          <a:effectLst>
            <a:outerShdw blurRad="50800" rotWithShape="0" algn="tl" dir="2700000" dist="38100">
              <a:srgbClr val="000000">
                <a:alpha val="40000"/>
              </a:srgbClr>
            </a:outerShdw>
          </a:effectLst>
        </p:spPr>
      </p:cxnSp>
      <p:cxnSp>
        <p:nvCxnSpPr>
          <p:cNvPr id="238" name="Google Shape;238;p34"/>
          <p:cNvCxnSpPr>
            <a:stCxn id="236" idx="3"/>
          </p:cNvCxnSpPr>
          <p:nvPr/>
        </p:nvCxnSpPr>
        <p:spPr>
          <a:xfrm>
            <a:off x="1948902" y="2706103"/>
            <a:ext cx="6380700" cy="1390500"/>
          </a:xfrm>
          <a:prstGeom prst="straightConnector1">
            <a:avLst/>
          </a:prstGeom>
          <a:noFill/>
          <a:ln cap="flat" cmpd="sng" w="12700">
            <a:solidFill>
              <a:srgbClr val="FF0000"/>
            </a:solidFill>
            <a:prstDash val="dash"/>
            <a:round/>
            <a:headEnd len="sm" w="sm" type="none"/>
            <a:tailEnd len="sm" w="sm" type="none"/>
          </a:ln>
          <a:effectLst>
            <a:outerShdw blurRad="50800" rotWithShape="0" algn="tl" dir="2700000" dist="38100">
              <a:srgbClr val="000000">
                <a:alpha val="40000"/>
              </a:srgbClr>
            </a:outerShdw>
          </a:effectLst>
        </p:spPr>
      </p:cxnSp>
      <p:pic>
        <p:nvPicPr>
          <p:cNvPr id="239" name="Google Shape;239;p34"/>
          <p:cNvPicPr preferRelativeResize="0"/>
          <p:nvPr/>
        </p:nvPicPr>
        <p:blipFill rotWithShape="1">
          <a:blip r:embed="rId5">
            <a:alphaModFix/>
          </a:blip>
          <a:srcRect b="0" l="0" r="34772" t="0"/>
          <a:stretch/>
        </p:blipFill>
        <p:spPr>
          <a:xfrm>
            <a:off x="7052999" y="959971"/>
            <a:ext cx="1716244" cy="319800"/>
          </a:xfrm>
          <a:prstGeom prst="rect">
            <a:avLst/>
          </a:prstGeom>
          <a:noFill/>
          <a:ln>
            <a:noFill/>
          </a:ln>
        </p:spPr>
      </p:pic>
      <p:pic>
        <p:nvPicPr>
          <p:cNvPr descr="Immagine che contiene testo, segnale, calibro&#10;&#10;Descrizione generata automaticamente" id="240" name="Google Shape;240;p34"/>
          <p:cNvPicPr preferRelativeResize="0"/>
          <p:nvPr/>
        </p:nvPicPr>
        <p:blipFill rotWithShape="1">
          <a:blip r:embed="rId6">
            <a:alphaModFix/>
          </a:blip>
          <a:srcRect b="0" l="0" r="0" t="0"/>
          <a:stretch/>
        </p:blipFill>
        <p:spPr>
          <a:xfrm>
            <a:off x="7376450" y="1320262"/>
            <a:ext cx="1069356" cy="203425"/>
          </a:xfrm>
          <a:prstGeom prst="rect">
            <a:avLst/>
          </a:prstGeom>
          <a:noFill/>
          <a:ln>
            <a:noFill/>
          </a:ln>
        </p:spPr>
      </p:pic>
      <p:sp>
        <p:nvSpPr>
          <p:cNvPr id="241" name="Google Shape;241;p34"/>
          <p:cNvSpPr txBox="1"/>
          <p:nvPr/>
        </p:nvSpPr>
        <p:spPr>
          <a:xfrm>
            <a:off x="388825" y="1054775"/>
            <a:ext cx="6351900" cy="581700"/>
          </a:xfrm>
          <a:prstGeom prst="rect">
            <a:avLst/>
          </a:prstGeom>
          <a:noFill/>
          <a:ln>
            <a:noFill/>
          </a:ln>
        </p:spPr>
        <p:txBody>
          <a:bodyPr anchorCtr="0" anchor="t" bIns="34225" lIns="68450" spcFirstLastPara="1" rIns="68450" wrap="square" tIns="34225">
            <a:noAutofit/>
          </a:bodyPr>
          <a:lstStyle/>
          <a:p>
            <a:pPr indent="0" lvl="0" marL="38100" rtl="0" algn="l">
              <a:lnSpc>
                <a:spcPct val="119000"/>
              </a:lnSpc>
              <a:spcBef>
                <a:spcPts val="300"/>
              </a:spcBef>
              <a:spcAft>
                <a:spcPts val="0"/>
              </a:spcAft>
              <a:buNone/>
            </a:pPr>
            <a:r>
              <a:rPr b="1" lang="en-GB" sz="1100">
                <a:solidFill>
                  <a:srgbClr val="595959"/>
                </a:solidFill>
                <a:latin typeface="Verdana"/>
                <a:ea typeface="Verdana"/>
                <a:cs typeface="Verdana"/>
                <a:sym typeface="Verdana"/>
              </a:rPr>
              <a:t>Terrain Motion Maps with SNAPPING Medium and Full Resolution</a:t>
            </a:r>
            <a:endParaRPr sz="1100">
              <a:solidFill>
                <a:srgbClr val="595959"/>
              </a:solidFill>
              <a:latin typeface="Verdana"/>
              <a:ea typeface="Verdana"/>
              <a:cs typeface="Verdana"/>
              <a:sym typeface="Verdana"/>
            </a:endParaRPr>
          </a:p>
          <a:p>
            <a:pPr indent="0" lvl="0" marL="38100" rtl="0" algn="l">
              <a:lnSpc>
                <a:spcPct val="119000"/>
              </a:lnSpc>
              <a:spcBef>
                <a:spcPts val="300"/>
              </a:spcBef>
              <a:spcAft>
                <a:spcPts val="0"/>
              </a:spcAft>
              <a:buNone/>
            </a:pPr>
            <a:r>
              <a:rPr lang="en-GB" sz="1100">
                <a:solidFill>
                  <a:srgbClr val="595959"/>
                </a:solidFill>
                <a:latin typeface="Verdana"/>
                <a:ea typeface="Verdana"/>
                <a:cs typeface="Verdana"/>
                <a:sym typeface="Verdana"/>
              </a:rPr>
              <a:t>LOS mean velocity maps over Surabaya in Java derived from Sentinel-1 (2015-2020)</a:t>
            </a:r>
            <a:endParaRPr sz="1100">
              <a:solidFill>
                <a:srgbClr val="595959"/>
              </a:solidFill>
              <a:latin typeface="Verdana"/>
              <a:ea typeface="Verdana"/>
              <a:cs typeface="Verdana"/>
              <a:sym typeface="Verdana"/>
            </a:endParaRPr>
          </a:p>
        </p:txBody>
      </p:sp>
      <p:sp>
        <p:nvSpPr>
          <p:cNvPr id="242" name="Google Shape;242;p34"/>
          <p:cNvSpPr txBox="1"/>
          <p:nvPr/>
        </p:nvSpPr>
        <p:spPr>
          <a:xfrm>
            <a:off x="3246075" y="1636475"/>
            <a:ext cx="53490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GB" sz="1100">
                <a:solidFill>
                  <a:srgbClr val="595959"/>
                </a:solidFill>
                <a:latin typeface="Verdana"/>
                <a:ea typeface="Verdana"/>
                <a:cs typeface="Verdana"/>
                <a:sym typeface="Verdana"/>
              </a:rPr>
              <a:t>SNAPPING</a:t>
            </a:r>
            <a:r>
              <a:rPr i="1" lang="en-GB" sz="900">
                <a:solidFill>
                  <a:srgbClr val="595959"/>
                </a:solidFill>
                <a:latin typeface="Verdana"/>
                <a:ea typeface="Verdana"/>
                <a:cs typeface="Verdana"/>
                <a:sym typeface="Verdana"/>
              </a:rPr>
              <a:t> - Surface motioN mAPPING is a multi-temporal interferometric service developed by AUTh (GR), MJaen (ES), with the support of Terradue (IT), that produces measurements of surface displacements based on open source ESA SNAP and StaMPS software packages.</a:t>
            </a:r>
            <a:endParaRPr i="1" sz="900">
              <a:solidFill>
                <a:srgbClr val="595959"/>
              </a:solidFill>
              <a:latin typeface="Verdana"/>
              <a:ea typeface="Verdana"/>
              <a:cs typeface="Verdana"/>
              <a:sym typeface="Verdana"/>
            </a:endParaRPr>
          </a:p>
        </p:txBody>
      </p:sp>
      <p:pic>
        <p:nvPicPr>
          <p:cNvPr id="243" name="Google Shape;243;p34"/>
          <p:cNvPicPr preferRelativeResize="0"/>
          <p:nvPr/>
        </p:nvPicPr>
        <p:blipFill rotWithShape="1">
          <a:blip r:embed="rId7">
            <a:alphaModFix/>
          </a:blip>
          <a:srcRect b="0" l="0" r="0" t="0"/>
          <a:stretch/>
        </p:blipFill>
        <p:spPr>
          <a:xfrm>
            <a:off x="2624475" y="1751226"/>
            <a:ext cx="561600" cy="540000"/>
          </a:xfrm>
          <a:prstGeom prst="rect">
            <a:avLst/>
          </a:prstGeom>
          <a:noFill/>
          <a:ln>
            <a:noFill/>
          </a:ln>
        </p:spPr>
      </p:pic>
      <p:sp>
        <p:nvSpPr>
          <p:cNvPr id="244" name="Google Shape;244;p34"/>
          <p:cNvSpPr/>
          <p:nvPr/>
        </p:nvSpPr>
        <p:spPr>
          <a:xfrm rot="-5400000">
            <a:off x="7378691" y="3292560"/>
            <a:ext cx="3015300" cy="184200"/>
          </a:xfrm>
          <a:prstGeom prst="rect">
            <a:avLst/>
          </a:prstGeom>
          <a:noFill/>
          <a:ln>
            <a:noFill/>
          </a:ln>
        </p:spPr>
        <p:txBody>
          <a:bodyPr anchorCtr="0" anchor="t" bIns="34225" lIns="68450" spcFirstLastPara="1" rIns="68450" wrap="square" tIns="34225">
            <a:noAutofit/>
          </a:bodyPr>
          <a:lstStyle/>
          <a:p>
            <a:pPr indent="0" lvl="0" marL="0" marR="0" rtl="0" algn="l">
              <a:lnSpc>
                <a:spcPct val="100000"/>
              </a:lnSpc>
              <a:spcBef>
                <a:spcPts val="0"/>
              </a:spcBef>
              <a:spcAft>
                <a:spcPts val="0"/>
              </a:spcAft>
              <a:buClr>
                <a:srgbClr val="000000"/>
              </a:buClr>
              <a:buSzPts val="700"/>
              <a:buFont typeface="Arial"/>
              <a:buNone/>
            </a:pPr>
            <a:r>
              <a:rPr b="0" i="0" lang="en-GB" sz="700" u="none" cap="none" strike="noStrike">
                <a:solidFill>
                  <a:srgbClr val="262626"/>
                </a:solidFill>
                <a:latin typeface="Verdana"/>
                <a:ea typeface="Verdana"/>
                <a:cs typeface="Verdana"/>
                <a:sym typeface="Verdana"/>
              </a:rPr>
              <a:t>Contains modified Copernicus Sentinel-1 data (2015-202</a:t>
            </a:r>
            <a:r>
              <a:rPr lang="en-GB" sz="700">
                <a:solidFill>
                  <a:srgbClr val="262626"/>
                </a:solidFill>
                <a:latin typeface="Verdana"/>
                <a:ea typeface="Verdana"/>
                <a:cs typeface="Verdana"/>
                <a:sym typeface="Verdana"/>
              </a:rPr>
              <a:t>0</a:t>
            </a:r>
            <a:r>
              <a:rPr b="0" i="0" lang="en-GB" sz="700" u="none" cap="none" strike="noStrike">
                <a:solidFill>
                  <a:srgbClr val="262626"/>
                </a:solidFill>
                <a:latin typeface="Verdana"/>
                <a:ea typeface="Verdana"/>
                <a:cs typeface="Verdana"/>
                <a:sym typeface="Verdana"/>
              </a:rPr>
              <a:t>)</a:t>
            </a:r>
            <a:endParaRPr b="0" i="0" sz="700" u="none" cap="none" strike="noStrike">
              <a:solidFill>
                <a:srgbClr val="000000"/>
              </a:solidFill>
              <a:latin typeface="Arial"/>
              <a:ea typeface="Arial"/>
              <a:cs typeface="Arial"/>
              <a:sym typeface="Arial"/>
            </a:endParaRPr>
          </a:p>
        </p:txBody>
      </p:sp>
      <p:pic>
        <p:nvPicPr>
          <p:cNvPr id="245" name="Google Shape;245;p34"/>
          <p:cNvPicPr preferRelativeResize="0"/>
          <p:nvPr/>
        </p:nvPicPr>
        <p:blipFill rotWithShape="1">
          <a:blip r:embed="rId8">
            <a:alphaModFix/>
          </a:blip>
          <a:srcRect b="-10811" l="-2421" r="-2411" t="-14032"/>
          <a:stretch/>
        </p:blipFill>
        <p:spPr>
          <a:xfrm>
            <a:off x="445425" y="4172800"/>
            <a:ext cx="1130523" cy="3697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35"/>
          <p:cNvSpPr txBox="1"/>
          <p:nvPr>
            <p:ph type="title"/>
          </p:nvPr>
        </p:nvSpPr>
        <p:spPr>
          <a:xfrm>
            <a:off x="2993891" y="179229"/>
            <a:ext cx="6130800" cy="5331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None/>
            </a:pPr>
            <a:r>
              <a:rPr lang="en-GB" sz="2900"/>
              <a:t>Landslides</a:t>
            </a:r>
            <a:endParaRPr sz="2900"/>
          </a:p>
        </p:txBody>
      </p:sp>
      <p:sp>
        <p:nvSpPr>
          <p:cNvPr id="251" name="Google Shape;251;p35"/>
          <p:cNvSpPr txBox="1"/>
          <p:nvPr>
            <p:ph idx="1" type="body"/>
          </p:nvPr>
        </p:nvSpPr>
        <p:spPr>
          <a:xfrm>
            <a:off x="580779" y="983825"/>
            <a:ext cx="8286600" cy="3849900"/>
          </a:xfrm>
          <a:prstGeom prst="rect">
            <a:avLst/>
          </a:prstGeom>
        </p:spPr>
        <p:txBody>
          <a:bodyPr anchorCtr="0" anchor="t" bIns="68575" lIns="68575" spcFirstLastPara="1" rIns="68575" wrap="square" tIns="68575">
            <a:noAutofit/>
          </a:bodyPr>
          <a:lstStyle/>
          <a:p>
            <a:pPr indent="-361950" lvl="0" marL="457200" rtl="0" algn="l">
              <a:spcBef>
                <a:spcPts val="1000"/>
              </a:spcBef>
              <a:spcAft>
                <a:spcPts val="0"/>
              </a:spcAft>
              <a:buSzPts val="2100"/>
              <a:buChar char="●"/>
            </a:pPr>
            <a:r>
              <a:rPr lang="en-GB" sz="2000"/>
              <a:t>CNRS-EOST Strasbourg developed 3 services </a:t>
            </a:r>
            <a:br>
              <a:rPr lang="en-GB" sz="2000"/>
            </a:br>
            <a:r>
              <a:rPr lang="en-GB" sz="2000"/>
              <a:t>running on </a:t>
            </a:r>
            <a:r>
              <a:rPr lang="en-GB" sz="2000"/>
              <a:t>A2S HPC</a:t>
            </a:r>
            <a:r>
              <a:rPr lang="en-GB" sz="2000"/>
              <a:t> for landslide monitoring</a:t>
            </a:r>
            <a:br>
              <a:rPr lang="en-GB" sz="2000"/>
            </a:br>
            <a:r>
              <a:rPr lang="en-GB" sz="2000"/>
              <a:t>using Sentinel-2 and Pléiades data </a:t>
            </a:r>
            <a:br>
              <a:rPr lang="en-GB" sz="2000"/>
            </a:br>
            <a:r>
              <a:rPr lang="en-GB" sz="2000"/>
              <a:t>measuring:</a:t>
            </a:r>
            <a:r>
              <a:rPr lang="en-GB"/>
              <a:t> </a:t>
            </a:r>
            <a:endParaRPr/>
          </a:p>
          <a:p>
            <a:pPr indent="-298450" lvl="1" marL="914400" rtl="0" algn="l">
              <a:spcBef>
                <a:spcPts val="1000"/>
              </a:spcBef>
              <a:spcAft>
                <a:spcPts val="0"/>
              </a:spcAft>
              <a:buSzPts val="1100"/>
              <a:buChar char="○"/>
            </a:pPr>
            <a:r>
              <a:rPr lang="en-GB"/>
              <a:t>Earth surface deformation</a:t>
            </a:r>
            <a:endParaRPr/>
          </a:p>
          <a:p>
            <a:pPr indent="-298450" lvl="1" marL="914400" rtl="0" algn="l">
              <a:spcBef>
                <a:spcPts val="1000"/>
              </a:spcBef>
              <a:spcAft>
                <a:spcPts val="0"/>
              </a:spcAft>
              <a:buSzPts val="1100"/>
              <a:buChar char="○"/>
            </a:pPr>
            <a:r>
              <a:rPr lang="en-GB"/>
              <a:t>Digital surface Model</a:t>
            </a:r>
            <a:endParaRPr/>
          </a:p>
          <a:p>
            <a:pPr indent="-298450" lvl="1" marL="914400" rtl="0" algn="l">
              <a:spcBef>
                <a:spcPts val="1000"/>
              </a:spcBef>
              <a:spcAft>
                <a:spcPts val="0"/>
              </a:spcAft>
              <a:buSzPts val="1100"/>
              <a:buChar char="○"/>
            </a:pPr>
            <a:r>
              <a:rPr lang="en-GB"/>
              <a:t>Automatic landslide detection </a:t>
            </a:r>
            <a:br>
              <a:rPr lang="en-GB"/>
            </a:br>
            <a:r>
              <a:rPr lang="en-GB"/>
              <a:t>based on Machine Learning </a:t>
            </a:r>
            <a:endParaRPr/>
          </a:p>
        </p:txBody>
      </p:sp>
      <p:pic>
        <p:nvPicPr>
          <p:cNvPr id="252" name="Google Shape;252;p35"/>
          <p:cNvPicPr preferRelativeResize="0"/>
          <p:nvPr/>
        </p:nvPicPr>
        <p:blipFill>
          <a:blip r:embed="rId3">
            <a:alphaModFix/>
          </a:blip>
          <a:stretch>
            <a:fillRect/>
          </a:stretch>
        </p:blipFill>
        <p:spPr>
          <a:xfrm>
            <a:off x="7307525" y="975825"/>
            <a:ext cx="1722900" cy="602325"/>
          </a:xfrm>
          <a:prstGeom prst="rect">
            <a:avLst/>
          </a:prstGeom>
          <a:noFill/>
          <a:ln>
            <a:noFill/>
          </a:ln>
        </p:spPr>
      </p:pic>
      <p:pic>
        <p:nvPicPr>
          <p:cNvPr id="253" name="Google Shape;253;p35"/>
          <p:cNvPicPr preferRelativeResize="0"/>
          <p:nvPr/>
        </p:nvPicPr>
        <p:blipFill>
          <a:blip r:embed="rId4">
            <a:alphaModFix/>
          </a:blip>
          <a:stretch>
            <a:fillRect/>
          </a:stretch>
        </p:blipFill>
        <p:spPr>
          <a:xfrm>
            <a:off x="1415975" y="4020475"/>
            <a:ext cx="2689092" cy="829516"/>
          </a:xfrm>
          <a:prstGeom prst="rect">
            <a:avLst/>
          </a:prstGeom>
          <a:noFill/>
          <a:ln>
            <a:noFill/>
          </a:ln>
        </p:spPr>
      </p:pic>
      <p:pic>
        <p:nvPicPr>
          <p:cNvPr id="254" name="Google Shape;254;p35"/>
          <p:cNvPicPr preferRelativeResize="0"/>
          <p:nvPr/>
        </p:nvPicPr>
        <p:blipFill>
          <a:blip r:embed="rId5">
            <a:alphaModFix/>
          </a:blip>
          <a:stretch>
            <a:fillRect/>
          </a:stretch>
        </p:blipFill>
        <p:spPr>
          <a:xfrm>
            <a:off x="6521312" y="1849058"/>
            <a:ext cx="955613" cy="829525"/>
          </a:xfrm>
          <a:prstGeom prst="rect">
            <a:avLst/>
          </a:prstGeom>
          <a:noFill/>
          <a:ln>
            <a:noFill/>
          </a:ln>
        </p:spPr>
      </p:pic>
      <p:pic>
        <p:nvPicPr>
          <p:cNvPr id="255" name="Google Shape;255;p35"/>
          <p:cNvPicPr preferRelativeResize="0"/>
          <p:nvPr/>
        </p:nvPicPr>
        <p:blipFill>
          <a:blip r:embed="rId6">
            <a:alphaModFix/>
          </a:blip>
          <a:stretch>
            <a:fillRect/>
          </a:stretch>
        </p:blipFill>
        <p:spPr>
          <a:xfrm>
            <a:off x="7784872" y="1787325"/>
            <a:ext cx="1084200" cy="952975"/>
          </a:xfrm>
          <a:prstGeom prst="rect">
            <a:avLst/>
          </a:prstGeom>
          <a:noFill/>
          <a:ln>
            <a:noFill/>
          </a:ln>
        </p:spPr>
      </p:pic>
      <p:pic>
        <p:nvPicPr>
          <p:cNvPr id="256" name="Google Shape;256;p35"/>
          <p:cNvPicPr preferRelativeResize="0"/>
          <p:nvPr/>
        </p:nvPicPr>
        <p:blipFill rotWithShape="1">
          <a:blip r:embed="rId7">
            <a:alphaModFix/>
          </a:blip>
          <a:srcRect b="0" l="0" r="21874" t="0"/>
          <a:stretch/>
        </p:blipFill>
        <p:spPr>
          <a:xfrm>
            <a:off x="5742550" y="2822650"/>
            <a:ext cx="3287874" cy="2027349"/>
          </a:xfrm>
          <a:prstGeom prst="rect">
            <a:avLst/>
          </a:prstGeom>
          <a:noFill/>
          <a:ln>
            <a:noFill/>
          </a:ln>
        </p:spPr>
      </p:pic>
      <p:pic>
        <p:nvPicPr>
          <p:cNvPr id="257" name="Google Shape;257;p35"/>
          <p:cNvPicPr preferRelativeResize="0"/>
          <p:nvPr/>
        </p:nvPicPr>
        <p:blipFill>
          <a:blip r:embed="rId8">
            <a:alphaModFix/>
          </a:blip>
          <a:stretch>
            <a:fillRect/>
          </a:stretch>
        </p:blipFill>
        <p:spPr>
          <a:xfrm>
            <a:off x="4694100" y="3815300"/>
            <a:ext cx="3090774" cy="1087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6"/>
          <p:cNvSpPr txBox="1"/>
          <p:nvPr>
            <p:ph type="title"/>
          </p:nvPr>
        </p:nvSpPr>
        <p:spPr>
          <a:xfrm>
            <a:off x="2993891" y="179229"/>
            <a:ext cx="6130800" cy="5331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None/>
            </a:pPr>
            <a:r>
              <a:rPr lang="en-GB" sz="3200"/>
              <a:t>Systematic Processing </a:t>
            </a:r>
            <a:endParaRPr sz="3200"/>
          </a:p>
        </p:txBody>
      </p:sp>
      <p:sp>
        <p:nvSpPr>
          <p:cNvPr id="263" name="Google Shape;263;p36"/>
          <p:cNvSpPr txBox="1"/>
          <p:nvPr/>
        </p:nvSpPr>
        <p:spPr>
          <a:xfrm>
            <a:off x="345775" y="3851650"/>
            <a:ext cx="3984600" cy="59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a:solidFill>
                  <a:schemeClr val="dk1"/>
                </a:solidFill>
                <a:latin typeface="Verdana"/>
                <a:ea typeface="Verdana"/>
                <a:cs typeface="Verdana"/>
                <a:sym typeface="Verdana"/>
              </a:rPr>
              <a:t>Data driven systematic processing</a:t>
            </a:r>
            <a:r>
              <a:rPr b="1" lang="en-GB" sz="800">
                <a:solidFill>
                  <a:srgbClr val="666666"/>
                </a:solidFill>
                <a:latin typeface="Verdana"/>
                <a:ea typeface="Verdana"/>
                <a:cs typeface="Verdana"/>
                <a:sym typeface="Verdana"/>
              </a:rPr>
              <a:t> </a:t>
            </a:r>
            <a:endParaRPr b="1" sz="800">
              <a:solidFill>
                <a:srgbClr val="6AA84F"/>
              </a:solidFill>
              <a:latin typeface="Verdana"/>
              <a:ea typeface="Verdana"/>
              <a:cs typeface="Verdana"/>
              <a:sym typeface="Verdana"/>
            </a:endParaRPr>
          </a:p>
          <a:p>
            <a:pPr indent="-140801" lvl="0" marL="360000" rtl="0" algn="l">
              <a:spcBef>
                <a:spcPts val="0"/>
              </a:spcBef>
              <a:spcAft>
                <a:spcPts val="0"/>
              </a:spcAft>
              <a:buClr>
                <a:schemeClr val="dk1"/>
              </a:buClr>
              <a:buSzPts val="800"/>
              <a:buFont typeface="Verdana"/>
              <a:buChar char="●"/>
            </a:pPr>
            <a:r>
              <a:rPr lang="en-GB" sz="800">
                <a:solidFill>
                  <a:schemeClr val="dk1"/>
                </a:solidFill>
                <a:latin typeface="Verdana"/>
                <a:ea typeface="Verdana"/>
                <a:cs typeface="Verdana"/>
                <a:sym typeface="Verdana"/>
              </a:rPr>
              <a:t>DLR InSAR Browse Service</a:t>
            </a:r>
            <a:endParaRPr sz="800">
              <a:solidFill>
                <a:schemeClr val="dk1"/>
              </a:solidFill>
              <a:latin typeface="Verdana"/>
              <a:ea typeface="Verdana"/>
              <a:cs typeface="Verdana"/>
              <a:sym typeface="Verdana"/>
            </a:endParaRPr>
          </a:p>
          <a:p>
            <a:pPr indent="-140801" lvl="0" marL="360000" rtl="0" algn="l">
              <a:spcBef>
                <a:spcPts val="0"/>
              </a:spcBef>
              <a:spcAft>
                <a:spcPts val="0"/>
              </a:spcAft>
              <a:buClr>
                <a:schemeClr val="dk1"/>
              </a:buClr>
              <a:buSzPts val="800"/>
              <a:buFont typeface="Verdana"/>
              <a:buChar char="●"/>
            </a:pPr>
            <a:r>
              <a:rPr lang="en-GB" sz="800">
                <a:solidFill>
                  <a:schemeClr val="dk1"/>
                </a:solidFill>
                <a:latin typeface="Verdana"/>
                <a:ea typeface="Verdana"/>
                <a:cs typeface="Verdana"/>
                <a:sym typeface="Verdana"/>
              </a:rPr>
              <a:t>40% of World tectonic area</a:t>
            </a:r>
            <a:endParaRPr sz="800">
              <a:solidFill>
                <a:schemeClr val="dk1"/>
              </a:solidFill>
              <a:latin typeface="Verdana"/>
              <a:ea typeface="Verdana"/>
              <a:cs typeface="Verdana"/>
              <a:sym typeface="Verdana"/>
            </a:endParaRPr>
          </a:p>
          <a:p>
            <a:pPr indent="-140801" lvl="0" marL="360000" rtl="0" algn="l">
              <a:spcBef>
                <a:spcPts val="0"/>
              </a:spcBef>
              <a:spcAft>
                <a:spcPts val="0"/>
              </a:spcAft>
              <a:buClr>
                <a:schemeClr val="dk1"/>
              </a:buClr>
              <a:buSzPts val="800"/>
              <a:buFont typeface="Verdana"/>
              <a:buChar char="●"/>
            </a:pPr>
            <a:r>
              <a:rPr lang="en-GB" sz="800">
                <a:solidFill>
                  <a:schemeClr val="dk1"/>
                </a:solidFill>
                <a:latin typeface="Verdana"/>
                <a:ea typeface="Verdana"/>
                <a:cs typeface="Verdana"/>
                <a:sym typeface="Verdana"/>
              </a:rPr>
              <a:t>150+ Sentinel-1 SLC pairs processed per day</a:t>
            </a:r>
            <a:endParaRPr sz="800">
              <a:solidFill>
                <a:schemeClr val="dk1"/>
              </a:solidFill>
              <a:latin typeface="Verdana"/>
              <a:ea typeface="Verdana"/>
              <a:cs typeface="Verdana"/>
              <a:sym typeface="Verdana"/>
            </a:endParaRPr>
          </a:p>
        </p:txBody>
      </p:sp>
      <p:pic>
        <p:nvPicPr>
          <p:cNvPr descr="Screen Shot 2016-09-23 at 15.14.15.png" id="264" name="Google Shape;264;p36"/>
          <p:cNvPicPr preferRelativeResize="0"/>
          <p:nvPr/>
        </p:nvPicPr>
        <p:blipFill>
          <a:blip r:embed="rId3">
            <a:alphaModFix/>
          </a:blip>
          <a:stretch>
            <a:fillRect/>
          </a:stretch>
        </p:blipFill>
        <p:spPr>
          <a:xfrm>
            <a:off x="244725" y="1283375"/>
            <a:ext cx="4671050" cy="2519676"/>
          </a:xfrm>
          <a:prstGeom prst="rect">
            <a:avLst/>
          </a:prstGeom>
          <a:noFill/>
          <a:ln>
            <a:noFill/>
          </a:ln>
        </p:spPr>
      </p:pic>
      <p:pic>
        <p:nvPicPr>
          <p:cNvPr id="265" name="Google Shape;265;p36"/>
          <p:cNvPicPr preferRelativeResize="0"/>
          <p:nvPr/>
        </p:nvPicPr>
        <p:blipFill>
          <a:blip r:embed="rId4">
            <a:alphaModFix/>
          </a:blip>
          <a:stretch>
            <a:fillRect/>
          </a:stretch>
        </p:blipFill>
        <p:spPr>
          <a:xfrm>
            <a:off x="4420375" y="2387050"/>
            <a:ext cx="4723626" cy="2262849"/>
          </a:xfrm>
          <a:prstGeom prst="rect">
            <a:avLst/>
          </a:prstGeom>
          <a:noFill/>
          <a:ln>
            <a:noFill/>
          </a:ln>
        </p:spPr>
      </p:pic>
      <p:sp>
        <p:nvSpPr>
          <p:cNvPr id="266" name="Google Shape;266;p36"/>
          <p:cNvSpPr txBox="1"/>
          <p:nvPr/>
        </p:nvSpPr>
        <p:spPr>
          <a:xfrm>
            <a:off x="5481899" y="1283375"/>
            <a:ext cx="3007200" cy="34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uli"/>
              <a:ea typeface="Muli"/>
              <a:cs typeface="Muli"/>
              <a:sym typeface="Muli"/>
            </a:endParaRPr>
          </a:p>
        </p:txBody>
      </p:sp>
      <p:sp>
        <p:nvSpPr>
          <p:cNvPr id="267" name="Google Shape;267;p36"/>
          <p:cNvSpPr txBox="1"/>
          <p:nvPr/>
        </p:nvSpPr>
        <p:spPr>
          <a:xfrm>
            <a:off x="5252825" y="1624475"/>
            <a:ext cx="3842700" cy="63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a:solidFill>
                  <a:schemeClr val="dk1"/>
                </a:solidFill>
                <a:latin typeface="Verdana"/>
                <a:ea typeface="Verdana"/>
                <a:cs typeface="Verdana"/>
                <a:sym typeface="Verdana"/>
              </a:rPr>
              <a:t>Event driven systematic processing</a:t>
            </a:r>
            <a:endParaRPr>
              <a:solidFill>
                <a:srgbClr val="666666"/>
              </a:solidFill>
              <a:latin typeface="Verdana"/>
              <a:ea typeface="Verdana"/>
              <a:cs typeface="Verdana"/>
              <a:sym typeface="Verdana"/>
            </a:endParaRPr>
          </a:p>
          <a:p>
            <a:pPr indent="-140801" lvl="0" marL="360000" rtl="0" algn="l">
              <a:spcBef>
                <a:spcPts val="0"/>
              </a:spcBef>
              <a:spcAft>
                <a:spcPts val="0"/>
              </a:spcAft>
              <a:buClr>
                <a:srgbClr val="262626"/>
              </a:buClr>
              <a:buSzPts val="800"/>
              <a:buFont typeface="Verdana"/>
              <a:buChar char="●"/>
            </a:pPr>
            <a:r>
              <a:rPr lang="en-GB" sz="800">
                <a:solidFill>
                  <a:srgbClr val="262626"/>
                </a:solidFill>
                <a:latin typeface="Verdana"/>
                <a:ea typeface="Verdana"/>
                <a:cs typeface="Verdana"/>
                <a:sym typeface="Verdana"/>
              </a:rPr>
              <a:t>CNES DIAPASON TOPSAR Service</a:t>
            </a:r>
            <a:endParaRPr sz="800">
              <a:solidFill>
                <a:srgbClr val="262626"/>
              </a:solidFill>
              <a:latin typeface="Verdana"/>
              <a:ea typeface="Verdana"/>
              <a:cs typeface="Verdana"/>
              <a:sym typeface="Verdana"/>
            </a:endParaRPr>
          </a:p>
          <a:p>
            <a:pPr indent="-140801" lvl="0" marL="360000" rtl="0" algn="l">
              <a:spcBef>
                <a:spcPts val="0"/>
              </a:spcBef>
              <a:spcAft>
                <a:spcPts val="0"/>
              </a:spcAft>
              <a:buClr>
                <a:srgbClr val="262626"/>
              </a:buClr>
              <a:buSzPts val="800"/>
              <a:buFont typeface="Muli"/>
              <a:buChar char="●"/>
            </a:pPr>
            <a:r>
              <a:rPr lang="en-GB" sz="800">
                <a:solidFill>
                  <a:srgbClr val="262626"/>
                </a:solidFill>
                <a:latin typeface="Verdana"/>
                <a:ea typeface="Verdana"/>
                <a:cs typeface="Verdana"/>
                <a:sym typeface="Verdana"/>
              </a:rPr>
              <a:t>Automatic InSAR production triggered by earthquakes alerts collected from the </a:t>
            </a:r>
            <a:r>
              <a:rPr b="1" lang="en-GB" sz="800">
                <a:solidFill>
                  <a:srgbClr val="262626"/>
                </a:solidFill>
                <a:latin typeface="Verdana"/>
                <a:ea typeface="Verdana"/>
                <a:cs typeface="Verdana"/>
                <a:sym typeface="Verdana"/>
              </a:rPr>
              <a:t>USGS PAGER</a:t>
            </a:r>
            <a:r>
              <a:rPr lang="en-GB" sz="800">
                <a:solidFill>
                  <a:srgbClr val="262626"/>
                </a:solidFill>
                <a:latin typeface="Verdana"/>
                <a:ea typeface="Verdana"/>
                <a:cs typeface="Verdana"/>
                <a:sym typeface="Verdana"/>
              </a:rPr>
              <a:t> system</a:t>
            </a:r>
            <a:endParaRPr sz="800">
              <a:solidFill>
                <a:srgbClr val="262626"/>
              </a:solidFill>
              <a:latin typeface="Verdana"/>
              <a:ea typeface="Verdana"/>
              <a:cs typeface="Verdana"/>
              <a:sym typeface="Verdan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37"/>
          <p:cNvSpPr txBox="1"/>
          <p:nvPr>
            <p:ph idx="1" type="body"/>
          </p:nvPr>
        </p:nvSpPr>
        <p:spPr>
          <a:xfrm>
            <a:off x="210127" y="1920399"/>
            <a:ext cx="2536800" cy="3065700"/>
          </a:xfrm>
          <a:prstGeom prst="rect">
            <a:avLst/>
          </a:prstGeom>
        </p:spPr>
        <p:txBody>
          <a:bodyPr anchorCtr="0" anchor="t" bIns="68575" lIns="68575" spcFirstLastPara="1" rIns="68575" wrap="square" tIns="68575">
            <a:noAutofit/>
          </a:bodyPr>
          <a:lstStyle/>
          <a:p>
            <a:pPr indent="0" lvl="0" marL="0" rtl="0" algn="l">
              <a:spcBef>
                <a:spcPts val="1200"/>
              </a:spcBef>
              <a:spcAft>
                <a:spcPts val="0"/>
              </a:spcAft>
              <a:buNone/>
            </a:pPr>
            <a:r>
              <a:rPr lang="en-GB"/>
              <a:t>​User Interfaces for Ground Motion data visualization and analysis</a:t>
            </a:r>
            <a:endParaRPr/>
          </a:p>
          <a:p>
            <a:pPr indent="0" lvl="0" marL="0" rtl="0" algn="l">
              <a:spcBef>
                <a:spcPts val="1200"/>
              </a:spcBef>
              <a:spcAft>
                <a:spcPts val="0"/>
              </a:spcAft>
              <a:buNone/>
            </a:pPr>
            <a:r>
              <a:t/>
            </a:r>
            <a:endParaRPr/>
          </a:p>
        </p:txBody>
      </p:sp>
      <p:sp>
        <p:nvSpPr>
          <p:cNvPr id="273" name="Google Shape;273;p37"/>
          <p:cNvSpPr txBox="1"/>
          <p:nvPr>
            <p:ph type="title"/>
          </p:nvPr>
        </p:nvSpPr>
        <p:spPr>
          <a:xfrm>
            <a:off x="2993891" y="179229"/>
            <a:ext cx="6130800" cy="5331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None/>
            </a:pPr>
            <a:r>
              <a:rPr lang="en-GB"/>
              <a:t>Thematic Apps</a:t>
            </a:r>
            <a:endParaRPr/>
          </a:p>
        </p:txBody>
      </p:sp>
      <p:pic>
        <p:nvPicPr>
          <p:cNvPr id="274" name="Google Shape;274;p37"/>
          <p:cNvPicPr preferRelativeResize="0"/>
          <p:nvPr/>
        </p:nvPicPr>
        <p:blipFill>
          <a:blip r:embed="rId3">
            <a:alphaModFix/>
          </a:blip>
          <a:stretch>
            <a:fillRect/>
          </a:stretch>
        </p:blipFill>
        <p:spPr>
          <a:xfrm>
            <a:off x="2459525" y="1182425"/>
            <a:ext cx="6568150" cy="33917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38"/>
          <p:cNvSpPr txBox="1"/>
          <p:nvPr>
            <p:ph type="title"/>
          </p:nvPr>
        </p:nvSpPr>
        <p:spPr>
          <a:xfrm>
            <a:off x="2646000" y="179229"/>
            <a:ext cx="6480000" cy="5400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None/>
            </a:pPr>
            <a:r>
              <a:rPr lang="en-GB"/>
              <a:t>Sponsorships </a:t>
            </a:r>
            <a:r>
              <a:rPr lang="en-GB"/>
              <a:t>Opportunities</a:t>
            </a:r>
            <a:endParaRPr/>
          </a:p>
        </p:txBody>
      </p:sp>
      <p:sp>
        <p:nvSpPr>
          <p:cNvPr id="280" name="Google Shape;280;p38"/>
          <p:cNvSpPr txBox="1"/>
          <p:nvPr>
            <p:ph idx="1" type="body"/>
          </p:nvPr>
        </p:nvSpPr>
        <p:spPr>
          <a:xfrm>
            <a:off x="2993891" y="1136234"/>
            <a:ext cx="5873400" cy="3849900"/>
          </a:xfrm>
          <a:prstGeom prst="rect">
            <a:avLst/>
          </a:prstGeom>
        </p:spPr>
        <p:txBody>
          <a:bodyPr anchorCtr="0" anchor="t" bIns="68575" lIns="68575" spcFirstLastPara="1" rIns="68575" wrap="square" tIns="68575">
            <a:noAutofit/>
          </a:bodyPr>
          <a:lstStyle/>
          <a:p>
            <a:pPr indent="-355600" lvl="0" marL="457200" rtl="0" algn="l">
              <a:spcBef>
                <a:spcPts val="1000"/>
              </a:spcBef>
              <a:spcAft>
                <a:spcPts val="0"/>
              </a:spcAft>
              <a:buSzPts val="2000"/>
              <a:buChar char="●"/>
            </a:pPr>
            <a:r>
              <a:rPr lang="en-GB" sz="2000"/>
              <a:t>Access GEP data processing services for your </a:t>
            </a:r>
            <a:r>
              <a:rPr lang="en-GB" sz="2000"/>
              <a:t>projects</a:t>
            </a:r>
            <a:endParaRPr sz="2000"/>
          </a:p>
          <a:p>
            <a:pPr indent="-355600" lvl="0" marL="457200" rtl="0" algn="l">
              <a:spcBef>
                <a:spcPts val="1000"/>
              </a:spcBef>
              <a:spcAft>
                <a:spcPts val="0"/>
              </a:spcAft>
              <a:buSzPts val="2000"/>
              <a:buChar char="●"/>
            </a:pPr>
            <a:r>
              <a:rPr lang="en-GB" sz="2000"/>
              <a:t>Develop, package and deploy your data </a:t>
            </a:r>
            <a:r>
              <a:rPr lang="en-GB" sz="2000"/>
              <a:t>processing</a:t>
            </a:r>
            <a:r>
              <a:rPr lang="en-GB" sz="2000"/>
              <a:t> algorithm or AI/ML model </a:t>
            </a:r>
            <a:endParaRPr sz="2000"/>
          </a:p>
          <a:p>
            <a:pPr indent="-355600" lvl="0" marL="457200" rtl="0" algn="l">
              <a:spcBef>
                <a:spcPts val="1000"/>
              </a:spcBef>
              <a:spcAft>
                <a:spcPts val="0"/>
              </a:spcAft>
              <a:buSzPts val="2000"/>
              <a:buChar char="●"/>
            </a:pPr>
            <a:r>
              <a:rPr lang="en-GB" sz="2000"/>
              <a:t>Request your voucher from </a:t>
            </a:r>
            <a:br>
              <a:rPr lang="en-GB" sz="2000"/>
            </a:br>
            <a:r>
              <a:rPr lang="en-GB" sz="2000"/>
              <a:t>ESA Network of Resources </a:t>
            </a:r>
            <a:endParaRPr sz="2000"/>
          </a:p>
        </p:txBody>
      </p:sp>
      <p:pic>
        <p:nvPicPr>
          <p:cNvPr id="281" name="Google Shape;281;p38"/>
          <p:cNvPicPr preferRelativeResize="0"/>
          <p:nvPr/>
        </p:nvPicPr>
        <p:blipFill>
          <a:blip r:embed="rId3">
            <a:alphaModFix/>
          </a:blip>
          <a:stretch>
            <a:fillRect/>
          </a:stretch>
        </p:blipFill>
        <p:spPr>
          <a:xfrm>
            <a:off x="554950" y="1367315"/>
            <a:ext cx="2021551" cy="3303826"/>
          </a:xfrm>
          <a:prstGeom prst="rect">
            <a:avLst/>
          </a:prstGeom>
          <a:noFill/>
          <a:ln cap="flat" cmpd="sng" w="9525">
            <a:solidFill>
              <a:srgbClr val="F3F3F3"/>
            </a:solidFill>
            <a:prstDash val="solid"/>
            <a:round/>
            <a:headEnd len="sm" w="sm" type="none"/>
            <a:tailEnd len="sm" w="sm" type="none"/>
          </a:ln>
        </p:spPr>
      </p:pic>
      <p:pic>
        <p:nvPicPr>
          <p:cNvPr id="282" name="Google Shape;282;p38"/>
          <p:cNvPicPr preferRelativeResize="0"/>
          <p:nvPr/>
        </p:nvPicPr>
        <p:blipFill>
          <a:blip r:embed="rId4">
            <a:alphaModFix/>
          </a:blip>
          <a:stretch>
            <a:fillRect/>
          </a:stretch>
        </p:blipFill>
        <p:spPr>
          <a:xfrm>
            <a:off x="4175946" y="3792777"/>
            <a:ext cx="1987289" cy="878375"/>
          </a:xfrm>
          <a:prstGeom prst="rect">
            <a:avLst/>
          </a:prstGeom>
          <a:noFill/>
          <a:ln cap="flat" cmpd="sng" w="9525">
            <a:solidFill>
              <a:srgbClr val="44546A"/>
            </a:solidFill>
            <a:prstDash val="solid"/>
            <a:round/>
            <a:headEnd len="sm" w="sm" type="none"/>
            <a:tailEnd len="sm" w="sm" type="none"/>
          </a:ln>
          <a:effectLst>
            <a:outerShdw blurRad="57150" rotWithShape="0" algn="bl" dir="2700000" dist="57150">
              <a:srgbClr val="000000">
                <a:alpha val="50000"/>
              </a:srgbClr>
            </a:outerShdw>
          </a:effectLst>
        </p:spPr>
      </p:pic>
      <p:pic>
        <p:nvPicPr>
          <p:cNvPr id="283" name="Google Shape;283;p38"/>
          <p:cNvPicPr preferRelativeResize="0"/>
          <p:nvPr/>
        </p:nvPicPr>
        <p:blipFill>
          <a:blip r:embed="rId5">
            <a:alphaModFix/>
          </a:blip>
          <a:stretch>
            <a:fillRect/>
          </a:stretch>
        </p:blipFill>
        <p:spPr>
          <a:xfrm>
            <a:off x="7103250" y="2986875"/>
            <a:ext cx="1834275" cy="18342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id="288" name="Google Shape;288;p39"/>
          <p:cNvPicPr preferRelativeResize="0"/>
          <p:nvPr/>
        </p:nvPicPr>
        <p:blipFill>
          <a:blip r:embed="rId3">
            <a:alphaModFix/>
          </a:blip>
          <a:stretch>
            <a:fillRect/>
          </a:stretch>
        </p:blipFill>
        <p:spPr>
          <a:xfrm>
            <a:off x="217375" y="452588"/>
            <a:ext cx="8839204" cy="423832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40"/>
          <p:cNvSpPr txBox="1"/>
          <p:nvPr>
            <p:ph type="title"/>
          </p:nvPr>
        </p:nvSpPr>
        <p:spPr>
          <a:xfrm>
            <a:off x="3152550" y="204275"/>
            <a:ext cx="5823600" cy="5331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None/>
            </a:pPr>
            <a:r>
              <a:rPr lang="en-GB" sz="3000"/>
              <a:t>Context</a:t>
            </a:r>
            <a:endParaRPr sz="3000"/>
          </a:p>
        </p:txBody>
      </p:sp>
      <p:pic>
        <p:nvPicPr>
          <p:cNvPr id="294" name="Google Shape;294;p40" title="Screenshot 2025-06-21 at 14.44.53.png"/>
          <p:cNvPicPr preferRelativeResize="0"/>
          <p:nvPr/>
        </p:nvPicPr>
        <p:blipFill rotWithShape="1">
          <a:blip r:embed="rId3">
            <a:alphaModFix/>
          </a:blip>
          <a:srcRect b="0" l="350" r="-349" t="11213"/>
          <a:stretch/>
        </p:blipFill>
        <p:spPr>
          <a:xfrm>
            <a:off x="2343875" y="1155850"/>
            <a:ext cx="6803350" cy="3812325"/>
          </a:xfrm>
          <a:prstGeom prst="flowChartManualInput">
            <a:avLst/>
          </a:prstGeom>
          <a:noFill/>
          <a:ln>
            <a:noFill/>
          </a:ln>
        </p:spPr>
      </p:pic>
      <p:sp>
        <p:nvSpPr>
          <p:cNvPr id="295" name="Google Shape;295;p40"/>
          <p:cNvSpPr txBox="1"/>
          <p:nvPr/>
        </p:nvSpPr>
        <p:spPr>
          <a:xfrm>
            <a:off x="364500" y="1450925"/>
            <a:ext cx="1979400" cy="337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a:solidFill>
                  <a:schemeClr val="dk1"/>
                </a:solidFill>
                <a:latin typeface="Verdana"/>
                <a:ea typeface="Verdana"/>
                <a:cs typeface="Verdana"/>
                <a:sym typeface="Verdana"/>
              </a:rPr>
              <a:t>Since 2000 the</a:t>
            </a:r>
            <a:endParaRPr>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GB">
                <a:solidFill>
                  <a:schemeClr val="dk1"/>
                </a:solidFill>
                <a:latin typeface="Verdana"/>
                <a:ea typeface="Verdana"/>
                <a:cs typeface="Verdana"/>
                <a:sym typeface="Verdana"/>
              </a:rPr>
              <a:t>International</a:t>
            </a:r>
            <a:endParaRPr>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GB">
                <a:solidFill>
                  <a:schemeClr val="dk1"/>
                </a:solidFill>
                <a:latin typeface="Verdana"/>
                <a:ea typeface="Verdana"/>
                <a:cs typeface="Verdana"/>
                <a:sym typeface="Verdana"/>
              </a:rPr>
              <a:t>Charter Space and</a:t>
            </a:r>
            <a:endParaRPr>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GB">
                <a:solidFill>
                  <a:schemeClr val="dk1"/>
                </a:solidFill>
                <a:latin typeface="Verdana"/>
                <a:ea typeface="Verdana"/>
                <a:cs typeface="Verdana"/>
                <a:sym typeface="Verdana"/>
              </a:rPr>
              <a:t>Major Disasters</a:t>
            </a:r>
            <a:endParaRPr>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GB">
                <a:solidFill>
                  <a:schemeClr val="dk1"/>
                </a:solidFill>
                <a:latin typeface="Verdana"/>
                <a:ea typeface="Verdana"/>
                <a:cs typeface="Verdana"/>
                <a:sym typeface="Verdana"/>
              </a:rPr>
              <a:t>is supporting</a:t>
            </a:r>
            <a:endParaRPr>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GB">
                <a:solidFill>
                  <a:schemeClr val="dk1"/>
                </a:solidFill>
                <a:latin typeface="Verdana"/>
                <a:ea typeface="Verdana"/>
                <a:cs typeface="Verdana"/>
                <a:sym typeface="Verdana"/>
              </a:rPr>
              <a:t>disaster</a:t>
            </a:r>
            <a:endParaRPr>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GB">
                <a:solidFill>
                  <a:schemeClr val="dk1"/>
                </a:solidFill>
                <a:latin typeface="Verdana"/>
                <a:ea typeface="Verdana"/>
                <a:cs typeface="Verdana"/>
                <a:sym typeface="Verdana"/>
              </a:rPr>
              <a:t>relief operations.</a:t>
            </a:r>
            <a:br>
              <a:rPr lang="en-GB">
                <a:solidFill>
                  <a:schemeClr val="dk1"/>
                </a:solidFill>
                <a:latin typeface="Verdana"/>
                <a:ea typeface="Verdana"/>
                <a:cs typeface="Verdana"/>
                <a:sym typeface="Verdana"/>
              </a:rPr>
            </a:br>
            <a:br>
              <a:rPr lang="en-GB">
                <a:solidFill>
                  <a:schemeClr val="dk1"/>
                </a:solidFill>
                <a:latin typeface="Verdana"/>
                <a:ea typeface="Verdana"/>
                <a:cs typeface="Verdana"/>
                <a:sym typeface="Verdana"/>
              </a:rPr>
            </a:br>
            <a:r>
              <a:rPr lang="en-GB">
                <a:solidFill>
                  <a:schemeClr val="dk1"/>
                </a:solidFill>
                <a:latin typeface="Verdana"/>
                <a:ea typeface="Verdana"/>
                <a:cs typeface="Verdana"/>
                <a:sym typeface="Verdana"/>
              </a:rPr>
              <a:t>COS-2 improved</a:t>
            </a:r>
            <a:endParaRPr>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GB">
                <a:solidFill>
                  <a:schemeClr val="dk1"/>
                </a:solidFill>
                <a:latin typeface="Verdana"/>
                <a:ea typeface="Verdana"/>
                <a:cs typeface="Verdana"/>
                <a:sym typeface="Verdana"/>
              </a:rPr>
              <a:t>the efficiency and</a:t>
            </a:r>
            <a:endParaRPr>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GB">
                <a:solidFill>
                  <a:schemeClr val="dk1"/>
                </a:solidFill>
                <a:latin typeface="Verdana"/>
                <a:ea typeface="Verdana"/>
                <a:cs typeface="Verdana"/>
                <a:sym typeface="Verdana"/>
              </a:rPr>
              <a:t>timeliness of </a:t>
            </a:r>
            <a:endParaRPr>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GB">
                <a:solidFill>
                  <a:schemeClr val="dk1"/>
                </a:solidFill>
                <a:latin typeface="Verdana"/>
                <a:ea typeface="Verdana"/>
                <a:cs typeface="Verdana"/>
                <a:sym typeface="Verdana"/>
              </a:rPr>
              <a:t>satellite EO data</a:t>
            </a:r>
            <a:endParaRPr>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GB">
                <a:solidFill>
                  <a:schemeClr val="dk1"/>
                </a:solidFill>
                <a:latin typeface="Verdana"/>
                <a:ea typeface="Verdana"/>
                <a:cs typeface="Verdana"/>
                <a:sym typeface="Verdana"/>
              </a:rPr>
              <a:t>management</a:t>
            </a:r>
            <a:endParaRPr>
              <a:solidFill>
                <a:schemeClr val="dk1"/>
              </a:solidFill>
              <a:latin typeface="Verdana"/>
              <a:ea typeface="Verdana"/>
              <a:cs typeface="Verdana"/>
              <a:sym typeface="Verdana"/>
            </a:endParaRPr>
          </a:p>
        </p:txBody>
      </p:sp>
      <p:pic>
        <p:nvPicPr>
          <p:cNvPr id="296" name="Google Shape;296;p40"/>
          <p:cNvPicPr preferRelativeResize="0"/>
          <p:nvPr/>
        </p:nvPicPr>
        <p:blipFill rotWithShape="1">
          <a:blip r:embed="rId4">
            <a:alphaModFix/>
          </a:blip>
          <a:srcRect b="11718" l="9662" r="1035" t="14300"/>
          <a:stretch/>
        </p:blipFill>
        <p:spPr>
          <a:xfrm>
            <a:off x="4211475" y="976625"/>
            <a:ext cx="4855926" cy="2338874"/>
          </a:xfrm>
          <a:prstGeom prst="rect">
            <a:avLst/>
          </a:prstGeom>
          <a:noFill/>
          <a:ln cap="flat" cmpd="sng" w="28575">
            <a:solidFill>
              <a:schemeClr val="dk2"/>
            </a:solidFill>
            <a:prstDash val="solid"/>
            <a:round/>
            <a:headEnd len="sm" w="sm" type="none"/>
            <a:tailEnd len="sm" w="sm" type="none"/>
          </a:ln>
        </p:spPr>
      </p:pic>
      <p:pic>
        <p:nvPicPr>
          <p:cNvPr id="297" name="Google Shape;297;p40"/>
          <p:cNvPicPr preferRelativeResize="0"/>
          <p:nvPr/>
        </p:nvPicPr>
        <p:blipFill>
          <a:blip r:embed="rId5">
            <a:alphaModFix/>
          </a:blip>
          <a:stretch>
            <a:fillRect/>
          </a:stretch>
        </p:blipFill>
        <p:spPr>
          <a:xfrm>
            <a:off x="2172300" y="1570100"/>
            <a:ext cx="2881501" cy="1467950"/>
          </a:xfrm>
          <a:prstGeom prst="rect">
            <a:avLst/>
          </a:prstGeom>
          <a:noFill/>
          <a:ln>
            <a:noFill/>
          </a:ln>
        </p:spPr>
      </p:pic>
      <p:pic>
        <p:nvPicPr>
          <p:cNvPr id="298" name="Google Shape;298;p40" title="InternationalCharterLogo_FINAL_170623(1)(1).png"/>
          <p:cNvPicPr preferRelativeResize="0"/>
          <p:nvPr/>
        </p:nvPicPr>
        <p:blipFill>
          <a:blip r:embed="rId6">
            <a:alphaModFix/>
          </a:blip>
          <a:stretch>
            <a:fillRect/>
          </a:stretch>
        </p:blipFill>
        <p:spPr>
          <a:xfrm>
            <a:off x="3013398" y="813575"/>
            <a:ext cx="1053724" cy="10537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23"/>
          <p:cNvSpPr txBox="1"/>
          <p:nvPr>
            <p:ph type="title"/>
          </p:nvPr>
        </p:nvSpPr>
        <p:spPr>
          <a:xfrm>
            <a:off x="2646000" y="179229"/>
            <a:ext cx="6480000" cy="5400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None/>
            </a:pPr>
            <a:r>
              <a:rPr lang="en-GB" sz="3200"/>
              <a:t>Who we are ?</a:t>
            </a:r>
            <a:endParaRPr sz="3200"/>
          </a:p>
        </p:txBody>
      </p:sp>
      <p:sp>
        <p:nvSpPr>
          <p:cNvPr id="96" name="Google Shape;96;p23"/>
          <p:cNvSpPr txBox="1"/>
          <p:nvPr>
            <p:ph idx="1" type="body"/>
          </p:nvPr>
        </p:nvSpPr>
        <p:spPr>
          <a:xfrm>
            <a:off x="2993900" y="1148575"/>
            <a:ext cx="6130800" cy="3990000"/>
          </a:xfrm>
          <a:prstGeom prst="rect">
            <a:avLst/>
          </a:prstGeom>
        </p:spPr>
        <p:txBody>
          <a:bodyPr anchorCtr="0" anchor="t" bIns="68575" lIns="68575" spcFirstLastPara="1" rIns="68575" wrap="square" tIns="68575">
            <a:noAutofit/>
          </a:bodyPr>
          <a:lstStyle/>
          <a:p>
            <a:pPr indent="-381000" lvl="0" marL="457200" rtl="0" algn="l">
              <a:lnSpc>
                <a:spcPct val="100000"/>
              </a:lnSpc>
              <a:spcBef>
                <a:spcPts val="0"/>
              </a:spcBef>
              <a:spcAft>
                <a:spcPts val="0"/>
              </a:spcAft>
              <a:buSzPts val="2400"/>
              <a:buChar char="●"/>
            </a:pPr>
            <a:r>
              <a:rPr lang="en-GB" sz="2200"/>
              <a:t>Founded by ESA researchers </a:t>
            </a:r>
            <a:r>
              <a:rPr lang="en-GB" sz="2000"/>
              <a:t>(2006)</a:t>
            </a:r>
            <a:r>
              <a:rPr lang="en-GB" sz="2200"/>
              <a:t> </a:t>
            </a:r>
            <a:endParaRPr sz="2200"/>
          </a:p>
          <a:p>
            <a:pPr indent="-304800" lvl="1" marL="914400" rtl="0" algn="l">
              <a:lnSpc>
                <a:spcPct val="115000"/>
              </a:lnSpc>
              <a:spcBef>
                <a:spcPts val="1000"/>
              </a:spcBef>
              <a:spcAft>
                <a:spcPts val="0"/>
              </a:spcAft>
              <a:buSzPts val="1200"/>
              <a:buChar char="○"/>
            </a:pPr>
            <a:r>
              <a:rPr lang="en-GB" sz="1600"/>
              <a:t>Team of 19 (+1) from 6 (+1) nationalities</a:t>
            </a:r>
            <a:endParaRPr sz="1600"/>
          </a:p>
          <a:p>
            <a:pPr indent="-304800" lvl="1" marL="914400" rtl="0" algn="l">
              <a:lnSpc>
                <a:spcPct val="115000"/>
              </a:lnSpc>
              <a:spcBef>
                <a:spcPts val="1000"/>
              </a:spcBef>
              <a:spcAft>
                <a:spcPts val="0"/>
              </a:spcAft>
              <a:buSzPts val="1200"/>
              <a:buChar char="○"/>
            </a:pPr>
            <a:r>
              <a:rPr lang="en-GB" sz="1600"/>
              <a:t>Turnover of ~€3M (2024)  </a:t>
            </a:r>
            <a:endParaRPr sz="1600"/>
          </a:p>
          <a:p>
            <a:pPr indent="-304800" lvl="1" marL="914400" rtl="0" algn="l">
              <a:lnSpc>
                <a:spcPct val="115000"/>
              </a:lnSpc>
              <a:spcBef>
                <a:spcPts val="1000"/>
              </a:spcBef>
              <a:spcAft>
                <a:spcPts val="0"/>
              </a:spcAft>
              <a:buSzPts val="1200"/>
              <a:buChar char="○"/>
            </a:pPr>
            <a:r>
              <a:rPr lang="en-GB" sz="1600"/>
              <a:t>Main office in Rome at The Hub (Termini)</a:t>
            </a:r>
            <a:endParaRPr sz="1600"/>
          </a:p>
          <a:p>
            <a:pPr indent="-304800" lvl="1" marL="914400" rtl="0" algn="l">
              <a:lnSpc>
                <a:spcPct val="115000"/>
              </a:lnSpc>
              <a:spcBef>
                <a:spcPts val="1000"/>
              </a:spcBef>
              <a:spcAft>
                <a:spcPts val="1000"/>
              </a:spcAft>
              <a:buSzPts val="1200"/>
              <a:buChar char="○"/>
            </a:pPr>
            <a:r>
              <a:rPr lang="en-GB" sz="1600"/>
              <a:t>1st incubatee of ESA BIC Lazio</a:t>
            </a:r>
            <a:endParaRPr sz="1600"/>
          </a:p>
        </p:txBody>
      </p:sp>
      <p:pic>
        <p:nvPicPr>
          <p:cNvPr id="97" name="Google Shape;97;p23"/>
          <p:cNvPicPr preferRelativeResize="0"/>
          <p:nvPr/>
        </p:nvPicPr>
        <p:blipFill>
          <a:blip r:embed="rId3">
            <a:alphaModFix/>
          </a:blip>
          <a:stretch>
            <a:fillRect/>
          </a:stretch>
        </p:blipFill>
        <p:spPr>
          <a:xfrm>
            <a:off x="4461587" y="3438600"/>
            <a:ext cx="2848825" cy="1603850"/>
          </a:xfrm>
          <a:prstGeom prst="rect">
            <a:avLst/>
          </a:prstGeom>
          <a:noFill/>
          <a:ln>
            <a:noFill/>
          </a:ln>
        </p:spPr>
      </p:pic>
      <p:pic>
        <p:nvPicPr>
          <p:cNvPr id="98" name="Google Shape;98;p23"/>
          <p:cNvPicPr preferRelativeResize="0"/>
          <p:nvPr/>
        </p:nvPicPr>
        <p:blipFill rotWithShape="1">
          <a:blip r:embed="rId4">
            <a:alphaModFix/>
          </a:blip>
          <a:srcRect b="0" l="0" r="0" t="0"/>
          <a:stretch/>
        </p:blipFill>
        <p:spPr>
          <a:xfrm>
            <a:off x="7596798" y="2936144"/>
            <a:ext cx="1039066" cy="915639"/>
          </a:xfrm>
          <a:prstGeom prst="rect">
            <a:avLst/>
          </a:prstGeom>
          <a:noFill/>
          <a:ln>
            <a:noFill/>
          </a:ln>
        </p:spPr>
      </p:pic>
      <p:pic>
        <p:nvPicPr>
          <p:cNvPr id="99" name="Google Shape;99;p23"/>
          <p:cNvPicPr preferRelativeResize="0"/>
          <p:nvPr/>
        </p:nvPicPr>
        <p:blipFill>
          <a:blip r:embed="rId5">
            <a:alphaModFix/>
          </a:blip>
          <a:stretch>
            <a:fillRect/>
          </a:stretch>
        </p:blipFill>
        <p:spPr>
          <a:xfrm>
            <a:off x="152400" y="917800"/>
            <a:ext cx="2800800" cy="422077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1"/>
          <p:cNvSpPr txBox="1"/>
          <p:nvPr>
            <p:ph idx="1" type="body"/>
          </p:nvPr>
        </p:nvSpPr>
        <p:spPr>
          <a:xfrm>
            <a:off x="580775" y="1136225"/>
            <a:ext cx="5622900" cy="3849900"/>
          </a:xfrm>
          <a:prstGeom prst="rect">
            <a:avLst/>
          </a:prstGeom>
        </p:spPr>
        <p:txBody>
          <a:bodyPr anchorCtr="0" anchor="t" bIns="68575" lIns="68575" spcFirstLastPara="1" rIns="68575" wrap="square" tIns="68575">
            <a:noAutofit/>
          </a:bodyPr>
          <a:lstStyle/>
          <a:p>
            <a:pPr indent="-330200" lvl="0" marL="457200" rtl="0" algn="l">
              <a:lnSpc>
                <a:spcPct val="115000"/>
              </a:lnSpc>
              <a:spcBef>
                <a:spcPts val="1000"/>
              </a:spcBef>
              <a:spcAft>
                <a:spcPts val="0"/>
              </a:spcAft>
              <a:buSzPts val="1600"/>
              <a:buChar char="●"/>
            </a:pPr>
            <a:r>
              <a:rPr lang="en-GB" sz="1600"/>
              <a:t>A space agencies agreement supporting immediate disaster response via satellite data and information delivery</a:t>
            </a:r>
            <a:endParaRPr sz="1600"/>
          </a:p>
          <a:p>
            <a:pPr indent="-330200" lvl="0" marL="457200" rtl="0" algn="l">
              <a:lnSpc>
                <a:spcPct val="115000"/>
              </a:lnSpc>
              <a:spcBef>
                <a:spcPts val="1000"/>
              </a:spcBef>
              <a:spcAft>
                <a:spcPts val="0"/>
              </a:spcAft>
              <a:buSzPts val="1600"/>
              <a:buChar char="●"/>
            </a:pPr>
            <a:r>
              <a:rPr lang="en-GB" sz="1600"/>
              <a:t>Charter Processing Environment: a geospatial data analysis and EO data processing platform </a:t>
            </a:r>
            <a:endParaRPr sz="1600"/>
          </a:p>
          <a:p>
            <a:pPr indent="-330200" lvl="1" marL="914400" rtl="0" algn="l">
              <a:lnSpc>
                <a:spcPct val="115000"/>
              </a:lnSpc>
              <a:spcBef>
                <a:spcPts val="1000"/>
              </a:spcBef>
              <a:spcAft>
                <a:spcPts val="0"/>
              </a:spcAft>
              <a:buSzPts val="1600"/>
              <a:buChar char="○"/>
            </a:pPr>
            <a:r>
              <a:rPr b="1" lang="en-GB" sz="1600"/>
              <a:t>Purpose</a:t>
            </a:r>
            <a:r>
              <a:rPr lang="en-GB" sz="1600"/>
              <a:t>: routinely ingest and calibrate cloud-optimized file formats, for a broad range of radar and optical satellite remote sensing imagery </a:t>
            </a:r>
            <a:endParaRPr sz="1600"/>
          </a:p>
          <a:p>
            <a:pPr indent="-330200" lvl="0" marL="457200" rtl="0" algn="l">
              <a:lnSpc>
                <a:spcPct val="115000"/>
              </a:lnSpc>
              <a:spcBef>
                <a:spcPts val="1000"/>
              </a:spcBef>
              <a:spcAft>
                <a:spcPts val="1000"/>
              </a:spcAft>
              <a:buSzPts val="1600"/>
              <a:buChar char="●"/>
            </a:pPr>
            <a:r>
              <a:rPr lang="en-GB" sz="1600"/>
              <a:t>Built on a cloud native software architecture, supporting multiple data providers</a:t>
            </a:r>
            <a:endParaRPr sz="1600"/>
          </a:p>
        </p:txBody>
      </p:sp>
      <p:sp>
        <p:nvSpPr>
          <p:cNvPr id="304" name="Google Shape;304;p41"/>
          <p:cNvSpPr txBox="1"/>
          <p:nvPr>
            <p:ph type="title"/>
          </p:nvPr>
        </p:nvSpPr>
        <p:spPr>
          <a:xfrm>
            <a:off x="2993891" y="179229"/>
            <a:ext cx="6130800" cy="5331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None/>
            </a:pPr>
            <a:r>
              <a:rPr lang="en-GB"/>
              <a:t>Platform: </a:t>
            </a:r>
            <a:r>
              <a:rPr lang="en-GB" sz="3200"/>
              <a:t>Disaster Charter </a:t>
            </a:r>
            <a:endParaRPr sz="3200"/>
          </a:p>
        </p:txBody>
      </p:sp>
      <p:pic>
        <p:nvPicPr>
          <p:cNvPr descr="Google Shape;100;p22" id="305" name="Google Shape;305;p41"/>
          <p:cNvPicPr preferRelativeResize="0"/>
          <p:nvPr/>
        </p:nvPicPr>
        <p:blipFill rotWithShape="1">
          <a:blip r:embed="rId3">
            <a:alphaModFix/>
          </a:blip>
          <a:srcRect b="0" l="0" r="0" t="0"/>
          <a:stretch/>
        </p:blipFill>
        <p:spPr>
          <a:xfrm>
            <a:off x="5907024" y="1036814"/>
            <a:ext cx="3203077" cy="2114037"/>
          </a:xfrm>
          <a:prstGeom prst="rect">
            <a:avLst/>
          </a:prstGeom>
          <a:noFill/>
          <a:ln>
            <a:noFill/>
          </a:ln>
        </p:spPr>
      </p:pic>
      <p:pic>
        <p:nvPicPr>
          <p:cNvPr descr="Google Shape;102;p22" id="306" name="Google Shape;306;p41"/>
          <p:cNvPicPr preferRelativeResize="0"/>
          <p:nvPr/>
        </p:nvPicPr>
        <p:blipFill rotWithShape="1">
          <a:blip r:embed="rId4">
            <a:alphaModFix/>
          </a:blip>
          <a:srcRect b="0" l="0" r="0" t="0"/>
          <a:stretch/>
        </p:blipFill>
        <p:spPr>
          <a:xfrm>
            <a:off x="6346088" y="3490875"/>
            <a:ext cx="2569550" cy="1331626"/>
          </a:xfrm>
          <a:prstGeom prst="rect">
            <a:avLst/>
          </a:prstGeom>
          <a:noFill/>
          <a:ln>
            <a:noFill/>
          </a:ln>
          <a:effectLst>
            <a:outerShdw blurRad="63500" rotWithShape="0" dir="13140000" dist="114300">
              <a:srgbClr val="000000">
                <a:alpha val="4706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2"/>
          <p:cNvSpPr txBox="1"/>
          <p:nvPr>
            <p:ph type="title"/>
          </p:nvPr>
        </p:nvSpPr>
        <p:spPr>
          <a:xfrm>
            <a:off x="3152550" y="204275"/>
            <a:ext cx="5823600" cy="5331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None/>
            </a:pPr>
            <a:r>
              <a:rPr lang="en-GB" sz="3000"/>
              <a:t>Multi mission</a:t>
            </a:r>
            <a:endParaRPr sz="3000"/>
          </a:p>
        </p:txBody>
      </p:sp>
      <p:sp>
        <p:nvSpPr>
          <p:cNvPr id="312" name="Google Shape;312;p42"/>
          <p:cNvSpPr txBox="1"/>
          <p:nvPr/>
        </p:nvSpPr>
        <p:spPr>
          <a:xfrm>
            <a:off x="363035" y="1310786"/>
            <a:ext cx="8577300" cy="69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500"/>
              <a:buFont typeface="Verdana"/>
              <a:buNone/>
            </a:pPr>
            <a:r>
              <a:rPr i="0" lang="en-GB" sz="1500" u="none" cap="none" strike="noStrike">
                <a:solidFill>
                  <a:srgbClr val="000000"/>
                </a:solidFill>
                <a:latin typeface="Verdana"/>
                <a:ea typeface="Verdana"/>
                <a:cs typeface="Verdana"/>
                <a:sym typeface="Verdana"/>
              </a:rPr>
              <a:t>The </a:t>
            </a:r>
            <a:r>
              <a:rPr b="1" i="0" lang="en-GB" sz="1500" u="none" cap="none" strike="noStrike">
                <a:solidFill>
                  <a:srgbClr val="002DB3"/>
                </a:solidFill>
                <a:latin typeface="Verdana"/>
                <a:ea typeface="Verdana"/>
                <a:cs typeface="Verdana"/>
                <a:sym typeface="Verdana"/>
              </a:rPr>
              <a:t>ESA Charter Mapper</a:t>
            </a:r>
            <a:r>
              <a:rPr i="0" lang="en-GB" sz="1500" u="none" cap="none" strike="noStrike">
                <a:solidFill>
                  <a:srgbClr val="002DB3"/>
                </a:solidFill>
                <a:latin typeface="Verdana"/>
                <a:ea typeface="Verdana"/>
                <a:cs typeface="Verdana"/>
                <a:sym typeface="Verdana"/>
              </a:rPr>
              <a:t> </a:t>
            </a:r>
            <a:r>
              <a:rPr i="0" lang="en-GB" sz="1500" u="none" cap="none" strike="noStrike">
                <a:solidFill>
                  <a:srgbClr val="000000"/>
                </a:solidFill>
                <a:latin typeface="Verdana"/>
                <a:ea typeface="Verdana"/>
                <a:cs typeface="Verdana"/>
                <a:sym typeface="Verdana"/>
              </a:rPr>
              <a:t>supports a broad range of radar and optical satellite remote sensing imagery products of </a:t>
            </a:r>
            <a:r>
              <a:rPr b="1" i="0" lang="en-GB" sz="1500" u="none" cap="none" strike="noStrike">
                <a:solidFill>
                  <a:srgbClr val="000000"/>
                </a:solidFill>
                <a:latin typeface="Verdana"/>
                <a:ea typeface="Verdana"/>
                <a:cs typeface="Verdana"/>
                <a:sym typeface="Verdana"/>
              </a:rPr>
              <a:t>41</a:t>
            </a:r>
            <a:r>
              <a:rPr i="0" lang="en-GB" sz="1500" u="none" cap="none" strike="noStrike">
                <a:solidFill>
                  <a:srgbClr val="000000"/>
                </a:solidFill>
                <a:latin typeface="Verdana"/>
                <a:ea typeface="Verdana"/>
                <a:cs typeface="Verdana"/>
                <a:sym typeface="Verdana"/>
              </a:rPr>
              <a:t> EO missions from </a:t>
            </a:r>
            <a:r>
              <a:rPr b="1" i="0" lang="en-GB" sz="1500" u="none" cap="none" strike="noStrike">
                <a:solidFill>
                  <a:srgbClr val="000000"/>
                </a:solidFill>
                <a:latin typeface="Verdana"/>
                <a:ea typeface="Verdana"/>
                <a:cs typeface="Verdana"/>
                <a:sym typeface="Verdana"/>
              </a:rPr>
              <a:t>24</a:t>
            </a:r>
            <a:r>
              <a:rPr i="0" lang="en-GB" sz="1500" u="none" cap="none" strike="noStrike">
                <a:solidFill>
                  <a:srgbClr val="000000"/>
                </a:solidFill>
                <a:latin typeface="Verdana"/>
                <a:ea typeface="Verdana"/>
                <a:cs typeface="Verdana"/>
                <a:sym typeface="Verdana"/>
              </a:rPr>
              <a:t> space agencies and data distributors.</a:t>
            </a:r>
            <a:endParaRPr>
              <a:latin typeface="Verdana"/>
              <a:ea typeface="Verdana"/>
              <a:cs typeface="Verdana"/>
              <a:sym typeface="Verdana"/>
            </a:endParaRPr>
          </a:p>
        </p:txBody>
      </p:sp>
      <p:sp>
        <p:nvSpPr>
          <p:cNvPr id="313" name="Google Shape;313;p42"/>
          <p:cNvSpPr txBox="1"/>
          <p:nvPr/>
        </p:nvSpPr>
        <p:spPr>
          <a:xfrm>
            <a:off x="391007" y="2109668"/>
            <a:ext cx="1679100" cy="2586000"/>
          </a:xfrm>
          <a:prstGeom prst="rect">
            <a:avLst/>
          </a:prstGeom>
          <a:noFill/>
          <a:ln>
            <a:noFill/>
          </a:ln>
        </p:spPr>
        <p:txBody>
          <a:bodyPr anchorCtr="0" anchor="t" bIns="0" lIns="0" spcFirstLastPara="1" rIns="0" wrap="square" tIns="0">
            <a:spAutoFit/>
          </a:bodyPr>
          <a:lstStyle/>
          <a:p>
            <a:pPr indent="-213890" lvl="0" marL="213890"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ALOS-2</a:t>
            </a:r>
            <a:endParaRPr>
              <a:latin typeface="Verdana"/>
              <a:ea typeface="Verdana"/>
              <a:cs typeface="Verdana"/>
              <a:sym typeface="Verdana"/>
            </a:endParaRPr>
          </a:p>
          <a:p>
            <a:pPr indent="-213890" lvl="0" marL="213890"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AlSat-1B</a:t>
            </a:r>
            <a:endParaRPr>
              <a:latin typeface="Verdana"/>
              <a:ea typeface="Verdana"/>
              <a:cs typeface="Verdana"/>
              <a:sym typeface="Verdana"/>
            </a:endParaRPr>
          </a:p>
          <a:p>
            <a:pPr indent="-213890" lvl="0" marL="213890"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Amazonia-1</a:t>
            </a:r>
            <a:endParaRPr>
              <a:latin typeface="Verdana"/>
              <a:ea typeface="Verdana"/>
              <a:cs typeface="Verdana"/>
              <a:sym typeface="Verdana"/>
            </a:endParaRPr>
          </a:p>
          <a:p>
            <a:pPr indent="-213890" lvl="0" marL="213890"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BKA</a:t>
            </a:r>
            <a:endParaRPr>
              <a:latin typeface="Verdana"/>
              <a:ea typeface="Verdana"/>
              <a:cs typeface="Verdana"/>
              <a:sym typeface="Verdana"/>
            </a:endParaRPr>
          </a:p>
          <a:p>
            <a:pPr indent="-213890" lvl="0" marL="213890"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Cartosat-2</a:t>
            </a:r>
            <a:endParaRPr>
              <a:latin typeface="Verdana"/>
              <a:ea typeface="Verdana"/>
              <a:cs typeface="Verdana"/>
              <a:sym typeface="Verdana"/>
            </a:endParaRPr>
          </a:p>
          <a:p>
            <a:pPr indent="-213890" lvl="0" marL="213890"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CBERS-4/4A</a:t>
            </a:r>
            <a:endParaRPr>
              <a:latin typeface="Verdana"/>
              <a:ea typeface="Verdana"/>
              <a:cs typeface="Verdana"/>
              <a:sym typeface="Verdana"/>
            </a:endParaRPr>
          </a:p>
          <a:p>
            <a:pPr indent="-213890" lvl="0" marL="213890"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Gaofen-1, 2, 3, 4</a:t>
            </a:r>
            <a:endParaRPr>
              <a:latin typeface="Verdana"/>
              <a:ea typeface="Verdana"/>
              <a:cs typeface="Verdana"/>
              <a:sym typeface="Verdana"/>
            </a:endParaRPr>
          </a:p>
          <a:p>
            <a:pPr indent="-213890" lvl="0" marL="213890"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GeoEye-1</a:t>
            </a:r>
            <a:endParaRPr>
              <a:latin typeface="Verdana"/>
              <a:ea typeface="Verdana"/>
              <a:cs typeface="Verdana"/>
              <a:sym typeface="Verdana"/>
            </a:endParaRPr>
          </a:p>
          <a:p>
            <a:pPr indent="-213890" lvl="0" marL="213890"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Global (BlackSky)</a:t>
            </a:r>
            <a:endParaRPr>
              <a:latin typeface="Verdana"/>
              <a:ea typeface="Verdana"/>
              <a:cs typeface="Verdana"/>
              <a:sym typeface="Verdana"/>
            </a:endParaRPr>
          </a:p>
          <a:p>
            <a:pPr indent="-213890" lvl="0" marL="213890"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KANOPUS-V, V-IK</a:t>
            </a:r>
            <a:endParaRPr>
              <a:latin typeface="Verdana"/>
              <a:ea typeface="Verdana"/>
              <a:cs typeface="Verdana"/>
              <a:sym typeface="Verdana"/>
            </a:endParaRPr>
          </a:p>
          <a:p>
            <a:pPr indent="-213890" lvl="0" marL="213890"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KOMPSAT-3, 3A, 5</a:t>
            </a:r>
            <a:endParaRPr>
              <a:latin typeface="Verdana"/>
              <a:ea typeface="Verdana"/>
              <a:cs typeface="Verdana"/>
              <a:sym typeface="Verdana"/>
            </a:endParaRPr>
          </a:p>
          <a:p>
            <a:pPr indent="-150393" lvl="0" marL="150393"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ICEYE</a:t>
            </a:r>
            <a:r>
              <a:rPr lang="en-GB" sz="1200">
                <a:latin typeface="Verdana"/>
                <a:ea typeface="Verdana"/>
                <a:cs typeface="Verdana"/>
                <a:sym typeface="Verdana"/>
              </a:rPr>
              <a:t> constellation</a:t>
            </a:r>
            <a:endParaRPr>
              <a:latin typeface="Verdana"/>
              <a:ea typeface="Verdana"/>
              <a:cs typeface="Verdana"/>
              <a:sym typeface="Verdana"/>
            </a:endParaRPr>
          </a:p>
          <a:p>
            <a:pPr indent="-150393" lvl="0" marL="150393"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Landsat-8, 9</a:t>
            </a:r>
            <a:endParaRPr>
              <a:latin typeface="Verdana"/>
              <a:ea typeface="Verdana"/>
              <a:cs typeface="Verdana"/>
              <a:sym typeface="Verdana"/>
            </a:endParaRPr>
          </a:p>
          <a:p>
            <a:pPr indent="-150393" lvl="0" marL="150393"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NewSat (Satellogic)</a:t>
            </a:r>
            <a:endParaRPr>
              <a:latin typeface="Verdana"/>
              <a:ea typeface="Verdana"/>
              <a:cs typeface="Verdana"/>
              <a:sym typeface="Verdana"/>
            </a:endParaRPr>
          </a:p>
        </p:txBody>
      </p:sp>
      <p:sp>
        <p:nvSpPr>
          <p:cNvPr id="314" name="Google Shape;314;p42"/>
          <p:cNvSpPr txBox="1"/>
          <p:nvPr/>
        </p:nvSpPr>
        <p:spPr>
          <a:xfrm>
            <a:off x="2137967" y="2014418"/>
            <a:ext cx="1866600" cy="2770500"/>
          </a:xfrm>
          <a:prstGeom prst="rect">
            <a:avLst/>
          </a:prstGeom>
          <a:noFill/>
          <a:ln>
            <a:noFill/>
          </a:ln>
        </p:spPr>
        <p:txBody>
          <a:bodyPr anchorCtr="0" anchor="t" bIns="0" lIns="0" spcFirstLastPara="1" rIns="0" wrap="square" tIns="0">
            <a:spAutoFit/>
          </a:bodyPr>
          <a:lstStyle/>
          <a:p>
            <a:pPr indent="-150393" lvl="0" marL="150393"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Perusat-1</a:t>
            </a:r>
            <a:endParaRPr>
              <a:latin typeface="Verdana"/>
              <a:ea typeface="Verdana"/>
              <a:cs typeface="Verdana"/>
              <a:sym typeface="Verdana"/>
            </a:endParaRPr>
          </a:p>
          <a:p>
            <a:pPr indent="-150393" lvl="0" marL="150393"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PlanetScope</a:t>
            </a:r>
            <a:endParaRPr>
              <a:latin typeface="Verdana"/>
              <a:ea typeface="Verdana"/>
              <a:cs typeface="Verdana"/>
              <a:sym typeface="Verdana"/>
            </a:endParaRPr>
          </a:p>
          <a:p>
            <a:pPr indent="-150393" lvl="0" marL="150393"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Pleiades-1A, 1B</a:t>
            </a:r>
            <a:endParaRPr>
              <a:latin typeface="Verdana"/>
              <a:ea typeface="Verdana"/>
              <a:cs typeface="Verdana"/>
              <a:sym typeface="Verdana"/>
            </a:endParaRPr>
          </a:p>
          <a:p>
            <a:pPr indent="-150393" lvl="0" marL="150393"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Pléiades NEO</a:t>
            </a:r>
            <a:endParaRPr>
              <a:latin typeface="Verdana"/>
              <a:ea typeface="Verdana"/>
              <a:cs typeface="Verdana"/>
              <a:sym typeface="Verdana"/>
            </a:endParaRPr>
          </a:p>
          <a:p>
            <a:pPr indent="-150393" lvl="0" marL="150393"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RCM-1, 2, 3</a:t>
            </a:r>
            <a:endParaRPr>
              <a:latin typeface="Verdana"/>
              <a:ea typeface="Verdana"/>
              <a:cs typeface="Verdana"/>
              <a:sym typeface="Verdana"/>
            </a:endParaRPr>
          </a:p>
          <a:p>
            <a:pPr indent="-150393" lvl="0" marL="150393"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ResourceSat-2, 2A</a:t>
            </a:r>
            <a:endParaRPr>
              <a:latin typeface="Verdana"/>
              <a:ea typeface="Verdana"/>
              <a:cs typeface="Verdana"/>
              <a:sym typeface="Verdana"/>
            </a:endParaRPr>
          </a:p>
          <a:p>
            <a:pPr indent="-150393" lvl="0" marL="150393"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SAOCOM-1A, 1B</a:t>
            </a:r>
            <a:endParaRPr>
              <a:latin typeface="Verdana"/>
              <a:ea typeface="Verdana"/>
              <a:cs typeface="Verdana"/>
              <a:sym typeface="Verdana"/>
            </a:endParaRPr>
          </a:p>
          <a:p>
            <a:pPr indent="-150393" lvl="0" marL="150393"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Sentinel-1A, 1B, 1</a:t>
            </a:r>
            <a:r>
              <a:rPr lang="en-GB" sz="1200">
                <a:latin typeface="Verdana"/>
                <a:ea typeface="Verdana"/>
                <a:cs typeface="Verdana"/>
                <a:sym typeface="Verdana"/>
              </a:rPr>
              <a:t>C</a:t>
            </a:r>
            <a:endParaRPr>
              <a:latin typeface="Verdana"/>
              <a:ea typeface="Verdana"/>
              <a:cs typeface="Verdana"/>
              <a:sym typeface="Verdana"/>
            </a:endParaRPr>
          </a:p>
          <a:p>
            <a:pPr indent="-150393" lvl="0" marL="150393"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Sentinel-2A, 2B, 2C</a:t>
            </a:r>
            <a:endParaRPr>
              <a:latin typeface="Verdana"/>
              <a:ea typeface="Verdana"/>
              <a:cs typeface="Verdana"/>
              <a:sym typeface="Verdana"/>
            </a:endParaRPr>
          </a:p>
          <a:p>
            <a:pPr indent="-150393" lvl="0" marL="150393"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SPOT-6, 7</a:t>
            </a:r>
            <a:endParaRPr>
              <a:latin typeface="Verdana"/>
              <a:ea typeface="Verdana"/>
              <a:cs typeface="Verdana"/>
              <a:sym typeface="Verdana"/>
            </a:endParaRPr>
          </a:p>
          <a:p>
            <a:pPr indent="-150393" lvl="0" marL="150393"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TerraSAR-X/TanDEM-X</a:t>
            </a:r>
            <a:endParaRPr>
              <a:latin typeface="Verdana"/>
              <a:ea typeface="Verdana"/>
              <a:cs typeface="Verdana"/>
              <a:sym typeface="Verdana"/>
            </a:endParaRPr>
          </a:p>
          <a:p>
            <a:pPr indent="-150393" lvl="0" marL="150393"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UK-DMC-2</a:t>
            </a:r>
            <a:endParaRPr>
              <a:latin typeface="Verdana"/>
              <a:ea typeface="Verdana"/>
              <a:cs typeface="Verdana"/>
              <a:sym typeface="Verdana"/>
            </a:endParaRPr>
          </a:p>
          <a:p>
            <a:pPr indent="-150393" lvl="0" marL="150393"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Vision-1</a:t>
            </a:r>
            <a:endParaRPr>
              <a:latin typeface="Verdana"/>
              <a:ea typeface="Verdana"/>
              <a:cs typeface="Verdana"/>
              <a:sym typeface="Verdana"/>
            </a:endParaRPr>
          </a:p>
          <a:p>
            <a:pPr indent="-150393" lvl="0" marL="150393"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VRSS-1, 2</a:t>
            </a:r>
            <a:endParaRPr>
              <a:latin typeface="Verdana"/>
              <a:ea typeface="Verdana"/>
              <a:cs typeface="Verdana"/>
              <a:sym typeface="Verdana"/>
            </a:endParaRPr>
          </a:p>
          <a:p>
            <a:pPr indent="-150393" lvl="0" marL="150393" marR="0" rtl="0" algn="l">
              <a:lnSpc>
                <a:spcPct val="100000"/>
              </a:lnSpc>
              <a:spcBef>
                <a:spcPts val="0"/>
              </a:spcBef>
              <a:spcAft>
                <a:spcPts val="0"/>
              </a:spcAft>
              <a:buClr>
                <a:srgbClr val="000000"/>
              </a:buClr>
              <a:buSzPts val="1200"/>
              <a:buFont typeface="Verdana"/>
              <a:buChar char="•"/>
            </a:pPr>
            <a:r>
              <a:rPr i="0" lang="en-GB" sz="1200" u="none" cap="none" strike="noStrike">
                <a:solidFill>
                  <a:srgbClr val="000000"/>
                </a:solidFill>
                <a:latin typeface="Verdana"/>
                <a:ea typeface="Verdana"/>
                <a:cs typeface="Verdana"/>
                <a:sym typeface="Verdana"/>
              </a:rPr>
              <a:t>Worldview-1, 2, 3</a:t>
            </a:r>
            <a:endParaRPr>
              <a:latin typeface="Verdana"/>
              <a:ea typeface="Verdana"/>
              <a:cs typeface="Verdana"/>
              <a:sym typeface="Verdana"/>
            </a:endParaRPr>
          </a:p>
        </p:txBody>
      </p:sp>
      <p:pic>
        <p:nvPicPr>
          <p:cNvPr descr="filmato-incollato.png" id="315" name="Google Shape;315;p42"/>
          <p:cNvPicPr preferRelativeResize="0"/>
          <p:nvPr/>
        </p:nvPicPr>
        <p:blipFill rotWithShape="1">
          <a:blip r:embed="rId3">
            <a:alphaModFix/>
          </a:blip>
          <a:srcRect b="0" l="0" r="0" t="0"/>
          <a:stretch/>
        </p:blipFill>
        <p:spPr>
          <a:xfrm>
            <a:off x="4214245" y="2036774"/>
            <a:ext cx="4772362" cy="2197627"/>
          </a:xfrm>
          <a:prstGeom prst="rect">
            <a:avLst/>
          </a:prstGeom>
          <a:noFill/>
          <a:ln>
            <a:noFill/>
          </a:ln>
        </p:spPr>
      </p:pic>
      <p:sp>
        <p:nvSpPr>
          <p:cNvPr id="316" name="Google Shape;316;p42"/>
          <p:cNvSpPr txBox="1"/>
          <p:nvPr/>
        </p:nvSpPr>
        <p:spPr>
          <a:xfrm>
            <a:off x="4438363" y="4484946"/>
            <a:ext cx="4563900" cy="400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000000"/>
                </a:solidFill>
                <a:latin typeface="Arial"/>
                <a:ea typeface="Arial"/>
                <a:cs typeface="Arial"/>
                <a:sym typeface="Arial"/>
              </a:rPr>
              <a:t>More info at:</a:t>
            </a:r>
            <a:br>
              <a:rPr b="0" i="0" lang="en-GB" sz="1300" u="none" cap="none" strike="noStrike">
                <a:solidFill>
                  <a:srgbClr val="000000"/>
                </a:solidFill>
                <a:latin typeface="Arial"/>
                <a:ea typeface="Arial"/>
                <a:cs typeface="Arial"/>
                <a:sym typeface="Arial"/>
              </a:rPr>
            </a:br>
            <a:r>
              <a:rPr b="0" i="0" lang="en-GB" sz="1300" u="sng" cap="none" strike="noStrike">
                <a:solidFill>
                  <a:srgbClr val="0097A7"/>
                </a:solidFill>
                <a:latin typeface="Arial"/>
                <a:ea typeface="Arial"/>
                <a:cs typeface="Arial"/>
                <a:sym typeface="Arial"/>
                <a:hlinkClick r:id="rId4">
                  <a:extLst>
                    <a:ext uri="{A12FA001-AC4F-418D-AE19-62706E023703}">
                      <ahyp:hlinkClr val="tx"/>
                    </a:ext>
                  </a:extLst>
                </a:hlinkClick>
              </a:rPr>
              <a:t>https://docs.disasterscharter.org/missions/supported-missions/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43"/>
          <p:cNvSpPr txBox="1"/>
          <p:nvPr>
            <p:ph type="title"/>
          </p:nvPr>
        </p:nvSpPr>
        <p:spPr>
          <a:xfrm>
            <a:off x="2432476" y="179225"/>
            <a:ext cx="6692100" cy="533100"/>
          </a:xfrm>
          <a:prstGeom prst="rect">
            <a:avLst/>
          </a:prstGeom>
          <a:noFill/>
          <a:ln>
            <a:noFill/>
          </a:ln>
        </p:spPr>
        <p:txBody>
          <a:bodyPr anchorCtr="0" anchor="ctr" bIns="34275" lIns="68575" spcFirstLastPara="1" rIns="68575" wrap="square" tIns="34275">
            <a:noAutofit/>
          </a:bodyPr>
          <a:lstStyle/>
          <a:p>
            <a:pPr indent="0" lvl="0" marL="0" rtl="0" algn="r">
              <a:lnSpc>
                <a:spcPct val="90000"/>
              </a:lnSpc>
              <a:spcBef>
                <a:spcPts val="0"/>
              </a:spcBef>
              <a:spcAft>
                <a:spcPts val="0"/>
              </a:spcAft>
              <a:buClr>
                <a:schemeClr val="lt1"/>
              </a:buClr>
              <a:buSzPts val="3600"/>
              <a:buFont typeface="Calibri"/>
              <a:buNone/>
            </a:pPr>
            <a:r>
              <a:rPr lang="en-GB"/>
              <a:t>Multi-mission Data Processing</a:t>
            </a:r>
            <a:endParaRPr/>
          </a:p>
        </p:txBody>
      </p:sp>
      <p:pic>
        <p:nvPicPr>
          <p:cNvPr id="322" name="Google Shape;322;p43"/>
          <p:cNvPicPr preferRelativeResize="0"/>
          <p:nvPr/>
        </p:nvPicPr>
        <p:blipFill rotWithShape="1">
          <a:blip r:embed="rId3">
            <a:alphaModFix/>
          </a:blip>
          <a:srcRect b="10063" l="0" r="0" t="0"/>
          <a:stretch/>
        </p:blipFill>
        <p:spPr>
          <a:xfrm>
            <a:off x="668100" y="1130100"/>
            <a:ext cx="6838613" cy="3459580"/>
          </a:xfrm>
          <a:prstGeom prst="rect">
            <a:avLst/>
          </a:prstGeom>
          <a:noFill/>
          <a:ln>
            <a:noFill/>
          </a:ln>
        </p:spPr>
      </p:pic>
      <p:pic>
        <p:nvPicPr>
          <p:cNvPr id="323" name="Google Shape;323;p43"/>
          <p:cNvPicPr preferRelativeResize="0"/>
          <p:nvPr/>
        </p:nvPicPr>
        <p:blipFill rotWithShape="1">
          <a:blip r:embed="rId3">
            <a:alphaModFix/>
          </a:blip>
          <a:srcRect b="0" l="0" r="0" t="89896"/>
          <a:stretch/>
        </p:blipFill>
        <p:spPr>
          <a:xfrm>
            <a:off x="1532719" y="4701659"/>
            <a:ext cx="5974013" cy="339525"/>
          </a:xfrm>
          <a:prstGeom prst="rect">
            <a:avLst/>
          </a:prstGeom>
          <a:noFill/>
          <a:ln>
            <a:noFill/>
          </a:ln>
        </p:spPr>
      </p:pic>
      <p:sp>
        <p:nvSpPr>
          <p:cNvPr id="324" name="Google Shape;324;p43"/>
          <p:cNvSpPr txBox="1"/>
          <p:nvPr/>
        </p:nvSpPr>
        <p:spPr>
          <a:xfrm>
            <a:off x="7635200" y="1578875"/>
            <a:ext cx="1396200" cy="2292600"/>
          </a:xfrm>
          <a:prstGeom prst="rect">
            <a:avLst/>
          </a:prstGeom>
          <a:solidFill>
            <a:srgbClr val="FFFFFF"/>
          </a:solidFill>
          <a:ln cap="flat" cmpd="sng" w="19050">
            <a:solidFill>
              <a:srgbClr val="FF0000"/>
            </a:solidFill>
            <a:prstDash val="solid"/>
            <a:round/>
            <a:headEnd len="sm" w="sm" type="none"/>
            <a:tailEnd len="sm" w="sm" type="none"/>
          </a:ln>
        </p:spPr>
        <p:txBody>
          <a:bodyPr anchorCtr="0" anchor="t" bIns="68575" lIns="68575" spcFirstLastPara="1" rIns="68575" wrap="square" tIns="68575">
            <a:spAutoFit/>
          </a:bodyPr>
          <a:lstStyle/>
          <a:p>
            <a:pPr indent="0" lvl="0" marL="0" marR="60664" rtl="0" algn="l">
              <a:lnSpc>
                <a:spcPct val="115000"/>
              </a:lnSpc>
              <a:spcBef>
                <a:spcPts val="0"/>
              </a:spcBef>
              <a:spcAft>
                <a:spcPts val="0"/>
              </a:spcAft>
              <a:buClr>
                <a:srgbClr val="000000"/>
              </a:buClr>
              <a:buSzPts val="1100"/>
              <a:buFont typeface="Arial"/>
              <a:buNone/>
            </a:pPr>
            <a:r>
              <a:rPr lang="en-GB" sz="1100">
                <a:solidFill>
                  <a:srgbClr val="000000"/>
                </a:solidFill>
                <a:latin typeface="Calibri"/>
                <a:ea typeface="Calibri"/>
                <a:cs typeface="Calibri"/>
                <a:sym typeface="Calibri"/>
              </a:rPr>
              <a:t>Find an introduction about EO processing services at:</a:t>
            </a:r>
            <a:endParaRPr b="0" i="0" sz="1100" u="none" cap="none" strike="noStrike">
              <a:solidFill>
                <a:srgbClr val="000000"/>
              </a:solidFill>
              <a:latin typeface="Calibri"/>
              <a:ea typeface="Calibri"/>
              <a:cs typeface="Calibri"/>
              <a:sym typeface="Calibri"/>
            </a:endParaRPr>
          </a:p>
          <a:p>
            <a:pPr indent="0" lvl="0" marL="0" marR="60664" rtl="0" algn="l">
              <a:spcBef>
                <a:spcPts val="0"/>
              </a:spcBef>
              <a:spcAft>
                <a:spcPts val="0"/>
              </a:spcAft>
              <a:buClr>
                <a:srgbClr val="000000"/>
              </a:buClr>
              <a:buSzPts val="1100"/>
              <a:buFont typeface="Arial"/>
              <a:buNone/>
            </a:pPr>
            <a:r>
              <a:rPr lang="en-GB" sz="1100" u="sng">
                <a:solidFill>
                  <a:srgbClr val="0563C1"/>
                </a:solidFill>
                <a:latin typeface="Calibri"/>
                <a:ea typeface="Calibri"/>
                <a:cs typeface="Calibri"/>
                <a:sym typeface="Calibri"/>
                <a:hlinkClick r:id="rId4">
                  <a:extLst>
                    <a:ext uri="{A12FA001-AC4F-418D-AE19-62706E023703}">
                      <ahyp:hlinkClr val="tx"/>
                    </a:ext>
                  </a:extLst>
                </a:hlinkClick>
              </a:rPr>
              <a:t>https://docs.disasterscharter.org/services/intro/</a:t>
            </a:r>
            <a:endParaRPr sz="1300">
              <a:solidFill>
                <a:srgbClr val="000000"/>
              </a:solidFill>
              <a:latin typeface="Calibri"/>
              <a:ea typeface="Calibri"/>
              <a:cs typeface="Calibri"/>
              <a:sym typeface="Calibri"/>
            </a:endParaRPr>
          </a:p>
          <a:p>
            <a:pPr indent="0" lvl="0" marL="0" marR="60664" rtl="0" algn="l">
              <a:spcBef>
                <a:spcPts val="0"/>
              </a:spcBef>
              <a:spcAft>
                <a:spcPts val="0"/>
              </a:spcAft>
              <a:buClr>
                <a:srgbClr val="000000"/>
              </a:buClr>
              <a:buSzPts val="1100"/>
              <a:buFont typeface="Arial"/>
              <a:buNone/>
            </a:pPr>
            <a:r>
              <a:t/>
            </a:r>
            <a:endParaRPr sz="1300">
              <a:solidFill>
                <a:srgbClr val="000000"/>
              </a:solidFill>
              <a:latin typeface="Calibri"/>
              <a:ea typeface="Calibri"/>
              <a:cs typeface="Calibri"/>
              <a:sym typeface="Calibri"/>
            </a:endParaRPr>
          </a:p>
          <a:p>
            <a:pPr indent="0" lvl="0" marL="0" marR="60664" rtl="0" algn="l">
              <a:spcBef>
                <a:spcPts val="0"/>
              </a:spcBef>
              <a:spcAft>
                <a:spcPts val="0"/>
              </a:spcAft>
              <a:buClr>
                <a:srgbClr val="000000"/>
              </a:buClr>
              <a:buSzPts val="1100"/>
              <a:buFont typeface="Arial"/>
              <a:buNone/>
            </a:pPr>
            <a:r>
              <a:t/>
            </a:r>
            <a:endParaRPr sz="1300">
              <a:solidFill>
                <a:srgbClr val="000000"/>
              </a:solidFill>
              <a:latin typeface="Calibri"/>
              <a:ea typeface="Calibri"/>
              <a:cs typeface="Calibri"/>
              <a:sym typeface="Calibri"/>
            </a:endParaRPr>
          </a:p>
          <a:p>
            <a:pPr indent="0" lvl="0" marL="0" marR="60664" rtl="0" algn="l">
              <a:spcBef>
                <a:spcPts val="0"/>
              </a:spcBef>
              <a:spcAft>
                <a:spcPts val="0"/>
              </a:spcAft>
              <a:buClr>
                <a:srgbClr val="000000"/>
              </a:buClr>
              <a:buSzPts val="1100"/>
              <a:buFont typeface="Arial"/>
              <a:buNone/>
            </a:pPr>
            <a:r>
              <a:t/>
            </a:r>
            <a:endParaRPr sz="1300">
              <a:solidFill>
                <a:srgbClr val="000000"/>
              </a:solidFill>
              <a:latin typeface="Calibri"/>
              <a:ea typeface="Calibri"/>
              <a:cs typeface="Calibri"/>
              <a:sym typeface="Calibri"/>
            </a:endParaRPr>
          </a:p>
          <a:p>
            <a:pPr indent="0" lvl="0" marL="0" marR="60664" rtl="0" algn="l">
              <a:spcBef>
                <a:spcPts val="0"/>
              </a:spcBef>
              <a:spcAft>
                <a:spcPts val="0"/>
              </a:spcAft>
              <a:buClr>
                <a:srgbClr val="000000"/>
              </a:buClr>
              <a:buSzPts val="1100"/>
              <a:buFont typeface="Arial"/>
              <a:buNone/>
            </a:pPr>
            <a:r>
              <a:t/>
            </a:r>
            <a:endParaRPr sz="1300">
              <a:solidFill>
                <a:srgbClr val="000000"/>
              </a:solidFill>
              <a:latin typeface="Calibri"/>
              <a:ea typeface="Calibri"/>
              <a:cs typeface="Calibri"/>
              <a:sym typeface="Calibri"/>
            </a:endParaRPr>
          </a:p>
          <a:p>
            <a:pPr indent="0" lvl="0" marL="0" marR="60664" rtl="0" algn="l">
              <a:spcBef>
                <a:spcPts val="0"/>
              </a:spcBef>
              <a:spcAft>
                <a:spcPts val="0"/>
              </a:spcAft>
              <a:buClr>
                <a:srgbClr val="000000"/>
              </a:buClr>
              <a:buSzPts val="1100"/>
              <a:buFont typeface="Arial"/>
              <a:buNone/>
            </a:pPr>
            <a:r>
              <a:t/>
            </a:r>
            <a:endParaRPr sz="1300">
              <a:solidFill>
                <a:srgbClr val="000000"/>
              </a:solidFill>
              <a:latin typeface="Calibri"/>
              <a:ea typeface="Calibri"/>
              <a:cs typeface="Calibri"/>
              <a:sym typeface="Calibri"/>
            </a:endParaRPr>
          </a:p>
          <a:p>
            <a:pPr indent="0" lvl="0" marL="0" marR="60664" rtl="0" algn="l">
              <a:lnSpc>
                <a:spcPct val="115000"/>
              </a:lnSpc>
              <a:spcBef>
                <a:spcPts val="0"/>
              </a:spcBef>
              <a:spcAft>
                <a:spcPts val="900"/>
              </a:spcAft>
              <a:buClr>
                <a:srgbClr val="000000"/>
              </a:buClr>
              <a:buSzPts val="1100"/>
              <a:buFont typeface="Arial"/>
              <a:buNone/>
            </a:pPr>
            <a:r>
              <a:t/>
            </a:r>
            <a:endParaRPr sz="400">
              <a:solidFill>
                <a:srgbClr val="000000"/>
              </a:solidFill>
              <a:latin typeface="Calibri"/>
              <a:ea typeface="Calibri"/>
              <a:cs typeface="Calibri"/>
              <a:sym typeface="Calibri"/>
            </a:endParaRPr>
          </a:p>
        </p:txBody>
      </p:sp>
      <p:pic>
        <p:nvPicPr>
          <p:cNvPr id="325" name="Google Shape;325;p43" title="frame (19).png"/>
          <p:cNvPicPr preferRelativeResize="0"/>
          <p:nvPr/>
        </p:nvPicPr>
        <p:blipFill rotWithShape="1">
          <a:blip r:embed="rId5">
            <a:alphaModFix/>
          </a:blip>
          <a:srcRect b="0" l="0" r="0" t="0"/>
          <a:stretch/>
        </p:blipFill>
        <p:spPr>
          <a:xfrm>
            <a:off x="7943412" y="2878713"/>
            <a:ext cx="862875" cy="8628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pic>
        <p:nvPicPr>
          <p:cNvPr id="330" name="Google Shape;330;p44"/>
          <p:cNvPicPr preferRelativeResize="0"/>
          <p:nvPr/>
        </p:nvPicPr>
        <p:blipFill rotWithShape="1">
          <a:blip r:embed="rId3">
            <a:alphaModFix/>
          </a:blip>
          <a:srcRect b="0" l="0" r="0" t="0"/>
          <a:stretch/>
        </p:blipFill>
        <p:spPr>
          <a:xfrm>
            <a:off x="3153450" y="1302938"/>
            <a:ext cx="5698363" cy="3205313"/>
          </a:xfrm>
          <a:prstGeom prst="rect">
            <a:avLst/>
          </a:prstGeom>
          <a:noFill/>
          <a:ln>
            <a:noFill/>
          </a:ln>
        </p:spPr>
      </p:pic>
      <p:pic>
        <p:nvPicPr>
          <p:cNvPr id="331" name="Google Shape;331;p44"/>
          <p:cNvPicPr preferRelativeResize="0"/>
          <p:nvPr/>
        </p:nvPicPr>
        <p:blipFill>
          <a:blip r:embed="rId4">
            <a:alphaModFix/>
          </a:blip>
          <a:stretch>
            <a:fillRect/>
          </a:stretch>
        </p:blipFill>
        <p:spPr>
          <a:xfrm>
            <a:off x="435130" y="1342396"/>
            <a:ext cx="891001" cy="893970"/>
          </a:xfrm>
          <a:prstGeom prst="rect">
            <a:avLst/>
          </a:prstGeom>
          <a:noFill/>
          <a:ln>
            <a:noFill/>
          </a:ln>
        </p:spPr>
      </p:pic>
      <p:sp>
        <p:nvSpPr>
          <p:cNvPr id="332" name="Google Shape;332;p44"/>
          <p:cNvSpPr/>
          <p:nvPr/>
        </p:nvSpPr>
        <p:spPr>
          <a:xfrm>
            <a:off x="6886625" y="4165425"/>
            <a:ext cx="1736400" cy="504600"/>
          </a:xfrm>
          <a:prstGeom prst="roundRect">
            <a:avLst>
              <a:gd fmla="val 14284" name="adj"/>
            </a:avLst>
          </a:prstGeom>
          <a:solidFill>
            <a:schemeClr val="lt1"/>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333" name="Google Shape;333;p44"/>
          <p:cNvPicPr preferRelativeResize="0"/>
          <p:nvPr/>
        </p:nvPicPr>
        <p:blipFill rotWithShape="1">
          <a:blip r:embed="rId5">
            <a:alphaModFix/>
          </a:blip>
          <a:srcRect b="0" l="0" r="0" t="0"/>
          <a:stretch/>
        </p:blipFill>
        <p:spPr>
          <a:xfrm>
            <a:off x="7064525" y="4271639"/>
            <a:ext cx="1380600" cy="292175"/>
          </a:xfrm>
          <a:prstGeom prst="rect">
            <a:avLst/>
          </a:prstGeom>
          <a:noFill/>
          <a:ln>
            <a:noFill/>
          </a:ln>
        </p:spPr>
      </p:pic>
      <p:sp>
        <p:nvSpPr>
          <p:cNvPr id="334" name="Google Shape;334;p44"/>
          <p:cNvSpPr txBox="1"/>
          <p:nvPr/>
        </p:nvSpPr>
        <p:spPr>
          <a:xfrm>
            <a:off x="5809475" y="3052375"/>
            <a:ext cx="2635800" cy="126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i="1" lang="en-GB" sz="1400" u="none" cap="none" strike="noStrike">
                <a:solidFill>
                  <a:schemeClr val="lt1"/>
                </a:solidFill>
                <a:latin typeface="Verdana"/>
                <a:ea typeface="Verdana"/>
                <a:cs typeface="Verdana"/>
                <a:sym typeface="Verdana"/>
              </a:rPr>
              <a:t>Satellite detected water derived from HASARD over Thailand in </a:t>
            </a:r>
            <a:r>
              <a:rPr i="1" lang="en-GB">
                <a:solidFill>
                  <a:schemeClr val="lt1"/>
                </a:solidFill>
                <a:latin typeface="Verdana"/>
                <a:ea typeface="Verdana"/>
                <a:cs typeface="Verdana"/>
                <a:sym typeface="Verdana"/>
              </a:rPr>
              <a:t>Oct 2021 </a:t>
            </a:r>
            <a:r>
              <a:rPr i="1" lang="en-GB" sz="1400" u="none" cap="none" strike="noStrike">
                <a:solidFill>
                  <a:schemeClr val="lt1"/>
                </a:solidFill>
                <a:latin typeface="Verdana"/>
                <a:ea typeface="Verdana"/>
                <a:cs typeface="Verdana"/>
                <a:sym typeface="Verdana"/>
              </a:rPr>
              <a:t>(Image credit: ESA, Copernicus).</a:t>
            </a:r>
            <a:endParaRPr i="0" sz="1400" u="none" cap="none" strike="noStrike">
              <a:solidFill>
                <a:schemeClr val="lt1"/>
              </a:solidFill>
              <a:latin typeface="Verdana"/>
              <a:ea typeface="Verdana"/>
              <a:cs typeface="Verdana"/>
              <a:sym typeface="Verdana"/>
            </a:endParaRPr>
          </a:p>
        </p:txBody>
      </p:sp>
      <p:sp>
        <p:nvSpPr>
          <p:cNvPr id="335" name="Google Shape;335;p44"/>
          <p:cNvSpPr txBox="1"/>
          <p:nvPr>
            <p:ph type="title"/>
          </p:nvPr>
        </p:nvSpPr>
        <p:spPr>
          <a:xfrm>
            <a:off x="2348925" y="179225"/>
            <a:ext cx="6775500" cy="533100"/>
          </a:xfrm>
          <a:prstGeom prst="rect">
            <a:avLst/>
          </a:prstGeom>
          <a:noFill/>
          <a:ln>
            <a:noFill/>
          </a:ln>
        </p:spPr>
        <p:txBody>
          <a:bodyPr anchorCtr="0" anchor="ctr" bIns="34275" lIns="68575" spcFirstLastPara="1" rIns="68575" wrap="square" tIns="34275">
            <a:noAutofit/>
          </a:bodyPr>
          <a:lstStyle/>
          <a:p>
            <a:pPr indent="0" lvl="0" marL="0" rtl="0" algn="r">
              <a:lnSpc>
                <a:spcPct val="90000"/>
              </a:lnSpc>
              <a:spcBef>
                <a:spcPts val="0"/>
              </a:spcBef>
              <a:spcAft>
                <a:spcPts val="0"/>
              </a:spcAft>
              <a:buClr>
                <a:schemeClr val="dk1"/>
              </a:buClr>
              <a:buSzPts val="1700"/>
              <a:buFont typeface="Verdana"/>
              <a:buNone/>
            </a:pPr>
            <a:r>
              <a:rPr lang="en-GB"/>
              <a:t>Radar based flood mapping </a:t>
            </a:r>
            <a:endParaRPr/>
          </a:p>
        </p:txBody>
      </p:sp>
      <p:sp>
        <p:nvSpPr>
          <p:cNvPr id="336" name="Google Shape;336;p44"/>
          <p:cNvSpPr txBox="1"/>
          <p:nvPr/>
        </p:nvSpPr>
        <p:spPr>
          <a:xfrm>
            <a:off x="435125" y="2436775"/>
            <a:ext cx="2481000" cy="138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500"/>
              <a:buFont typeface="Verdana"/>
              <a:buNone/>
            </a:pPr>
            <a:r>
              <a:rPr i="1" lang="en-GB" sz="1800" u="none" cap="none" strike="noStrike">
                <a:solidFill>
                  <a:srgbClr val="000000"/>
                </a:solidFill>
                <a:latin typeface="Verdana"/>
                <a:ea typeface="Verdana"/>
                <a:cs typeface="Verdana"/>
                <a:sym typeface="Verdana"/>
              </a:rPr>
              <a:t>Automatic change detection algorithm between a pair of pre- and post-event Sentinel-1 datasets</a:t>
            </a:r>
            <a:endParaRPr sz="1800">
              <a:latin typeface="Verdana"/>
              <a:ea typeface="Verdana"/>
              <a:cs typeface="Verdana"/>
              <a:sym typeface="Verdana"/>
            </a:endParaRPr>
          </a:p>
        </p:txBody>
      </p:sp>
      <p:sp>
        <p:nvSpPr>
          <p:cNvPr id="337" name="Google Shape;337;p44"/>
          <p:cNvSpPr txBox="1"/>
          <p:nvPr/>
        </p:nvSpPr>
        <p:spPr>
          <a:xfrm>
            <a:off x="2916125" y="4718075"/>
            <a:ext cx="3000000" cy="323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lang="en-GB" sz="1000">
                <a:solidFill>
                  <a:schemeClr val="lt1"/>
                </a:solidFill>
                <a:latin typeface="Calibri"/>
                <a:ea typeface="Calibri"/>
                <a:cs typeface="Calibri"/>
                <a:sym typeface="Calibri"/>
              </a:rPr>
              <a:t>ESA Living Planet Symposium 2025</a:t>
            </a:r>
            <a:endParaRPr sz="1000">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5"/>
          <p:cNvSpPr txBox="1"/>
          <p:nvPr>
            <p:ph type="title"/>
          </p:nvPr>
        </p:nvSpPr>
        <p:spPr>
          <a:xfrm>
            <a:off x="2993891" y="179229"/>
            <a:ext cx="6130800" cy="533100"/>
          </a:xfrm>
          <a:prstGeom prst="rect">
            <a:avLst/>
          </a:prstGeom>
          <a:noFill/>
          <a:ln>
            <a:noFill/>
          </a:ln>
        </p:spPr>
        <p:txBody>
          <a:bodyPr anchorCtr="0" anchor="ctr" bIns="34275" lIns="68575" spcFirstLastPara="1" rIns="68575" wrap="square" tIns="34275">
            <a:normAutofit/>
          </a:bodyPr>
          <a:lstStyle/>
          <a:p>
            <a:pPr indent="0" lvl="0" marL="0" rtl="0" algn="r">
              <a:lnSpc>
                <a:spcPct val="90000"/>
              </a:lnSpc>
              <a:spcBef>
                <a:spcPts val="0"/>
              </a:spcBef>
              <a:spcAft>
                <a:spcPts val="0"/>
              </a:spcAft>
              <a:buClr>
                <a:schemeClr val="lt1"/>
              </a:buClr>
              <a:buSzPts val="3600"/>
              <a:buFont typeface="Calibri"/>
              <a:buNone/>
            </a:pPr>
            <a:r>
              <a:rPr lang="en-GB"/>
              <a:t>Map Composition</a:t>
            </a:r>
            <a:endParaRPr/>
          </a:p>
        </p:txBody>
      </p:sp>
      <p:pic>
        <p:nvPicPr>
          <p:cNvPr id="343" name="Google Shape;343;p45"/>
          <p:cNvPicPr preferRelativeResize="0"/>
          <p:nvPr/>
        </p:nvPicPr>
        <p:blipFill rotWithShape="1">
          <a:blip r:embed="rId3">
            <a:alphaModFix/>
          </a:blip>
          <a:srcRect b="0" l="89" r="89" t="0"/>
          <a:stretch/>
        </p:blipFill>
        <p:spPr>
          <a:xfrm>
            <a:off x="435000" y="1323450"/>
            <a:ext cx="891262" cy="891262"/>
          </a:xfrm>
          <a:prstGeom prst="rect">
            <a:avLst/>
          </a:prstGeom>
          <a:noFill/>
          <a:ln>
            <a:noFill/>
          </a:ln>
        </p:spPr>
      </p:pic>
      <p:pic>
        <p:nvPicPr>
          <p:cNvPr id="344" name="Google Shape;344;p45"/>
          <p:cNvPicPr preferRelativeResize="0"/>
          <p:nvPr/>
        </p:nvPicPr>
        <p:blipFill>
          <a:blip r:embed="rId4">
            <a:alphaModFix/>
          </a:blip>
          <a:stretch>
            <a:fillRect/>
          </a:stretch>
        </p:blipFill>
        <p:spPr>
          <a:xfrm>
            <a:off x="4820663" y="1760146"/>
            <a:ext cx="4094735" cy="2895106"/>
          </a:xfrm>
          <a:prstGeom prst="rect">
            <a:avLst/>
          </a:prstGeom>
          <a:noFill/>
          <a:ln>
            <a:noFill/>
          </a:ln>
          <a:effectLst>
            <a:outerShdw blurRad="57150" rotWithShape="0" algn="bl" dir="2700000" dist="95250">
              <a:srgbClr val="000000">
                <a:alpha val="50000"/>
              </a:srgbClr>
            </a:outerShdw>
          </a:effectLst>
        </p:spPr>
      </p:pic>
      <p:pic>
        <p:nvPicPr>
          <p:cNvPr id="345" name="Google Shape;345;p45"/>
          <p:cNvPicPr preferRelativeResize="0"/>
          <p:nvPr/>
        </p:nvPicPr>
        <p:blipFill>
          <a:blip r:embed="rId5">
            <a:alphaModFix/>
          </a:blip>
          <a:stretch>
            <a:fillRect/>
          </a:stretch>
        </p:blipFill>
        <p:spPr>
          <a:xfrm>
            <a:off x="2064432" y="1323450"/>
            <a:ext cx="1811795" cy="1330782"/>
          </a:xfrm>
          <a:prstGeom prst="rect">
            <a:avLst/>
          </a:prstGeom>
          <a:noFill/>
          <a:ln>
            <a:noFill/>
          </a:ln>
        </p:spPr>
      </p:pic>
      <p:pic>
        <p:nvPicPr>
          <p:cNvPr id="346" name="Google Shape;346;p45"/>
          <p:cNvPicPr preferRelativeResize="0"/>
          <p:nvPr/>
        </p:nvPicPr>
        <p:blipFill>
          <a:blip r:embed="rId6">
            <a:alphaModFix/>
          </a:blip>
          <a:stretch>
            <a:fillRect/>
          </a:stretch>
        </p:blipFill>
        <p:spPr>
          <a:xfrm>
            <a:off x="2354662" y="2171962"/>
            <a:ext cx="2426850" cy="1701637"/>
          </a:xfrm>
          <a:prstGeom prst="rect">
            <a:avLst/>
          </a:prstGeom>
          <a:noFill/>
          <a:ln>
            <a:noFill/>
          </a:ln>
        </p:spPr>
      </p:pic>
      <p:sp>
        <p:nvSpPr>
          <p:cNvPr id="347" name="Google Shape;347;p45"/>
          <p:cNvSpPr/>
          <p:nvPr/>
        </p:nvSpPr>
        <p:spPr>
          <a:xfrm>
            <a:off x="2738738" y="1962206"/>
            <a:ext cx="2880713" cy="1118888"/>
          </a:xfrm>
          <a:custGeom>
            <a:rect b="b" l="l" r="r" t="t"/>
            <a:pathLst>
              <a:path extrusionOk="0" h="59674" w="153638">
                <a:moveTo>
                  <a:pt x="0" y="0"/>
                </a:moveTo>
                <a:cubicBezTo>
                  <a:pt x="10317" y="7719"/>
                  <a:pt x="36295" y="36368"/>
                  <a:pt x="61901" y="46314"/>
                </a:cubicBezTo>
                <a:cubicBezTo>
                  <a:pt x="87507" y="56260"/>
                  <a:pt x="138349" y="57447"/>
                  <a:pt x="153638" y="59674"/>
                </a:cubicBezTo>
              </a:path>
            </a:pathLst>
          </a:custGeom>
          <a:noFill/>
          <a:ln cap="flat" cmpd="sng" w="38100">
            <a:solidFill>
              <a:srgbClr val="FF0000"/>
            </a:solidFill>
            <a:prstDash val="solid"/>
            <a:round/>
            <a:headEnd len="med" w="med" type="none"/>
            <a:tailEnd len="med" w="med" type="triangle"/>
          </a:ln>
        </p:spPr>
      </p:sp>
      <p:sp>
        <p:nvSpPr>
          <p:cNvPr id="348" name="Google Shape;348;p45"/>
          <p:cNvSpPr txBox="1"/>
          <p:nvPr/>
        </p:nvSpPr>
        <p:spPr>
          <a:xfrm>
            <a:off x="4530726" y="1219200"/>
            <a:ext cx="4296000" cy="431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400"/>
              <a:buFont typeface="Verdana"/>
              <a:buNone/>
            </a:pPr>
            <a:r>
              <a:rPr i="1" lang="en-GB" u="none" cap="none" strike="noStrike">
                <a:solidFill>
                  <a:srgbClr val="002060"/>
                </a:solidFill>
                <a:latin typeface="Verdana"/>
                <a:ea typeface="Verdana"/>
                <a:cs typeface="Verdana"/>
                <a:sym typeface="Verdana"/>
              </a:rPr>
              <a:t>Example of </a:t>
            </a:r>
            <a:r>
              <a:rPr i="1" lang="en-GB">
                <a:solidFill>
                  <a:srgbClr val="002060"/>
                </a:solidFill>
                <a:latin typeface="Verdana"/>
                <a:ea typeface="Verdana"/>
                <a:cs typeface="Verdana"/>
                <a:sym typeface="Verdana"/>
              </a:rPr>
              <a:t>Value</a:t>
            </a:r>
            <a:r>
              <a:rPr i="1" lang="en-GB" u="none" cap="none" strike="noStrike">
                <a:solidFill>
                  <a:srgbClr val="002060"/>
                </a:solidFill>
                <a:latin typeface="Verdana"/>
                <a:ea typeface="Verdana"/>
                <a:cs typeface="Verdana"/>
                <a:sym typeface="Verdana"/>
              </a:rPr>
              <a:t> Added Product (VAP) derived</a:t>
            </a:r>
            <a:endParaRPr>
              <a:solidFill>
                <a:srgbClr val="002060"/>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1400"/>
              <a:buFont typeface="Verdana"/>
              <a:buNone/>
            </a:pPr>
            <a:r>
              <a:rPr i="1" lang="en-GB" u="none" cap="none" strike="noStrike">
                <a:solidFill>
                  <a:srgbClr val="002060"/>
                </a:solidFill>
                <a:latin typeface="Verdana"/>
                <a:ea typeface="Verdana"/>
                <a:cs typeface="Verdana"/>
                <a:sym typeface="Verdana"/>
              </a:rPr>
              <a:t>with the Map Composition service</a:t>
            </a:r>
            <a:r>
              <a:rPr i="0" lang="en-GB" u="none" cap="none" strike="noStrike">
                <a:solidFill>
                  <a:srgbClr val="002060"/>
                </a:solidFill>
                <a:latin typeface="Verdana"/>
                <a:ea typeface="Verdana"/>
                <a:cs typeface="Verdana"/>
                <a:sym typeface="Verdana"/>
              </a:rPr>
              <a:t> </a:t>
            </a:r>
            <a:endParaRPr i="0" u="none" cap="none" strike="noStrike">
              <a:solidFill>
                <a:srgbClr val="002060"/>
              </a:solidFill>
              <a:latin typeface="Verdana"/>
              <a:ea typeface="Verdana"/>
              <a:cs typeface="Verdana"/>
              <a:sym typeface="Verdana"/>
            </a:endParaRPr>
          </a:p>
        </p:txBody>
      </p:sp>
      <p:sp>
        <p:nvSpPr>
          <p:cNvPr id="349" name="Google Shape;349;p45"/>
          <p:cNvSpPr txBox="1"/>
          <p:nvPr/>
        </p:nvSpPr>
        <p:spPr>
          <a:xfrm>
            <a:off x="365923" y="2577943"/>
            <a:ext cx="1989600" cy="221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500"/>
              <a:buFont typeface="Verdana"/>
              <a:buNone/>
            </a:pPr>
            <a:r>
              <a:rPr i="1" lang="en-GB" sz="1800" u="none" cap="none" strike="noStrike">
                <a:solidFill>
                  <a:srgbClr val="002060"/>
                </a:solidFill>
                <a:latin typeface="Verdana"/>
                <a:ea typeface="Verdana"/>
                <a:cs typeface="Verdana"/>
                <a:sym typeface="Verdana"/>
              </a:rPr>
              <a:t>A service</a:t>
            </a:r>
            <a:endParaRPr sz="1800">
              <a:solidFill>
                <a:srgbClr val="00206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500"/>
              <a:buFont typeface="Verdana"/>
              <a:buNone/>
            </a:pPr>
            <a:r>
              <a:rPr i="1" lang="en-GB" sz="1800" u="none" cap="none" strike="noStrike">
                <a:solidFill>
                  <a:srgbClr val="002060"/>
                </a:solidFill>
                <a:latin typeface="Verdana"/>
                <a:ea typeface="Verdana"/>
                <a:cs typeface="Verdana"/>
                <a:sym typeface="Verdana"/>
              </a:rPr>
              <a:t>that generates</a:t>
            </a:r>
            <a:endParaRPr sz="1800">
              <a:solidFill>
                <a:srgbClr val="00206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500"/>
              <a:buFont typeface="Verdana"/>
              <a:buNone/>
            </a:pPr>
            <a:r>
              <a:rPr i="1" lang="en-GB" sz="1800" u="none" cap="none" strike="noStrike">
                <a:solidFill>
                  <a:srgbClr val="002060"/>
                </a:solidFill>
                <a:latin typeface="Verdana"/>
                <a:ea typeface="Verdana"/>
                <a:cs typeface="Verdana"/>
                <a:sym typeface="Verdana"/>
              </a:rPr>
              <a:t>a cartographic</a:t>
            </a:r>
            <a:endParaRPr sz="1800">
              <a:solidFill>
                <a:srgbClr val="00206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500"/>
              <a:buFont typeface="Verdana"/>
              <a:buNone/>
            </a:pPr>
            <a:r>
              <a:rPr i="1" lang="en-GB" sz="1800" u="none" cap="none" strike="noStrike">
                <a:solidFill>
                  <a:srgbClr val="002060"/>
                </a:solidFill>
                <a:latin typeface="Verdana"/>
                <a:ea typeface="Verdana"/>
                <a:cs typeface="Verdana"/>
                <a:sym typeface="Verdana"/>
              </a:rPr>
              <a:t>product from a</a:t>
            </a:r>
            <a:endParaRPr sz="1800">
              <a:solidFill>
                <a:srgbClr val="00206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500"/>
              <a:buFont typeface="Verdana"/>
              <a:buNone/>
            </a:pPr>
            <a:r>
              <a:rPr i="1" lang="en-GB" sz="1800" u="none" cap="none" strike="noStrike">
                <a:solidFill>
                  <a:srgbClr val="002060"/>
                </a:solidFill>
                <a:latin typeface="Verdana"/>
                <a:ea typeface="Verdana"/>
                <a:cs typeface="Verdana"/>
                <a:sym typeface="Verdana"/>
              </a:rPr>
              <a:t>map composition</a:t>
            </a:r>
            <a:endParaRPr sz="1800">
              <a:solidFill>
                <a:srgbClr val="00206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500"/>
              <a:buFont typeface="Verdana"/>
              <a:buNone/>
            </a:pPr>
            <a:r>
              <a:rPr i="1" lang="en-GB" sz="1800" u="none" cap="none" strike="noStrike">
                <a:solidFill>
                  <a:srgbClr val="002060"/>
                </a:solidFill>
                <a:latin typeface="Verdana"/>
                <a:ea typeface="Verdana"/>
                <a:cs typeface="Verdana"/>
                <a:sym typeface="Verdana"/>
              </a:rPr>
              <a:t>using Datasets</a:t>
            </a:r>
            <a:endParaRPr sz="1800">
              <a:solidFill>
                <a:srgbClr val="00206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500"/>
              <a:buFont typeface="Verdana"/>
              <a:buNone/>
            </a:pPr>
            <a:r>
              <a:rPr i="1" lang="en-GB" sz="1800" u="none" cap="none" strike="noStrike">
                <a:solidFill>
                  <a:srgbClr val="002060"/>
                </a:solidFill>
                <a:latin typeface="Verdana"/>
                <a:ea typeface="Verdana"/>
                <a:cs typeface="Verdana"/>
                <a:sym typeface="Verdana"/>
              </a:rPr>
              <a:t>or results from EO processing</a:t>
            </a:r>
            <a:endParaRPr sz="1800">
              <a:solidFill>
                <a:srgbClr val="002060"/>
              </a:solidFill>
              <a:latin typeface="Verdana"/>
              <a:ea typeface="Verdana"/>
              <a:cs typeface="Verdana"/>
              <a:sym typeface="Verdana"/>
            </a:endParaRPr>
          </a:p>
        </p:txBody>
      </p:sp>
      <p:sp>
        <p:nvSpPr>
          <p:cNvPr id="350" name="Google Shape;350;p45"/>
          <p:cNvSpPr txBox="1"/>
          <p:nvPr/>
        </p:nvSpPr>
        <p:spPr>
          <a:xfrm>
            <a:off x="2916125" y="4718075"/>
            <a:ext cx="3000000" cy="3231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lang="en-GB" sz="1000">
                <a:solidFill>
                  <a:schemeClr val="lt1"/>
                </a:solidFill>
                <a:latin typeface="Calibri"/>
                <a:ea typeface="Calibri"/>
                <a:cs typeface="Calibri"/>
                <a:sym typeface="Calibri"/>
              </a:rPr>
              <a:t>ESA Living Planet Symposium 2025</a:t>
            </a:r>
            <a:endParaRPr sz="1000">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46"/>
          <p:cNvSpPr txBox="1"/>
          <p:nvPr>
            <p:ph idx="1" type="body"/>
          </p:nvPr>
        </p:nvSpPr>
        <p:spPr>
          <a:xfrm>
            <a:off x="210125" y="1437075"/>
            <a:ext cx="8862000" cy="3549000"/>
          </a:xfrm>
          <a:prstGeom prst="rect">
            <a:avLst/>
          </a:prstGeom>
        </p:spPr>
        <p:txBody>
          <a:bodyPr anchorCtr="0" anchor="t" bIns="68575" lIns="68575" spcFirstLastPara="1" rIns="68575" wrap="square" tIns="68575">
            <a:noAutofit/>
          </a:bodyPr>
          <a:lstStyle/>
          <a:p>
            <a:pPr indent="0" lvl="0" marL="0" rtl="0" algn="l">
              <a:lnSpc>
                <a:spcPct val="115000"/>
              </a:lnSpc>
              <a:spcBef>
                <a:spcPts val="0"/>
              </a:spcBef>
              <a:spcAft>
                <a:spcPts val="0"/>
              </a:spcAft>
              <a:buNone/>
            </a:pPr>
            <a:r>
              <a:rPr lang="en-GB" sz="1800"/>
              <a:t>ESA</a:t>
            </a:r>
            <a:r>
              <a:rPr lang="en-GB" sz="1800"/>
              <a:t> </a:t>
            </a:r>
            <a:r>
              <a:rPr lang="en-GB" sz="1800">
                <a:solidFill>
                  <a:srgbClr val="1F1F1F"/>
                </a:solidFill>
                <a:highlight>
                  <a:srgbClr val="FFFFFF"/>
                </a:highlight>
              </a:rPr>
              <a:t>Φ-lab</a:t>
            </a:r>
            <a:r>
              <a:rPr lang="en-GB" sz="1800"/>
              <a:t> challenge  </a:t>
            </a:r>
            <a:endParaRPr sz="1800"/>
          </a:p>
          <a:p>
            <a:pPr indent="-342900" lvl="0" marL="457200" rtl="0" algn="l">
              <a:lnSpc>
                <a:spcPct val="115000"/>
              </a:lnSpc>
              <a:spcBef>
                <a:spcPts val="1000"/>
              </a:spcBef>
              <a:spcAft>
                <a:spcPts val="0"/>
              </a:spcAft>
              <a:buSzPts val="1800"/>
              <a:buChar char="●"/>
            </a:pPr>
            <a:r>
              <a:rPr lang="en-GB" sz="1800"/>
              <a:t>Build deep learning </a:t>
            </a:r>
            <a:br>
              <a:rPr lang="en-GB" sz="1800"/>
            </a:br>
            <a:r>
              <a:rPr lang="en-GB" sz="1800"/>
              <a:t>models to classify damaged vs. undamaged buildings at scale</a:t>
            </a:r>
            <a:endParaRPr sz="1800"/>
          </a:p>
          <a:p>
            <a:pPr indent="-342900" lvl="0" marL="457200" rtl="0" algn="l">
              <a:lnSpc>
                <a:spcPct val="115000"/>
              </a:lnSpc>
              <a:spcBef>
                <a:spcPts val="1000"/>
              </a:spcBef>
              <a:spcAft>
                <a:spcPts val="0"/>
              </a:spcAft>
              <a:buSzPts val="1800"/>
              <a:buChar char="●"/>
            </a:pPr>
            <a:r>
              <a:rPr lang="en-GB" sz="1800"/>
              <a:t>Leveraging multi-mission, multi-sensor EO datasets historical</a:t>
            </a:r>
            <a:br>
              <a:rPr lang="en-GB" sz="1800"/>
            </a:br>
            <a:r>
              <a:rPr lang="en-GB" sz="1800"/>
              <a:t>data from past activations of International Charter ‘Space and</a:t>
            </a:r>
            <a:br>
              <a:rPr lang="en-GB" sz="1800"/>
            </a:br>
            <a:r>
              <a:rPr lang="en-GB" sz="1800"/>
              <a:t>Major Disasters’ </a:t>
            </a:r>
            <a:endParaRPr sz="1800"/>
          </a:p>
          <a:p>
            <a:pPr indent="-342900" lvl="0" marL="457200" rtl="0" algn="l">
              <a:lnSpc>
                <a:spcPct val="115000"/>
              </a:lnSpc>
              <a:spcBef>
                <a:spcPts val="1000"/>
              </a:spcBef>
              <a:spcAft>
                <a:spcPts val="0"/>
              </a:spcAft>
              <a:buSzPts val="1800"/>
              <a:buChar char="●"/>
            </a:pPr>
            <a:r>
              <a:rPr lang="en-GB" sz="1800"/>
              <a:t>Explore innovative approaches to rapid, automated impact assessment</a:t>
            </a:r>
            <a:endParaRPr sz="1800"/>
          </a:p>
          <a:p>
            <a:pPr indent="-342900" lvl="0" marL="457200" rtl="0" algn="l">
              <a:lnSpc>
                <a:spcPct val="115000"/>
              </a:lnSpc>
              <a:spcBef>
                <a:spcPts val="1000"/>
              </a:spcBef>
              <a:spcAft>
                <a:spcPts val="1000"/>
              </a:spcAft>
              <a:buSzPts val="1800"/>
              <a:buChar char="●"/>
            </a:pPr>
            <a:r>
              <a:rPr lang="en-GB" sz="1800"/>
              <a:t>Inform future evolutions of the Charter’s operational processing chain, within ESA’s cloud-based EO environment, the Charter Mapper.</a:t>
            </a:r>
            <a:endParaRPr sz="1800"/>
          </a:p>
        </p:txBody>
      </p:sp>
      <p:sp>
        <p:nvSpPr>
          <p:cNvPr id="356" name="Google Shape;356;p46"/>
          <p:cNvSpPr txBox="1"/>
          <p:nvPr>
            <p:ph type="title"/>
          </p:nvPr>
        </p:nvSpPr>
        <p:spPr>
          <a:xfrm>
            <a:off x="2993891" y="179229"/>
            <a:ext cx="6130800" cy="5331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None/>
            </a:pPr>
            <a:r>
              <a:rPr lang="en-GB"/>
              <a:t>AI for Earthquake Response</a:t>
            </a:r>
            <a:endParaRPr/>
          </a:p>
        </p:txBody>
      </p:sp>
      <p:pic>
        <p:nvPicPr>
          <p:cNvPr id="357" name="Google Shape;357;p46"/>
          <p:cNvPicPr preferRelativeResize="0"/>
          <p:nvPr/>
        </p:nvPicPr>
        <p:blipFill rotWithShape="1">
          <a:blip r:embed="rId3">
            <a:alphaModFix/>
          </a:blip>
          <a:srcRect b="0" l="0" r="0" t="61450"/>
          <a:stretch/>
        </p:blipFill>
        <p:spPr>
          <a:xfrm>
            <a:off x="3378733" y="923725"/>
            <a:ext cx="5693491" cy="1235962"/>
          </a:xfrm>
          <a:prstGeom prst="rect">
            <a:avLst/>
          </a:prstGeom>
          <a:noFill/>
          <a:ln>
            <a:noFill/>
          </a:ln>
        </p:spPr>
      </p:pic>
      <p:pic>
        <p:nvPicPr>
          <p:cNvPr id="358" name="Google Shape;358;p46"/>
          <p:cNvPicPr preferRelativeResize="0"/>
          <p:nvPr/>
        </p:nvPicPr>
        <p:blipFill rotWithShape="1">
          <a:blip r:embed="rId4">
            <a:alphaModFix/>
          </a:blip>
          <a:srcRect b="9514" l="9222" r="9660" t="8248"/>
          <a:stretch/>
        </p:blipFill>
        <p:spPr>
          <a:xfrm>
            <a:off x="7961875" y="2212125"/>
            <a:ext cx="1107875" cy="11231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47"/>
          <p:cNvSpPr txBox="1"/>
          <p:nvPr>
            <p:ph idx="1" type="body"/>
          </p:nvPr>
        </p:nvSpPr>
        <p:spPr>
          <a:xfrm>
            <a:off x="580779" y="1136225"/>
            <a:ext cx="8286600" cy="3849900"/>
          </a:xfrm>
          <a:prstGeom prst="rect">
            <a:avLst/>
          </a:prstGeom>
        </p:spPr>
        <p:txBody>
          <a:bodyPr anchorCtr="0" anchor="t" bIns="68575" lIns="68575" spcFirstLastPara="1" rIns="68575" wrap="square" tIns="68575">
            <a:noAutofit/>
          </a:bodyPr>
          <a:lstStyle/>
          <a:p>
            <a:pPr indent="-355600" lvl="0" marL="457200" rtl="0" algn="l">
              <a:spcBef>
                <a:spcPts val="0"/>
              </a:spcBef>
              <a:spcAft>
                <a:spcPts val="0"/>
              </a:spcAft>
              <a:buSzPts val="2000"/>
              <a:buChar char="●"/>
            </a:pPr>
            <a:r>
              <a:rPr lang="en-GB" sz="2000"/>
              <a:t>We provide technology and services to host and </a:t>
            </a:r>
            <a:br>
              <a:rPr lang="en-GB" sz="2000"/>
            </a:br>
            <a:r>
              <a:rPr lang="en-GB" sz="2000"/>
              <a:t>scale EO-based solutions, including algorithms </a:t>
            </a:r>
            <a:br>
              <a:rPr lang="en-GB" sz="2000"/>
            </a:br>
            <a:r>
              <a:rPr lang="en-GB" sz="2000"/>
              <a:t>&amp; models from our business partners</a:t>
            </a:r>
            <a:endParaRPr sz="2000"/>
          </a:p>
          <a:p>
            <a:pPr indent="-355600" lvl="0" marL="457200" rtl="0" algn="l">
              <a:spcBef>
                <a:spcPts val="1000"/>
              </a:spcBef>
              <a:spcAft>
                <a:spcPts val="0"/>
              </a:spcAft>
              <a:buSzPts val="2000"/>
              <a:buChar char="●"/>
            </a:pPr>
            <a:r>
              <a:rPr lang="en-GB" sz="2000"/>
              <a:t>We contribute to open standards with ESA and </a:t>
            </a:r>
            <a:br>
              <a:rPr lang="en-GB" sz="2000"/>
            </a:br>
            <a:r>
              <a:rPr lang="en-GB" sz="2000"/>
              <a:t>OGC, enabling portable, reproducible EO services</a:t>
            </a:r>
            <a:endParaRPr sz="2000"/>
          </a:p>
          <a:p>
            <a:pPr indent="-355600" lvl="0" marL="457200" rtl="0" algn="l">
              <a:spcBef>
                <a:spcPts val="1000"/>
              </a:spcBef>
              <a:spcAft>
                <a:spcPts val="0"/>
              </a:spcAft>
              <a:buSzPts val="2000"/>
              <a:buChar char="●"/>
            </a:pPr>
            <a:r>
              <a:rPr lang="en-GB" sz="2000"/>
              <a:t>We design platforms which are portable across </a:t>
            </a:r>
            <a:br>
              <a:rPr lang="en-GB" sz="2000"/>
            </a:br>
            <a:r>
              <a:rPr lang="en-GB" sz="2000"/>
              <a:t>trusted </a:t>
            </a:r>
            <a:r>
              <a:rPr lang="en-GB" sz="2000"/>
              <a:t>cloud providers</a:t>
            </a:r>
            <a:endParaRPr sz="2000"/>
          </a:p>
          <a:p>
            <a:pPr indent="-355600" lvl="0" marL="457200" rtl="0" algn="l">
              <a:spcBef>
                <a:spcPts val="1000"/>
              </a:spcBef>
              <a:spcAft>
                <a:spcPts val="1000"/>
              </a:spcAft>
              <a:buSzPts val="2000"/>
              <a:buChar char="●"/>
            </a:pPr>
            <a:r>
              <a:rPr lang="en-GB" sz="2000"/>
              <a:t>Our platforms are targeted for operational use, supported by transparent and sustainable cost models thru their life cycle (from pilots to long-term assets)</a:t>
            </a:r>
            <a:endParaRPr sz="2000"/>
          </a:p>
        </p:txBody>
      </p:sp>
      <p:sp>
        <p:nvSpPr>
          <p:cNvPr id="364" name="Google Shape;364;p47"/>
          <p:cNvSpPr txBox="1"/>
          <p:nvPr>
            <p:ph type="title"/>
          </p:nvPr>
        </p:nvSpPr>
        <p:spPr>
          <a:xfrm>
            <a:off x="2993891" y="179229"/>
            <a:ext cx="6130800" cy="5331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None/>
            </a:pPr>
            <a:r>
              <a:rPr lang="en-GB"/>
              <a:t>Scalable Solutions for EO</a:t>
            </a:r>
            <a:endParaRPr/>
          </a:p>
        </p:txBody>
      </p:sp>
      <p:pic>
        <p:nvPicPr>
          <p:cNvPr id="365" name="Google Shape;365;p47"/>
          <p:cNvPicPr preferRelativeResize="0"/>
          <p:nvPr/>
        </p:nvPicPr>
        <p:blipFill>
          <a:blip r:embed="rId3">
            <a:alphaModFix/>
          </a:blip>
          <a:stretch>
            <a:fillRect/>
          </a:stretch>
        </p:blipFill>
        <p:spPr>
          <a:xfrm>
            <a:off x="7617757" y="997625"/>
            <a:ext cx="1402017" cy="714100"/>
          </a:xfrm>
          <a:prstGeom prst="rect">
            <a:avLst/>
          </a:prstGeom>
          <a:noFill/>
          <a:ln>
            <a:noFill/>
          </a:ln>
        </p:spPr>
      </p:pic>
      <p:pic>
        <p:nvPicPr>
          <p:cNvPr id="366" name="Google Shape;366;p47"/>
          <p:cNvPicPr preferRelativeResize="0"/>
          <p:nvPr/>
        </p:nvPicPr>
        <p:blipFill>
          <a:blip r:embed="rId4">
            <a:alphaModFix/>
          </a:blip>
          <a:stretch>
            <a:fillRect/>
          </a:stretch>
        </p:blipFill>
        <p:spPr>
          <a:xfrm>
            <a:off x="7598763" y="2956771"/>
            <a:ext cx="1440002" cy="513600"/>
          </a:xfrm>
          <a:prstGeom prst="rect">
            <a:avLst/>
          </a:prstGeom>
          <a:noFill/>
          <a:ln>
            <a:noFill/>
          </a:ln>
        </p:spPr>
      </p:pic>
      <p:pic>
        <p:nvPicPr>
          <p:cNvPr id="367" name="Google Shape;367;p47"/>
          <p:cNvPicPr preferRelativeResize="0"/>
          <p:nvPr/>
        </p:nvPicPr>
        <p:blipFill>
          <a:blip r:embed="rId5">
            <a:alphaModFix/>
          </a:blip>
          <a:stretch>
            <a:fillRect/>
          </a:stretch>
        </p:blipFill>
        <p:spPr>
          <a:xfrm>
            <a:off x="7509069" y="1922963"/>
            <a:ext cx="1619400" cy="8225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48"/>
          <p:cNvSpPr txBox="1"/>
          <p:nvPr>
            <p:ph type="title"/>
          </p:nvPr>
        </p:nvSpPr>
        <p:spPr>
          <a:xfrm>
            <a:off x="2993891" y="179229"/>
            <a:ext cx="6130800" cy="5331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None/>
            </a:pPr>
            <a:r>
              <a:t/>
            </a:r>
            <a:endParaRPr/>
          </a:p>
        </p:txBody>
      </p:sp>
      <p:pic>
        <p:nvPicPr>
          <p:cNvPr id="373" name="Google Shape;373;p48"/>
          <p:cNvPicPr preferRelativeResize="0"/>
          <p:nvPr/>
        </p:nvPicPr>
        <p:blipFill>
          <a:blip r:embed="rId3">
            <a:alphaModFix/>
          </a:blip>
          <a:stretch>
            <a:fillRect/>
          </a:stretch>
        </p:blipFill>
        <p:spPr>
          <a:xfrm>
            <a:off x="0" y="0"/>
            <a:ext cx="9144000" cy="5143500"/>
          </a:xfrm>
          <a:prstGeom prst="rect">
            <a:avLst/>
          </a:prstGeom>
          <a:noFill/>
          <a:ln>
            <a:noFill/>
          </a:ln>
        </p:spPr>
      </p:pic>
      <p:sp>
        <p:nvSpPr>
          <p:cNvPr id="374" name="Google Shape;374;p48"/>
          <p:cNvSpPr/>
          <p:nvPr/>
        </p:nvSpPr>
        <p:spPr>
          <a:xfrm>
            <a:off x="2557500" y="2375"/>
            <a:ext cx="4029000" cy="4703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48"/>
          <p:cNvSpPr txBox="1"/>
          <p:nvPr/>
        </p:nvSpPr>
        <p:spPr>
          <a:xfrm>
            <a:off x="2557500" y="2162175"/>
            <a:ext cx="4029000" cy="97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700">
                <a:solidFill>
                  <a:srgbClr val="4E6E9A"/>
                </a:solidFill>
                <a:latin typeface="Muli"/>
                <a:ea typeface="Muli"/>
                <a:cs typeface="Muli"/>
                <a:sym typeface="Muli"/>
              </a:rPr>
              <a:t>Looking forward hearing from you!</a:t>
            </a:r>
            <a:endParaRPr sz="2700">
              <a:solidFill>
                <a:srgbClr val="4E6E9A"/>
              </a:solidFill>
              <a:latin typeface="Muli"/>
              <a:ea typeface="Muli"/>
              <a:cs typeface="Muli"/>
              <a:sym typeface="Muli"/>
            </a:endParaRPr>
          </a:p>
        </p:txBody>
      </p:sp>
      <p:grpSp>
        <p:nvGrpSpPr>
          <p:cNvPr id="376" name="Google Shape;376;p48"/>
          <p:cNvGrpSpPr/>
          <p:nvPr/>
        </p:nvGrpSpPr>
        <p:grpSpPr>
          <a:xfrm>
            <a:off x="4247137" y="3190152"/>
            <a:ext cx="649715" cy="69000"/>
            <a:chOff x="684763" y="3506750"/>
            <a:chExt cx="3536825" cy="69000"/>
          </a:xfrm>
        </p:grpSpPr>
        <p:sp>
          <p:nvSpPr>
            <p:cNvPr id="377" name="Google Shape;377;p48"/>
            <p:cNvSpPr/>
            <p:nvPr/>
          </p:nvSpPr>
          <p:spPr>
            <a:xfrm>
              <a:off x="1515450" y="3506750"/>
              <a:ext cx="1003800" cy="69000"/>
            </a:xfrm>
            <a:prstGeom prst="rect">
              <a:avLst/>
            </a:prstGeom>
            <a:solidFill>
              <a:srgbClr val="5477A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378" name="Google Shape;378;p48"/>
            <p:cNvSpPr/>
            <p:nvPr/>
          </p:nvSpPr>
          <p:spPr>
            <a:xfrm>
              <a:off x="684763" y="3506750"/>
              <a:ext cx="830700" cy="69000"/>
            </a:xfrm>
            <a:prstGeom prst="rect">
              <a:avLst/>
            </a:prstGeom>
            <a:solidFill>
              <a:srgbClr val="4E6E9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379" name="Google Shape;379;p48"/>
            <p:cNvSpPr/>
            <p:nvPr/>
          </p:nvSpPr>
          <p:spPr>
            <a:xfrm>
              <a:off x="3438288" y="3506750"/>
              <a:ext cx="783300" cy="69000"/>
            </a:xfrm>
            <a:prstGeom prst="rect">
              <a:avLst/>
            </a:prstGeom>
            <a:solidFill>
              <a:srgbClr val="648D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380" name="Google Shape;380;p48"/>
            <p:cNvSpPr/>
            <p:nvPr/>
          </p:nvSpPr>
          <p:spPr>
            <a:xfrm>
              <a:off x="2519144" y="3506750"/>
              <a:ext cx="918900" cy="69000"/>
            </a:xfrm>
            <a:prstGeom prst="rect">
              <a:avLst/>
            </a:prstGeom>
            <a:solidFill>
              <a:srgbClr val="5A7FB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grpSp>
      <p:sp>
        <p:nvSpPr>
          <p:cNvPr id="381" name="Google Shape;381;p48"/>
          <p:cNvSpPr txBox="1"/>
          <p:nvPr/>
        </p:nvSpPr>
        <p:spPr>
          <a:xfrm>
            <a:off x="2757450" y="3280575"/>
            <a:ext cx="3629100" cy="862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GB" sz="1000">
                <a:solidFill>
                  <a:srgbClr val="666666"/>
                </a:solidFill>
                <a:latin typeface="Muli"/>
                <a:ea typeface="Muli"/>
                <a:cs typeface="Muli"/>
                <a:sym typeface="Muli"/>
              </a:rPr>
              <a:t>https://www.terradue.com</a:t>
            </a:r>
            <a:endParaRPr sz="1000">
              <a:solidFill>
                <a:srgbClr val="666666"/>
              </a:solidFill>
              <a:latin typeface="Muli"/>
              <a:ea typeface="Muli"/>
              <a:cs typeface="Muli"/>
              <a:sym typeface="Muli"/>
            </a:endParaRPr>
          </a:p>
        </p:txBody>
      </p:sp>
      <p:pic>
        <p:nvPicPr>
          <p:cNvPr id="382" name="Google Shape;382;p48"/>
          <p:cNvPicPr preferRelativeResize="0"/>
          <p:nvPr/>
        </p:nvPicPr>
        <p:blipFill>
          <a:blip r:embed="rId4">
            <a:alphaModFix/>
          </a:blip>
          <a:stretch>
            <a:fillRect/>
          </a:stretch>
        </p:blipFill>
        <p:spPr>
          <a:xfrm>
            <a:off x="2657463" y="787545"/>
            <a:ext cx="3829051" cy="1021080"/>
          </a:xfrm>
          <a:prstGeom prst="rect">
            <a:avLst/>
          </a:prstGeom>
          <a:noFill/>
          <a:ln>
            <a:noFill/>
          </a:ln>
        </p:spPr>
      </p:pic>
      <p:sp>
        <p:nvSpPr>
          <p:cNvPr id="383" name="Google Shape;383;p48"/>
          <p:cNvSpPr txBox="1"/>
          <p:nvPr/>
        </p:nvSpPr>
        <p:spPr>
          <a:xfrm>
            <a:off x="2557400" y="4111500"/>
            <a:ext cx="4029000" cy="5520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t/>
            </a:r>
            <a:endParaRPr sz="1300">
              <a:solidFill>
                <a:srgbClr val="434343"/>
              </a:solidFill>
            </a:endParaRPr>
          </a:p>
          <a:p>
            <a:pPr indent="0" lvl="0" marL="0" rtl="0" algn="ctr">
              <a:lnSpc>
                <a:spcPct val="90000"/>
              </a:lnSpc>
              <a:spcBef>
                <a:spcPts val="0"/>
              </a:spcBef>
              <a:spcAft>
                <a:spcPts val="0"/>
              </a:spcAft>
              <a:buNone/>
            </a:pPr>
            <a:r>
              <a:rPr lang="en-GB" sz="1300">
                <a:solidFill>
                  <a:srgbClr val="434343"/>
                </a:solidFill>
              </a:rPr>
              <a:t>connect@terradue.com</a:t>
            </a:r>
            <a:endParaRPr sz="1300">
              <a:solidFill>
                <a:srgbClr val="434343"/>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24"/>
          <p:cNvSpPr txBox="1"/>
          <p:nvPr>
            <p:ph idx="1" type="body"/>
          </p:nvPr>
        </p:nvSpPr>
        <p:spPr>
          <a:xfrm>
            <a:off x="2993891" y="1136234"/>
            <a:ext cx="5873400" cy="3849900"/>
          </a:xfrm>
          <a:prstGeom prst="rect">
            <a:avLst/>
          </a:prstGeom>
        </p:spPr>
        <p:txBody>
          <a:bodyPr anchorCtr="0" anchor="t" bIns="68575" lIns="68575" spcFirstLastPara="1" rIns="68575" wrap="square" tIns="68575">
            <a:noAutofit/>
          </a:bodyPr>
          <a:lstStyle/>
          <a:p>
            <a:pPr indent="-381000" lvl="0" marL="457200" rtl="0" algn="l">
              <a:lnSpc>
                <a:spcPct val="115000"/>
              </a:lnSpc>
              <a:spcBef>
                <a:spcPts val="1000"/>
              </a:spcBef>
              <a:spcAft>
                <a:spcPts val="0"/>
              </a:spcAft>
              <a:buSzPts val="2400"/>
              <a:buChar char="●"/>
            </a:pPr>
            <a:r>
              <a:rPr lang="en-GB" sz="2400"/>
              <a:t>Support to application builders in Earth sciences, to use satellite data as their information source </a:t>
            </a:r>
            <a:endParaRPr sz="2400"/>
          </a:p>
          <a:p>
            <a:pPr indent="-342900" lvl="1" marL="914400" rtl="0" algn="l">
              <a:lnSpc>
                <a:spcPct val="115000"/>
              </a:lnSpc>
              <a:spcBef>
                <a:spcPts val="1000"/>
              </a:spcBef>
              <a:spcAft>
                <a:spcPts val="0"/>
              </a:spcAft>
              <a:buSzPts val="1800"/>
              <a:buChar char="○"/>
            </a:pPr>
            <a:r>
              <a:rPr lang="en-GB" sz="1800"/>
              <a:t>Algorithms in different data programming models and languages</a:t>
            </a:r>
            <a:endParaRPr sz="1800"/>
          </a:p>
          <a:p>
            <a:pPr indent="-342900" lvl="1" marL="914400" rtl="0" algn="l">
              <a:lnSpc>
                <a:spcPct val="115000"/>
              </a:lnSpc>
              <a:spcBef>
                <a:spcPts val="1000"/>
              </a:spcBef>
              <a:spcAft>
                <a:spcPts val="0"/>
              </a:spcAft>
              <a:buSzPts val="1800"/>
              <a:buChar char="○"/>
            </a:pPr>
            <a:r>
              <a:rPr lang="en-GB" sz="1800"/>
              <a:t>Producing Analysis Ready Data and Added Value Products</a:t>
            </a:r>
            <a:r>
              <a:rPr lang="en-GB" sz="1800"/>
              <a:t> </a:t>
            </a:r>
            <a:endParaRPr/>
          </a:p>
          <a:p>
            <a:pPr indent="0" lvl="0" marL="0" rtl="0" algn="l">
              <a:lnSpc>
                <a:spcPct val="115000"/>
              </a:lnSpc>
              <a:spcBef>
                <a:spcPts val="1000"/>
              </a:spcBef>
              <a:spcAft>
                <a:spcPts val="0"/>
              </a:spcAft>
              <a:buNone/>
            </a:pPr>
            <a:r>
              <a:t/>
            </a:r>
            <a:endParaRPr/>
          </a:p>
          <a:p>
            <a:pPr indent="0" lvl="0" marL="0" rtl="0" algn="l">
              <a:lnSpc>
                <a:spcPct val="115000"/>
              </a:lnSpc>
              <a:spcBef>
                <a:spcPts val="1000"/>
              </a:spcBef>
              <a:spcAft>
                <a:spcPts val="1000"/>
              </a:spcAft>
              <a:buNone/>
            </a:pPr>
            <a:r>
              <a:t/>
            </a:r>
            <a:endParaRPr/>
          </a:p>
        </p:txBody>
      </p:sp>
      <p:sp>
        <p:nvSpPr>
          <p:cNvPr id="105" name="Google Shape;105;p24"/>
          <p:cNvSpPr txBox="1"/>
          <p:nvPr>
            <p:ph type="title"/>
          </p:nvPr>
        </p:nvSpPr>
        <p:spPr>
          <a:xfrm>
            <a:off x="2646000" y="179229"/>
            <a:ext cx="6480000" cy="5400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None/>
            </a:pPr>
            <a:r>
              <a:rPr lang="en-GB" sz="3200"/>
              <a:t>What we do ?</a:t>
            </a:r>
            <a:endParaRPr sz="3200"/>
          </a:p>
        </p:txBody>
      </p:sp>
      <p:pic>
        <p:nvPicPr>
          <p:cNvPr id="106" name="Google Shape;106;p24"/>
          <p:cNvPicPr preferRelativeResize="0"/>
          <p:nvPr/>
        </p:nvPicPr>
        <p:blipFill rotWithShape="1">
          <a:blip r:embed="rId3">
            <a:alphaModFix/>
          </a:blip>
          <a:srcRect b="0" l="0" r="0" t="0"/>
          <a:stretch/>
        </p:blipFill>
        <p:spPr>
          <a:xfrm>
            <a:off x="277850" y="1352251"/>
            <a:ext cx="2525249" cy="34376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5"/>
          <p:cNvSpPr txBox="1"/>
          <p:nvPr>
            <p:ph idx="1" type="body"/>
          </p:nvPr>
        </p:nvSpPr>
        <p:spPr>
          <a:xfrm>
            <a:off x="2993891" y="1136234"/>
            <a:ext cx="5873400" cy="3849900"/>
          </a:xfrm>
          <a:prstGeom prst="rect">
            <a:avLst/>
          </a:prstGeom>
        </p:spPr>
        <p:txBody>
          <a:bodyPr anchorCtr="0" anchor="t" bIns="68575" lIns="68575" spcFirstLastPara="1" rIns="68575" wrap="square" tIns="68575">
            <a:noAutofit/>
          </a:bodyPr>
          <a:lstStyle/>
          <a:p>
            <a:pPr indent="-330200" lvl="0" marL="457200" rtl="0" algn="l">
              <a:lnSpc>
                <a:spcPct val="115000"/>
              </a:lnSpc>
              <a:spcBef>
                <a:spcPts val="0"/>
              </a:spcBef>
              <a:spcAft>
                <a:spcPts val="0"/>
              </a:spcAft>
              <a:buClr>
                <a:srgbClr val="888888"/>
              </a:buClr>
              <a:buSzPts val="1600"/>
              <a:buChar char="●"/>
            </a:pPr>
            <a:r>
              <a:rPr lang="en-GB" sz="1600">
                <a:solidFill>
                  <a:srgbClr val="888888"/>
                </a:solidFill>
              </a:rPr>
              <a:t>Support to application builders in Earth sciences to use satellite data as their information source </a:t>
            </a:r>
            <a:endParaRPr sz="1600">
              <a:solidFill>
                <a:srgbClr val="888888"/>
              </a:solidFill>
            </a:endParaRPr>
          </a:p>
          <a:p>
            <a:pPr indent="-292100" lvl="1" marL="914400" rtl="0" algn="l">
              <a:lnSpc>
                <a:spcPct val="115000"/>
              </a:lnSpc>
              <a:spcBef>
                <a:spcPts val="0"/>
              </a:spcBef>
              <a:spcAft>
                <a:spcPts val="0"/>
              </a:spcAft>
              <a:buClr>
                <a:srgbClr val="888888"/>
              </a:buClr>
              <a:buSzPts val="1000"/>
              <a:buChar char="○"/>
            </a:pPr>
            <a:r>
              <a:rPr lang="en-GB" sz="1000">
                <a:solidFill>
                  <a:srgbClr val="888888"/>
                </a:solidFill>
              </a:rPr>
              <a:t>Algorithms in different data programming models and languages</a:t>
            </a:r>
            <a:endParaRPr sz="1000">
              <a:solidFill>
                <a:srgbClr val="888888"/>
              </a:solidFill>
            </a:endParaRPr>
          </a:p>
          <a:p>
            <a:pPr indent="-292100" lvl="1" marL="914400" rtl="0" algn="l">
              <a:lnSpc>
                <a:spcPct val="115000"/>
              </a:lnSpc>
              <a:spcBef>
                <a:spcPts val="0"/>
              </a:spcBef>
              <a:spcAft>
                <a:spcPts val="0"/>
              </a:spcAft>
              <a:buClr>
                <a:srgbClr val="888888"/>
              </a:buClr>
              <a:buSzPts val="1000"/>
              <a:buChar char="○"/>
            </a:pPr>
            <a:r>
              <a:rPr lang="en-GB" sz="1000">
                <a:solidFill>
                  <a:srgbClr val="888888"/>
                </a:solidFill>
              </a:rPr>
              <a:t>Producing Analysis Ready Data and Added Value Products  </a:t>
            </a:r>
            <a:endParaRPr sz="1000">
              <a:solidFill>
                <a:srgbClr val="888888"/>
              </a:solidFill>
            </a:endParaRPr>
          </a:p>
          <a:p>
            <a:pPr indent="-381000" lvl="0" marL="457200" rtl="0" algn="l">
              <a:lnSpc>
                <a:spcPct val="115000"/>
              </a:lnSpc>
              <a:spcBef>
                <a:spcPts val="1000"/>
              </a:spcBef>
              <a:spcAft>
                <a:spcPts val="0"/>
              </a:spcAft>
              <a:buSzPts val="2400"/>
              <a:buChar char="●"/>
            </a:pPr>
            <a:r>
              <a:rPr lang="en-GB" sz="2400"/>
              <a:t>Deploy &amp; operate Earth observation data processing applications in multiple Clouds without lock-in</a:t>
            </a:r>
            <a:endParaRPr sz="2400"/>
          </a:p>
          <a:p>
            <a:pPr indent="-342900" lvl="1" marL="914400" rtl="0" algn="l">
              <a:lnSpc>
                <a:spcPct val="115000"/>
              </a:lnSpc>
              <a:spcBef>
                <a:spcPts val="0"/>
              </a:spcBef>
              <a:spcAft>
                <a:spcPts val="0"/>
              </a:spcAft>
              <a:buSzPts val="1800"/>
              <a:buChar char="○"/>
            </a:pPr>
            <a:r>
              <a:rPr lang="en-GB" sz="1800"/>
              <a:t>Processed near the EO data holdings </a:t>
            </a:r>
            <a:endParaRPr sz="1800"/>
          </a:p>
          <a:p>
            <a:pPr indent="-342900" lvl="1" marL="914400" rtl="0" algn="l">
              <a:lnSpc>
                <a:spcPct val="115000"/>
              </a:lnSpc>
              <a:spcBef>
                <a:spcPts val="0"/>
              </a:spcBef>
              <a:spcAft>
                <a:spcPts val="0"/>
              </a:spcAft>
              <a:buSzPts val="1800"/>
              <a:buChar char="○"/>
            </a:pPr>
            <a:r>
              <a:rPr lang="en-GB" sz="1800"/>
              <a:t>Fixed time period or continuous operations</a:t>
            </a:r>
            <a:endParaRPr sz="1800"/>
          </a:p>
          <a:p>
            <a:pPr indent="0" lvl="0" marL="0" rtl="0" algn="l">
              <a:lnSpc>
                <a:spcPct val="115000"/>
              </a:lnSpc>
              <a:spcBef>
                <a:spcPts val="1000"/>
              </a:spcBef>
              <a:spcAft>
                <a:spcPts val="1000"/>
              </a:spcAft>
              <a:buNone/>
            </a:pPr>
            <a:r>
              <a:t/>
            </a:r>
            <a:endParaRPr/>
          </a:p>
        </p:txBody>
      </p:sp>
      <p:sp>
        <p:nvSpPr>
          <p:cNvPr id="112" name="Google Shape;112;p25"/>
          <p:cNvSpPr txBox="1"/>
          <p:nvPr>
            <p:ph type="title"/>
          </p:nvPr>
        </p:nvSpPr>
        <p:spPr>
          <a:xfrm>
            <a:off x="2646000" y="179229"/>
            <a:ext cx="6480000" cy="5400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None/>
            </a:pPr>
            <a:r>
              <a:rPr lang="en-GB" sz="3200"/>
              <a:t>Where we do it ?</a:t>
            </a:r>
            <a:endParaRPr sz="3200"/>
          </a:p>
        </p:txBody>
      </p:sp>
      <p:pic>
        <p:nvPicPr>
          <p:cNvPr id="113" name="Google Shape;113;p25"/>
          <p:cNvPicPr preferRelativeResize="0"/>
          <p:nvPr/>
        </p:nvPicPr>
        <p:blipFill>
          <a:blip r:embed="rId3">
            <a:alphaModFix/>
          </a:blip>
          <a:stretch>
            <a:fillRect/>
          </a:stretch>
        </p:blipFill>
        <p:spPr>
          <a:xfrm>
            <a:off x="86449" y="2460302"/>
            <a:ext cx="1590877" cy="270057"/>
          </a:xfrm>
          <a:prstGeom prst="rect">
            <a:avLst/>
          </a:prstGeom>
          <a:noFill/>
          <a:ln>
            <a:noFill/>
          </a:ln>
        </p:spPr>
      </p:pic>
      <p:pic>
        <p:nvPicPr>
          <p:cNvPr id="114" name="Google Shape;114;p25"/>
          <p:cNvPicPr preferRelativeResize="0"/>
          <p:nvPr/>
        </p:nvPicPr>
        <p:blipFill rotWithShape="1">
          <a:blip r:embed="rId4">
            <a:alphaModFix/>
          </a:blip>
          <a:srcRect b="26875" l="8844" r="52362" t="25114"/>
          <a:stretch/>
        </p:blipFill>
        <p:spPr>
          <a:xfrm>
            <a:off x="1837656" y="4352674"/>
            <a:ext cx="810141" cy="626533"/>
          </a:xfrm>
          <a:prstGeom prst="rect">
            <a:avLst/>
          </a:prstGeom>
          <a:noFill/>
          <a:ln>
            <a:noFill/>
          </a:ln>
        </p:spPr>
      </p:pic>
      <p:pic>
        <p:nvPicPr>
          <p:cNvPr id="115" name="Google Shape;115;p25"/>
          <p:cNvPicPr preferRelativeResize="0"/>
          <p:nvPr/>
        </p:nvPicPr>
        <p:blipFill>
          <a:blip r:embed="rId5">
            <a:alphaModFix/>
          </a:blip>
          <a:stretch>
            <a:fillRect/>
          </a:stretch>
        </p:blipFill>
        <p:spPr>
          <a:xfrm>
            <a:off x="248405" y="3420665"/>
            <a:ext cx="810138" cy="506601"/>
          </a:xfrm>
          <a:prstGeom prst="rect">
            <a:avLst/>
          </a:prstGeom>
          <a:noFill/>
          <a:ln>
            <a:noFill/>
          </a:ln>
        </p:spPr>
      </p:pic>
      <p:pic>
        <p:nvPicPr>
          <p:cNvPr id="116" name="Google Shape;116;p25"/>
          <p:cNvPicPr preferRelativeResize="0"/>
          <p:nvPr/>
        </p:nvPicPr>
        <p:blipFill rotWithShape="1">
          <a:blip r:embed="rId6">
            <a:alphaModFix/>
          </a:blip>
          <a:srcRect b="21445" l="12379" r="11342" t="22560"/>
          <a:stretch/>
        </p:blipFill>
        <p:spPr>
          <a:xfrm>
            <a:off x="1717326" y="2382750"/>
            <a:ext cx="1215209" cy="425158"/>
          </a:xfrm>
          <a:prstGeom prst="rect">
            <a:avLst/>
          </a:prstGeom>
          <a:noFill/>
          <a:ln>
            <a:noFill/>
          </a:ln>
        </p:spPr>
      </p:pic>
      <p:pic>
        <p:nvPicPr>
          <p:cNvPr id="117" name="Google Shape;117;p25"/>
          <p:cNvPicPr preferRelativeResize="0"/>
          <p:nvPr/>
        </p:nvPicPr>
        <p:blipFill>
          <a:blip r:embed="rId7">
            <a:alphaModFix/>
          </a:blip>
          <a:stretch>
            <a:fillRect/>
          </a:stretch>
        </p:blipFill>
        <p:spPr>
          <a:xfrm>
            <a:off x="1677338" y="2994662"/>
            <a:ext cx="1215209" cy="331620"/>
          </a:xfrm>
          <a:prstGeom prst="rect">
            <a:avLst/>
          </a:prstGeom>
          <a:noFill/>
          <a:ln>
            <a:noFill/>
          </a:ln>
        </p:spPr>
      </p:pic>
      <p:pic>
        <p:nvPicPr>
          <p:cNvPr id="118" name="Google Shape;118;p25"/>
          <p:cNvPicPr preferRelativeResize="0"/>
          <p:nvPr/>
        </p:nvPicPr>
        <p:blipFill>
          <a:blip r:embed="rId8">
            <a:alphaModFix/>
          </a:blip>
          <a:stretch>
            <a:fillRect/>
          </a:stretch>
        </p:blipFill>
        <p:spPr>
          <a:xfrm>
            <a:off x="2156311" y="3424809"/>
            <a:ext cx="810138" cy="632329"/>
          </a:xfrm>
          <a:prstGeom prst="rect">
            <a:avLst/>
          </a:prstGeom>
          <a:noFill/>
          <a:ln>
            <a:noFill/>
          </a:ln>
        </p:spPr>
      </p:pic>
      <p:pic>
        <p:nvPicPr>
          <p:cNvPr id="119" name="Google Shape;119;p25"/>
          <p:cNvPicPr preferRelativeResize="0"/>
          <p:nvPr/>
        </p:nvPicPr>
        <p:blipFill rotWithShape="1">
          <a:blip r:embed="rId9">
            <a:alphaModFix/>
          </a:blip>
          <a:srcRect b="4109" l="22314" r="17636" t="2693"/>
          <a:stretch/>
        </p:blipFill>
        <p:spPr>
          <a:xfrm>
            <a:off x="1249850" y="3400633"/>
            <a:ext cx="810138" cy="656525"/>
          </a:xfrm>
          <a:prstGeom prst="rect">
            <a:avLst/>
          </a:prstGeom>
          <a:noFill/>
          <a:ln>
            <a:noFill/>
          </a:ln>
        </p:spPr>
      </p:pic>
      <p:pic>
        <p:nvPicPr>
          <p:cNvPr id="120" name="Google Shape;120;p25"/>
          <p:cNvPicPr preferRelativeResize="0"/>
          <p:nvPr/>
        </p:nvPicPr>
        <p:blipFill rotWithShape="1">
          <a:blip r:embed="rId10">
            <a:alphaModFix/>
          </a:blip>
          <a:srcRect b="33274" l="0" r="0" t="33180"/>
          <a:stretch/>
        </p:blipFill>
        <p:spPr>
          <a:xfrm>
            <a:off x="248379" y="4166976"/>
            <a:ext cx="1620277" cy="307867"/>
          </a:xfrm>
          <a:prstGeom prst="rect">
            <a:avLst/>
          </a:prstGeom>
          <a:noFill/>
          <a:ln>
            <a:noFill/>
          </a:ln>
        </p:spPr>
      </p:pic>
      <p:pic>
        <p:nvPicPr>
          <p:cNvPr id="121" name="Google Shape;121;p25"/>
          <p:cNvPicPr preferRelativeResize="0"/>
          <p:nvPr/>
        </p:nvPicPr>
        <p:blipFill>
          <a:blip r:embed="rId11">
            <a:alphaModFix/>
          </a:blip>
          <a:stretch>
            <a:fillRect/>
          </a:stretch>
        </p:blipFill>
        <p:spPr>
          <a:xfrm>
            <a:off x="653444" y="4539750"/>
            <a:ext cx="810139" cy="394826"/>
          </a:xfrm>
          <a:prstGeom prst="rect">
            <a:avLst/>
          </a:prstGeom>
          <a:noFill/>
          <a:ln>
            <a:noFill/>
          </a:ln>
        </p:spPr>
      </p:pic>
      <p:pic>
        <p:nvPicPr>
          <p:cNvPr id="122" name="Google Shape;122;p25"/>
          <p:cNvPicPr preferRelativeResize="0"/>
          <p:nvPr/>
        </p:nvPicPr>
        <p:blipFill>
          <a:blip r:embed="rId12">
            <a:alphaModFix/>
          </a:blip>
          <a:stretch>
            <a:fillRect/>
          </a:stretch>
        </p:blipFill>
        <p:spPr>
          <a:xfrm>
            <a:off x="187097" y="2848346"/>
            <a:ext cx="1215208" cy="33260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6"/>
          <p:cNvSpPr txBox="1"/>
          <p:nvPr>
            <p:ph type="title"/>
          </p:nvPr>
        </p:nvSpPr>
        <p:spPr>
          <a:xfrm>
            <a:off x="2646000" y="179229"/>
            <a:ext cx="6480000" cy="5400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None/>
            </a:pPr>
            <a:r>
              <a:rPr lang="en-GB" sz="3200"/>
              <a:t>Who are our users ?</a:t>
            </a:r>
            <a:endParaRPr sz="3200"/>
          </a:p>
        </p:txBody>
      </p:sp>
      <p:pic>
        <p:nvPicPr>
          <p:cNvPr id="128" name="Google Shape;128;p26"/>
          <p:cNvPicPr preferRelativeResize="0"/>
          <p:nvPr/>
        </p:nvPicPr>
        <p:blipFill>
          <a:blip r:embed="rId3">
            <a:alphaModFix/>
          </a:blip>
          <a:stretch>
            <a:fillRect/>
          </a:stretch>
        </p:blipFill>
        <p:spPr>
          <a:xfrm>
            <a:off x="152400" y="2133363"/>
            <a:ext cx="2841500" cy="2788388"/>
          </a:xfrm>
          <a:prstGeom prst="rect">
            <a:avLst/>
          </a:prstGeom>
          <a:noFill/>
          <a:ln>
            <a:noFill/>
          </a:ln>
        </p:spPr>
      </p:pic>
      <p:sp>
        <p:nvSpPr>
          <p:cNvPr id="129" name="Google Shape;129;p26"/>
          <p:cNvSpPr txBox="1"/>
          <p:nvPr>
            <p:ph idx="1" type="body"/>
          </p:nvPr>
        </p:nvSpPr>
        <p:spPr>
          <a:xfrm>
            <a:off x="2993891" y="1136234"/>
            <a:ext cx="5873400" cy="3849900"/>
          </a:xfrm>
          <a:prstGeom prst="rect">
            <a:avLst/>
          </a:prstGeom>
        </p:spPr>
        <p:txBody>
          <a:bodyPr anchorCtr="0" anchor="t" bIns="68575" lIns="68575" spcFirstLastPara="1" rIns="68575" wrap="square" tIns="68575">
            <a:noAutofit/>
          </a:bodyPr>
          <a:lstStyle/>
          <a:p>
            <a:pPr indent="-330200" lvl="0" marL="457200" rtl="0" algn="l">
              <a:lnSpc>
                <a:spcPct val="115000"/>
              </a:lnSpc>
              <a:spcBef>
                <a:spcPts val="0"/>
              </a:spcBef>
              <a:spcAft>
                <a:spcPts val="0"/>
              </a:spcAft>
              <a:buClr>
                <a:srgbClr val="888888"/>
              </a:buClr>
              <a:buSzPts val="1600"/>
              <a:buChar char="●"/>
            </a:pPr>
            <a:r>
              <a:rPr lang="en-GB" sz="1600">
                <a:solidFill>
                  <a:srgbClr val="888888"/>
                </a:solidFill>
              </a:rPr>
              <a:t>Support to application builders in Earth sciences, to use satellite data as their information source</a:t>
            </a:r>
            <a:endParaRPr sz="1600">
              <a:solidFill>
                <a:srgbClr val="888888"/>
              </a:solidFill>
            </a:endParaRPr>
          </a:p>
          <a:p>
            <a:pPr indent="-292100" lvl="1" marL="914400" rtl="0" algn="l">
              <a:lnSpc>
                <a:spcPct val="115000"/>
              </a:lnSpc>
              <a:spcBef>
                <a:spcPts val="0"/>
              </a:spcBef>
              <a:spcAft>
                <a:spcPts val="0"/>
              </a:spcAft>
              <a:buClr>
                <a:srgbClr val="888888"/>
              </a:buClr>
              <a:buSzPts val="1000"/>
              <a:buChar char="○"/>
            </a:pPr>
            <a:r>
              <a:rPr lang="en-GB" sz="1000">
                <a:solidFill>
                  <a:srgbClr val="888888"/>
                </a:solidFill>
              </a:rPr>
              <a:t>Algorithms in different data programming models and languages</a:t>
            </a:r>
            <a:endParaRPr sz="1000">
              <a:solidFill>
                <a:srgbClr val="888888"/>
              </a:solidFill>
            </a:endParaRPr>
          </a:p>
          <a:p>
            <a:pPr indent="-292100" lvl="1" marL="914400" rtl="0" algn="l">
              <a:lnSpc>
                <a:spcPct val="115000"/>
              </a:lnSpc>
              <a:spcBef>
                <a:spcPts val="0"/>
              </a:spcBef>
              <a:spcAft>
                <a:spcPts val="0"/>
              </a:spcAft>
              <a:buClr>
                <a:srgbClr val="888888"/>
              </a:buClr>
              <a:buSzPts val="1000"/>
              <a:buChar char="○"/>
            </a:pPr>
            <a:r>
              <a:rPr lang="en-GB" sz="1000">
                <a:solidFill>
                  <a:srgbClr val="888888"/>
                </a:solidFill>
              </a:rPr>
              <a:t>Producing Analysis Ready Data and Added Value Products  </a:t>
            </a:r>
            <a:endParaRPr sz="1000">
              <a:solidFill>
                <a:srgbClr val="888888"/>
              </a:solidFill>
            </a:endParaRPr>
          </a:p>
          <a:p>
            <a:pPr indent="-330200" lvl="0" marL="457200" rtl="0" algn="l">
              <a:lnSpc>
                <a:spcPct val="115000"/>
              </a:lnSpc>
              <a:spcBef>
                <a:spcPts val="1000"/>
              </a:spcBef>
              <a:spcAft>
                <a:spcPts val="0"/>
              </a:spcAft>
              <a:buClr>
                <a:srgbClr val="888888"/>
              </a:buClr>
              <a:buSzPts val="1600"/>
              <a:buChar char="●"/>
            </a:pPr>
            <a:r>
              <a:rPr lang="en-GB" sz="1600">
                <a:solidFill>
                  <a:srgbClr val="888888"/>
                </a:solidFill>
              </a:rPr>
              <a:t>Deploy &amp; operate Earth observation data processing applications in multiple Clouds without lock-in</a:t>
            </a:r>
            <a:endParaRPr sz="1600">
              <a:solidFill>
                <a:srgbClr val="888888"/>
              </a:solidFill>
            </a:endParaRPr>
          </a:p>
          <a:p>
            <a:pPr indent="-292100" lvl="1" marL="914400" rtl="0" algn="l">
              <a:lnSpc>
                <a:spcPct val="115000"/>
              </a:lnSpc>
              <a:spcBef>
                <a:spcPts val="0"/>
              </a:spcBef>
              <a:spcAft>
                <a:spcPts val="0"/>
              </a:spcAft>
              <a:buClr>
                <a:srgbClr val="888888"/>
              </a:buClr>
              <a:buSzPts val="1000"/>
              <a:buChar char="○"/>
            </a:pPr>
            <a:r>
              <a:rPr lang="en-GB" sz="1000">
                <a:solidFill>
                  <a:srgbClr val="888888"/>
                </a:solidFill>
              </a:rPr>
              <a:t>Processed near the EO data holdings </a:t>
            </a:r>
            <a:endParaRPr sz="1000">
              <a:solidFill>
                <a:srgbClr val="888888"/>
              </a:solidFill>
            </a:endParaRPr>
          </a:p>
          <a:p>
            <a:pPr indent="-292100" lvl="1" marL="914400" rtl="0" algn="l">
              <a:lnSpc>
                <a:spcPct val="115000"/>
              </a:lnSpc>
              <a:spcBef>
                <a:spcPts val="0"/>
              </a:spcBef>
              <a:spcAft>
                <a:spcPts val="0"/>
              </a:spcAft>
              <a:buClr>
                <a:srgbClr val="888888"/>
              </a:buClr>
              <a:buSzPts val="1000"/>
              <a:buChar char="○"/>
            </a:pPr>
            <a:r>
              <a:rPr lang="en-GB" sz="1000">
                <a:solidFill>
                  <a:srgbClr val="888888"/>
                </a:solidFill>
              </a:rPr>
              <a:t>Fixed time period or continuous operations</a:t>
            </a:r>
            <a:endParaRPr sz="1000">
              <a:solidFill>
                <a:srgbClr val="888888"/>
              </a:solidFill>
            </a:endParaRPr>
          </a:p>
          <a:p>
            <a:pPr indent="-361950" lvl="0" marL="457200" rtl="0" algn="l">
              <a:lnSpc>
                <a:spcPct val="115000"/>
              </a:lnSpc>
              <a:spcBef>
                <a:spcPts val="1000"/>
              </a:spcBef>
              <a:spcAft>
                <a:spcPts val="0"/>
              </a:spcAft>
              <a:buSzPts val="2100"/>
              <a:buChar char="●"/>
            </a:pPr>
            <a:r>
              <a:rPr lang="en-GB" sz="2400"/>
              <a:t>Service Providers, Analysis and Decision Ready Data Consumers </a:t>
            </a:r>
            <a:endParaRPr sz="2400"/>
          </a:p>
          <a:p>
            <a:pPr indent="-342900" lvl="1" marL="914400" rtl="0" algn="l">
              <a:lnSpc>
                <a:spcPct val="115000"/>
              </a:lnSpc>
              <a:spcBef>
                <a:spcPts val="0"/>
              </a:spcBef>
              <a:spcAft>
                <a:spcPts val="0"/>
              </a:spcAft>
              <a:buSzPts val="1800"/>
              <a:buChar char="○"/>
            </a:pPr>
            <a:r>
              <a:rPr lang="en-GB" sz="1800"/>
              <a:t>Universities, Research Institutes</a:t>
            </a:r>
            <a:endParaRPr sz="1800"/>
          </a:p>
          <a:p>
            <a:pPr indent="0" lvl="0" marL="0" rtl="0" algn="l">
              <a:lnSpc>
                <a:spcPct val="115000"/>
              </a:lnSpc>
              <a:spcBef>
                <a:spcPts val="1000"/>
              </a:spcBef>
              <a:spcAft>
                <a:spcPts val="100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7"/>
          <p:cNvSpPr txBox="1"/>
          <p:nvPr>
            <p:ph type="title"/>
          </p:nvPr>
        </p:nvSpPr>
        <p:spPr>
          <a:xfrm>
            <a:off x="2646000" y="179229"/>
            <a:ext cx="6480000" cy="5400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None/>
            </a:pPr>
            <a:r>
              <a:rPr lang="en-GB" sz="3200"/>
              <a:t>Who are our users ?</a:t>
            </a:r>
            <a:endParaRPr sz="3200"/>
          </a:p>
        </p:txBody>
      </p:sp>
      <p:sp>
        <p:nvSpPr>
          <p:cNvPr id="135" name="Google Shape;135;p27"/>
          <p:cNvSpPr txBox="1"/>
          <p:nvPr>
            <p:ph idx="1" type="body"/>
          </p:nvPr>
        </p:nvSpPr>
        <p:spPr>
          <a:xfrm>
            <a:off x="2993891" y="1136234"/>
            <a:ext cx="5873400" cy="3849900"/>
          </a:xfrm>
          <a:prstGeom prst="rect">
            <a:avLst/>
          </a:prstGeom>
        </p:spPr>
        <p:txBody>
          <a:bodyPr anchorCtr="0" anchor="t" bIns="68575" lIns="68575" spcFirstLastPara="1" rIns="68575" wrap="square" tIns="68575">
            <a:noAutofit/>
          </a:bodyPr>
          <a:lstStyle/>
          <a:p>
            <a:pPr indent="-330200" lvl="0" marL="457200" rtl="0" algn="l">
              <a:lnSpc>
                <a:spcPct val="115000"/>
              </a:lnSpc>
              <a:spcBef>
                <a:spcPts val="0"/>
              </a:spcBef>
              <a:spcAft>
                <a:spcPts val="0"/>
              </a:spcAft>
              <a:buClr>
                <a:srgbClr val="888888"/>
              </a:buClr>
              <a:buSzPts val="1600"/>
              <a:buChar char="●"/>
            </a:pPr>
            <a:r>
              <a:rPr lang="en-GB" sz="1600">
                <a:solidFill>
                  <a:srgbClr val="888888"/>
                </a:solidFill>
              </a:rPr>
              <a:t>Support to application builders in Earth sciences, to use satellite data as their information source</a:t>
            </a:r>
            <a:endParaRPr sz="1600">
              <a:solidFill>
                <a:srgbClr val="888888"/>
              </a:solidFill>
            </a:endParaRPr>
          </a:p>
          <a:p>
            <a:pPr indent="-292100" lvl="1" marL="914400" rtl="0" algn="l">
              <a:lnSpc>
                <a:spcPct val="115000"/>
              </a:lnSpc>
              <a:spcBef>
                <a:spcPts val="0"/>
              </a:spcBef>
              <a:spcAft>
                <a:spcPts val="0"/>
              </a:spcAft>
              <a:buClr>
                <a:srgbClr val="888888"/>
              </a:buClr>
              <a:buSzPts val="1000"/>
              <a:buChar char="○"/>
            </a:pPr>
            <a:r>
              <a:rPr lang="en-GB" sz="1000">
                <a:solidFill>
                  <a:srgbClr val="888888"/>
                </a:solidFill>
              </a:rPr>
              <a:t>Algorithms in different data programming models and languages</a:t>
            </a:r>
            <a:endParaRPr sz="1000">
              <a:solidFill>
                <a:srgbClr val="888888"/>
              </a:solidFill>
            </a:endParaRPr>
          </a:p>
          <a:p>
            <a:pPr indent="-292100" lvl="1" marL="914400" rtl="0" algn="l">
              <a:lnSpc>
                <a:spcPct val="115000"/>
              </a:lnSpc>
              <a:spcBef>
                <a:spcPts val="0"/>
              </a:spcBef>
              <a:spcAft>
                <a:spcPts val="0"/>
              </a:spcAft>
              <a:buClr>
                <a:srgbClr val="888888"/>
              </a:buClr>
              <a:buSzPts val="1000"/>
              <a:buChar char="○"/>
            </a:pPr>
            <a:r>
              <a:rPr lang="en-GB" sz="1000">
                <a:solidFill>
                  <a:srgbClr val="888888"/>
                </a:solidFill>
              </a:rPr>
              <a:t>Producing Analysis Ready Data and Added Value Products  </a:t>
            </a:r>
            <a:endParaRPr sz="1000">
              <a:solidFill>
                <a:srgbClr val="888888"/>
              </a:solidFill>
            </a:endParaRPr>
          </a:p>
          <a:p>
            <a:pPr indent="-330200" lvl="0" marL="457200" rtl="0" algn="l">
              <a:lnSpc>
                <a:spcPct val="115000"/>
              </a:lnSpc>
              <a:spcBef>
                <a:spcPts val="1000"/>
              </a:spcBef>
              <a:spcAft>
                <a:spcPts val="0"/>
              </a:spcAft>
              <a:buClr>
                <a:srgbClr val="888888"/>
              </a:buClr>
              <a:buSzPts val="1600"/>
              <a:buChar char="●"/>
            </a:pPr>
            <a:r>
              <a:rPr lang="en-GB" sz="1600">
                <a:solidFill>
                  <a:srgbClr val="888888"/>
                </a:solidFill>
              </a:rPr>
              <a:t>Deploy &amp; operate Earth observation data processing applications in multiple Clouds without lock-in</a:t>
            </a:r>
            <a:endParaRPr sz="1600">
              <a:solidFill>
                <a:srgbClr val="888888"/>
              </a:solidFill>
            </a:endParaRPr>
          </a:p>
          <a:p>
            <a:pPr indent="-292100" lvl="1" marL="914400" rtl="0" algn="l">
              <a:lnSpc>
                <a:spcPct val="115000"/>
              </a:lnSpc>
              <a:spcBef>
                <a:spcPts val="0"/>
              </a:spcBef>
              <a:spcAft>
                <a:spcPts val="0"/>
              </a:spcAft>
              <a:buClr>
                <a:srgbClr val="888888"/>
              </a:buClr>
              <a:buSzPts val="1000"/>
              <a:buChar char="○"/>
            </a:pPr>
            <a:r>
              <a:rPr lang="en-GB" sz="1000">
                <a:solidFill>
                  <a:srgbClr val="888888"/>
                </a:solidFill>
              </a:rPr>
              <a:t>Processed near the EO data holdings </a:t>
            </a:r>
            <a:endParaRPr sz="1000">
              <a:solidFill>
                <a:srgbClr val="888888"/>
              </a:solidFill>
            </a:endParaRPr>
          </a:p>
          <a:p>
            <a:pPr indent="-292100" lvl="1" marL="914400" rtl="0" algn="l">
              <a:lnSpc>
                <a:spcPct val="115000"/>
              </a:lnSpc>
              <a:spcBef>
                <a:spcPts val="0"/>
              </a:spcBef>
              <a:spcAft>
                <a:spcPts val="0"/>
              </a:spcAft>
              <a:buClr>
                <a:srgbClr val="888888"/>
              </a:buClr>
              <a:buSzPts val="1000"/>
              <a:buChar char="○"/>
            </a:pPr>
            <a:r>
              <a:rPr lang="en-GB" sz="1000">
                <a:solidFill>
                  <a:srgbClr val="888888"/>
                </a:solidFill>
              </a:rPr>
              <a:t>Fixed time period or continuous operations</a:t>
            </a:r>
            <a:endParaRPr sz="1000">
              <a:solidFill>
                <a:srgbClr val="888888"/>
              </a:solidFill>
            </a:endParaRPr>
          </a:p>
          <a:p>
            <a:pPr indent="-361950" lvl="0" marL="457200" rtl="0" algn="l">
              <a:lnSpc>
                <a:spcPct val="115000"/>
              </a:lnSpc>
              <a:spcBef>
                <a:spcPts val="1000"/>
              </a:spcBef>
              <a:spcAft>
                <a:spcPts val="0"/>
              </a:spcAft>
              <a:buSzPts val="2100"/>
              <a:buChar char="●"/>
            </a:pPr>
            <a:r>
              <a:rPr lang="en-GB" sz="2400"/>
              <a:t>Service Providers, Analysis and Decision Ready Data Consumers </a:t>
            </a:r>
            <a:endParaRPr sz="2400"/>
          </a:p>
          <a:p>
            <a:pPr indent="-342900" lvl="1" marL="914400" rtl="0" algn="l">
              <a:lnSpc>
                <a:spcPct val="115000"/>
              </a:lnSpc>
              <a:spcBef>
                <a:spcPts val="0"/>
              </a:spcBef>
              <a:spcAft>
                <a:spcPts val="0"/>
              </a:spcAft>
              <a:buSzPts val="1800"/>
              <a:buChar char="○"/>
            </a:pPr>
            <a:r>
              <a:rPr lang="en-GB" sz="1800"/>
              <a:t>Universities, Research Institutes</a:t>
            </a:r>
            <a:endParaRPr sz="1800"/>
          </a:p>
          <a:p>
            <a:pPr indent="-342900" lvl="1" marL="914400" rtl="0" algn="l">
              <a:lnSpc>
                <a:spcPct val="115000"/>
              </a:lnSpc>
              <a:spcBef>
                <a:spcPts val="0"/>
              </a:spcBef>
              <a:spcAft>
                <a:spcPts val="0"/>
              </a:spcAft>
              <a:buSzPts val="1800"/>
              <a:buChar char="○"/>
            </a:pPr>
            <a:r>
              <a:rPr lang="en-GB" sz="1800"/>
              <a:t>Governmental Agencies, Companies </a:t>
            </a:r>
            <a:endParaRPr sz="1800"/>
          </a:p>
          <a:p>
            <a:pPr indent="0" lvl="0" marL="0" rtl="0" algn="l">
              <a:lnSpc>
                <a:spcPct val="115000"/>
              </a:lnSpc>
              <a:spcBef>
                <a:spcPts val="1000"/>
              </a:spcBef>
              <a:spcAft>
                <a:spcPts val="1000"/>
              </a:spcAft>
              <a:buNone/>
            </a:pPr>
            <a:r>
              <a:t/>
            </a:r>
            <a:endParaRPr/>
          </a:p>
        </p:txBody>
      </p:sp>
      <p:pic>
        <p:nvPicPr>
          <p:cNvPr id="136" name="Google Shape;136;p27"/>
          <p:cNvPicPr preferRelativeResize="0"/>
          <p:nvPr/>
        </p:nvPicPr>
        <p:blipFill>
          <a:blip r:embed="rId3">
            <a:alphaModFix/>
          </a:blip>
          <a:stretch>
            <a:fillRect/>
          </a:stretch>
        </p:blipFill>
        <p:spPr>
          <a:xfrm>
            <a:off x="218112" y="1946775"/>
            <a:ext cx="2710075" cy="30156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8"/>
          <p:cNvSpPr txBox="1"/>
          <p:nvPr>
            <p:ph idx="1" type="body"/>
          </p:nvPr>
        </p:nvSpPr>
        <p:spPr>
          <a:xfrm>
            <a:off x="305526" y="1184672"/>
            <a:ext cx="4126500" cy="618000"/>
          </a:xfrm>
          <a:prstGeom prst="rect">
            <a:avLst/>
          </a:prstGeom>
          <a:noFill/>
          <a:ln>
            <a:noFill/>
          </a:ln>
        </p:spPr>
        <p:txBody>
          <a:bodyPr anchorCtr="0" anchor="b" bIns="34275" lIns="68575" spcFirstLastPara="1" rIns="68575" wrap="square" tIns="34275">
            <a:normAutofit/>
          </a:bodyPr>
          <a:lstStyle/>
          <a:p>
            <a:pPr indent="0" lvl="0" marL="0" rtl="0" algn="l">
              <a:lnSpc>
                <a:spcPct val="80000"/>
              </a:lnSpc>
              <a:spcBef>
                <a:spcPts val="800"/>
              </a:spcBef>
              <a:spcAft>
                <a:spcPts val="0"/>
              </a:spcAft>
              <a:buSzPts val="1800"/>
              <a:buNone/>
            </a:pPr>
            <a:r>
              <a:rPr lang="en-GB" sz="1800">
                <a:solidFill>
                  <a:srgbClr val="8B9294"/>
                </a:solidFill>
              </a:rPr>
              <a:t>Geohazards </a:t>
            </a:r>
            <a:br>
              <a:rPr lang="en-GB" sz="1800">
                <a:solidFill>
                  <a:srgbClr val="8B9294"/>
                </a:solidFill>
              </a:rPr>
            </a:br>
            <a:r>
              <a:rPr lang="en-GB" sz="1800">
                <a:solidFill>
                  <a:srgbClr val="8B9294"/>
                </a:solidFill>
              </a:rPr>
              <a:t>Exploitation Platform</a:t>
            </a:r>
            <a:endParaRPr sz="1800">
              <a:solidFill>
                <a:srgbClr val="8B9294"/>
              </a:solidFill>
            </a:endParaRPr>
          </a:p>
        </p:txBody>
      </p:sp>
      <p:sp>
        <p:nvSpPr>
          <p:cNvPr id="142" name="Google Shape;142;p28"/>
          <p:cNvSpPr txBox="1"/>
          <p:nvPr>
            <p:ph idx="1" type="body"/>
          </p:nvPr>
        </p:nvSpPr>
        <p:spPr>
          <a:xfrm>
            <a:off x="305531" y="1802606"/>
            <a:ext cx="4126500" cy="1512900"/>
          </a:xfrm>
          <a:prstGeom prst="rect">
            <a:avLst/>
          </a:prstGeom>
          <a:noFill/>
          <a:ln>
            <a:noFill/>
          </a:ln>
        </p:spPr>
        <p:txBody>
          <a:bodyPr anchorCtr="0" anchor="t" bIns="34275" lIns="68575" spcFirstLastPara="1" rIns="68575" wrap="square" tIns="34275">
            <a:noAutofit/>
          </a:bodyPr>
          <a:lstStyle/>
          <a:p>
            <a:pPr indent="-254000" lvl="0" marL="342900" rtl="0" algn="l">
              <a:lnSpc>
                <a:spcPct val="100000"/>
              </a:lnSpc>
              <a:spcBef>
                <a:spcPts val="800"/>
              </a:spcBef>
              <a:spcAft>
                <a:spcPts val="0"/>
              </a:spcAft>
              <a:buClr>
                <a:srgbClr val="1E3539"/>
              </a:buClr>
              <a:buSzPts val="1400"/>
              <a:buFont typeface="Verdana"/>
              <a:buChar char="●"/>
            </a:pPr>
            <a:r>
              <a:rPr lang="en-GB" sz="1400">
                <a:solidFill>
                  <a:srgbClr val="1E3539"/>
                </a:solidFill>
                <a:latin typeface="Verdana"/>
                <a:ea typeface="Verdana"/>
                <a:cs typeface="Verdana"/>
                <a:sym typeface="Verdana"/>
              </a:rPr>
              <a:t>Cloud-based processing </a:t>
            </a:r>
            <a:br>
              <a:rPr lang="en-GB" sz="1400">
                <a:solidFill>
                  <a:srgbClr val="1E3539"/>
                </a:solidFill>
                <a:latin typeface="Verdana"/>
                <a:ea typeface="Verdana"/>
                <a:cs typeface="Verdana"/>
                <a:sym typeface="Verdana"/>
              </a:rPr>
            </a:br>
            <a:r>
              <a:rPr lang="en-GB" sz="1400">
                <a:solidFill>
                  <a:srgbClr val="1E3539"/>
                </a:solidFill>
                <a:latin typeface="Verdana"/>
                <a:ea typeface="Verdana"/>
                <a:cs typeface="Verdana"/>
                <a:sym typeface="Verdana"/>
              </a:rPr>
              <a:t>platform with services </a:t>
            </a:r>
            <a:br>
              <a:rPr lang="en-GB" sz="1400">
                <a:solidFill>
                  <a:srgbClr val="1E3539"/>
                </a:solidFill>
                <a:latin typeface="Verdana"/>
                <a:ea typeface="Verdana"/>
                <a:cs typeface="Verdana"/>
                <a:sym typeface="Verdana"/>
              </a:rPr>
            </a:br>
            <a:r>
              <a:rPr lang="en-GB" sz="1400">
                <a:solidFill>
                  <a:srgbClr val="1E3539"/>
                </a:solidFill>
                <a:latin typeface="Verdana"/>
                <a:ea typeface="Verdana"/>
                <a:cs typeface="Verdana"/>
                <a:sym typeface="Verdana"/>
              </a:rPr>
              <a:t>for monitoring terrain motion and critical infrastructures providing data screening,  event response and area monitoring </a:t>
            </a:r>
            <a:endParaRPr sz="1400">
              <a:solidFill>
                <a:srgbClr val="1E3539"/>
              </a:solidFill>
              <a:latin typeface="Verdana"/>
              <a:ea typeface="Verdana"/>
              <a:cs typeface="Verdana"/>
              <a:sym typeface="Verdana"/>
            </a:endParaRPr>
          </a:p>
        </p:txBody>
      </p:sp>
      <p:sp>
        <p:nvSpPr>
          <p:cNvPr id="143" name="Google Shape;143;p28"/>
          <p:cNvSpPr txBox="1"/>
          <p:nvPr>
            <p:ph idx="2" type="body"/>
          </p:nvPr>
        </p:nvSpPr>
        <p:spPr>
          <a:xfrm>
            <a:off x="4711961" y="1184672"/>
            <a:ext cx="4019400" cy="6180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800"/>
              </a:spcBef>
              <a:spcAft>
                <a:spcPts val="0"/>
              </a:spcAft>
              <a:buSzPts val="1800"/>
              <a:buNone/>
            </a:pPr>
            <a:r>
              <a:rPr lang="en-GB" sz="1800">
                <a:solidFill>
                  <a:srgbClr val="8B9294"/>
                </a:solidFill>
                <a:latin typeface="Verdana"/>
                <a:ea typeface="Verdana"/>
                <a:cs typeface="Verdana"/>
                <a:sym typeface="Verdana"/>
              </a:rPr>
              <a:t>Disaster Charter </a:t>
            </a:r>
            <a:br>
              <a:rPr lang="en-GB" sz="1800">
                <a:solidFill>
                  <a:srgbClr val="8B9294"/>
                </a:solidFill>
                <a:latin typeface="Verdana"/>
                <a:ea typeface="Verdana"/>
                <a:cs typeface="Verdana"/>
                <a:sym typeface="Verdana"/>
              </a:rPr>
            </a:br>
            <a:r>
              <a:rPr lang="en-GB" sz="1800">
                <a:solidFill>
                  <a:srgbClr val="8B9294"/>
                </a:solidFill>
                <a:latin typeface="Verdana"/>
                <a:ea typeface="Verdana"/>
                <a:cs typeface="Verdana"/>
                <a:sym typeface="Verdana"/>
              </a:rPr>
              <a:t>Processing Environment</a:t>
            </a:r>
            <a:endParaRPr sz="1800">
              <a:solidFill>
                <a:srgbClr val="8B9294"/>
              </a:solidFill>
              <a:latin typeface="Verdana"/>
              <a:ea typeface="Verdana"/>
              <a:cs typeface="Verdana"/>
              <a:sym typeface="Verdana"/>
            </a:endParaRPr>
          </a:p>
        </p:txBody>
      </p:sp>
      <p:sp>
        <p:nvSpPr>
          <p:cNvPr id="144" name="Google Shape;144;p28"/>
          <p:cNvSpPr txBox="1"/>
          <p:nvPr>
            <p:ph idx="3" type="body"/>
          </p:nvPr>
        </p:nvSpPr>
        <p:spPr>
          <a:xfrm>
            <a:off x="4711950" y="1802606"/>
            <a:ext cx="4019400" cy="1512900"/>
          </a:xfrm>
          <a:prstGeom prst="rect">
            <a:avLst/>
          </a:prstGeom>
          <a:noFill/>
          <a:ln>
            <a:noFill/>
          </a:ln>
        </p:spPr>
        <p:txBody>
          <a:bodyPr anchorCtr="0" anchor="t" bIns="34275" lIns="68575" spcFirstLastPara="1" rIns="68575" wrap="square" tIns="34275">
            <a:noAutofit/>
          </a:bodyPr>
          <a:lstStyle/>
          <a:p>
            <a:pPr indent="-254000" lvl="0" marL="342900" rtl="0" algn="l">
              <a:lnSpc>
                <a:spcPct val="100000"/>
              </a:lnSpc>
              <a:spcBef>
                <a:spcPts val="800"/>
              </a:spcBef>
              <a:spcAft>
                <a:spcPts val="0"/>
              </a:spcAft>
              <a:buClr>
                <a:srgbClr val="1E3539"/>
              </a:buClr>
              <a:buSzPts val="1400"/>
              <a:buFont typeface="Verdana"/>
              <a:buChar char="●"/>
            </a:pPr>
            <a:r>
              <a:rPr lang="en-GB" sz="1400">
                <a:solidFill>
                  <a:srgbClr val="1E3539"/>
                </a:solidFill>
                <a:latin typeface="Verdana"/>
                <a:ea typeface="Verdana"/>
                <a:cs typeface="Verdana"/>
                <a:sym typeface="Verdana"/>
              </a:rPr>
              <a:t>International Charter ‘Space </a:t>
            </a:r>
            <a:br>
              <a:rPr lang="en-GB" sz="1400">
                <a:solidFill>
                  <a:srgbClr val="1E3539"/>
                </a:solidFill>
                <a:latin typeface="Verdana"/>
                <a:ea typeface="Verdana"/>
                <a:cs typeface="Verdana"/>
                <a:sym typeface="Verdana"/>
              </a:rPr>
            </a:br>
            <a:r>
              <a:rPr lang="en-GB" sz="1400">
                <a:solidFill>
                  <a:srgbClr val="1E3539"/>
                </a:solidFill>
                <a:latin typeface="Verdana"/>
                <a:ea typeface="Verdana"/>
                <a:cs typeface="Verdana"/>
                <a:sym typeface="Verdana"/>
              </a:rPr>
              <a:t>and Major Disasters’:  </a:t>
            </a:r>
            <a:endParaRPr sz="1400">
              <a:solidFill>
                <a:srgbClr val="1E3539"/>
              </a:solidFill>
              <a:latin typeface="Verdana"/>
              <a:ea typeface="Verdana"/>
              <a:cs typeface="Verdana"/>
              <a:sym typeface="Verdana"/>
            </a:endParaRPr>
          </a:p>
          <a:p>
            <a:pPr indent="-254000" lvl="1" marL="685800" rtl="0" algn="l">
              <a:lnSpc>
                <a:spcPct val="100000"/>
              </a:lnSpc>
              <a:spcBef>
                <a:spcPts val="0"/>
              </a:spcBef>
              <a:spcAft>
                <a:spcPts val="0"/>
              </a:spcAft>
              <a:buClr>
                <a:srgbClr val="1E3539"/>
              </a:buClr>
              <a:buSzPts val="1400"/>
              <a:buFont typeface="Verdana"/>
              <a:buChar char="○"/>
            </a:pPr>
            <a:r>
              <a:rPr lang="en-GB" sz="1400">
                <a:solidFill>
                  <a:srgbClr val="1E3539"/>
                </a:solidFill>
                <a:latin typeface="Verdana"/>
                <a:ea typeface="Verdana"/>
                <a:cs typeface="Verdana"/>
                <a:sym typeface="Verdana"/>
              </a:rPr>
              <a:t>space agencies agreement </a:t>
            </a:r>
            <a:br>
              <a:rPr lang="en-GB" sz="1400">
                <a:solidFill>
                  <a:srgbClr val="1E3539"/>
                </a:solidFill>
                <a:latin typeface="Verdana"/>
                <a:ea typeface="Verdana"/>
                <a:cs typeface="Verdana"/>
                <a:sym typeface="Verdana"/>
              </a:rPr>
            </a:br>
            <a:r>
              <a:rPr lang="en-GB" sz="1400">
                <a:solidFill>
                  <a:srgbClr val="1E3539"/>
                </a:solidFill>
                <a:latin typeface="Verdana"/>
                <a:ea typeface="Verdana"/>
                <a:cs typeface="Verdana"/>
                <a:sym typeface="Verdana"/>
              </a:rPr>
              <a:t>supporting the immediate </a:t>
            </a:r>
            <a:br>
              <a:rPr lang="en-GB" sz="1400">
                <a:solidFill>
                  <a:srgbClr val="1E3539"/>
                </a:solidFill>
                <a:latin typeface="Verdana"/>
                <a:ea typeface="Verdana"/>
                <a:cs typeface="Verdana"/>
                <a:sym typeface="Verdana"/>
              </a:rPr>
            </a:br>
            <a:r>
              <a:rPr lang="en-GB" sz="1400">
                <a:solidFill>
                  <a:srgbClr val="1E3539"/>
                </a:solidFill>
                <a:latin typeface="Verdana"/>
                <a:ea typeface="Verdana"/>
                <a:cs typeface="Verdana"/>
                <a:sym typeface="Verdana"/>
              </a:rPr>
              <a:t>disaster response with </a:t>
            </a:r>
            <a:br>
              <a:rPr lang="en-GB" sz="1400">
                <a:solidFill>
                  <a:srgbClr val="1E3539"/>
                </a:solidFill>
                <a:latin typeface="Verdana"/>
                <a:ea typeface="Verdana"/>
                <a:cs typeface="Verdana"/>
                <a:sym typeface="Verdana"/>
              </a:rPr>
            </a:br>
            <a:r>
              <a:rPr lang="en-GB" sz="1400">
                <a:solidFill>
                  <a:srgbClr val="1E3539"/>
                </a:solidFill>
                <a:latin typeface="Verdana"/>
                <a:ea typeface="Verdana"/>
                <a:cs typeface="Verdana"/>
                <a:sym typeface="Verdana"/>
              </a:rPr>
              <a:t>satellite data and information </a:t>
            </a:r>
            <a:endParaRPr sz="1400">
              <a:solidFill>
                <a:srgbClr val="1E3539"/>
              </a:solidFill>
              <a:latin typeface="Verdana"/>
              <a:ea typeface="Verdana"/>
              <a:cs typeface="Verdana"/>
              <a:sym typeface="Verdana"/>
            </a:endParaRPr>
          </a:p>
        </p:txBody>
      </p:sp>
      <p:pic>
        <p:nvPicPr>
          <p:cNvPr id="145" name="Google Shape;145;p28"/>
          <p:cNvPicPr preferRelativeResize="0"/>
          <p:nvPr/>
        </p:nvPicPr>
        <p:blipFill rotWithShape="1">
          <a:blip r:embed="rId3">
            <a:alphaModFix/>
          </a:blip>
          <a:srcRect b="0" l="0" r="0" t="0"/>
          <a:stretch/>
        </p:blipFill>
        <p:spPr>
          <a:xfrm>
            <a:off x="7902376" y="1269131"/>
            <a:ext cx="1158787" cy="1182325"/>
          </a:xfrm>
          <a:prstGeom prst="rect">
            <a:avLst/>
          </a:prstGeom>
          <a:noFill/>
          <a:ln>
            <a:noFill/>
          </a:ln>
        </p:spPr>
      </p:pic>
      <p:pic>
        <p:nvPicPr>
          <p:cNvPr id="146" name="Google Shape;146;p28"/>
          <p:cNvPicPr preferRelativeResize="0"/>
          <p:nvPr/>
        </p:nvPicPr>
        <p:blipFill rotWithShape="1">
          <a:blip r:embed="rId4">
            <a:alphaModFix/>
          </a:blip>
          <a:srcRect b="-62626" l="0" r="0" t="-62649"/>
          <a:stretch/>
        </p:blipFill>
        <p:spPr>
          <a:xfrm>
            <a:off x="2959013" y="1078631"/>
            <a:ext cx="1585425" cy="980850"/>
          </a:xfrm>
          <a:prstGeom prst="rect">
            <a:avLst/>
          </a:prstGeom>
          <a:noFill/>
          <a:ln>
            <a:noFill/>
          </a:ln>
        </p:spPr>
      </p:pic>
      <p:sp>
        <p:nvSpPr>
          <p:cNvPr id="147" name="Google Shape;147;p28"/>
          <p:cNvSpPr txBox="1"/>
          <p:nvPr>
            <p:ph idx="4" type="body"/>
          </p:nvPr>
        </p:nvSpPr>
        <p:spPr>
          <a:xfrm>
            <a:off x="4711961" y="3013472"/>
            <a:ext cx="4019400" cy="6180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800"/>
              </a:spcBef>
              <a:spcAft>
                <a:spcPts val="0"/>
              </a:spcAft>
              <a:buSzPts val="1800"/>
              <a:buNone/>
            </a:pPr>
            <a:r>
              <a:rPr lang="en-GB" sz="1800">
                <a:solidFill>
                  <a:srgbClr val="8B9294"/>
                </a:solidFill>
                <a:latin typeface="Verdana"/>
                <a:ea typeface="Verdana"/>
                <a:cs typeface="Verdana"/>
                <a:sym typeface="Verdana"/>
              </a:rPr>
              <a:t>Copernicus LAC Platform</a:t>
            </a:r>
            <a:endParaRPr sz="1800">
              <a:solidFill>
                <a:srgbClr val="8B9294"/>
              </a:solidFill>
              <a:latin typeface="Verdana"/>
              <a:ea typeface="Verdana"/>
              <a:cs typeface="Verdana"/>
              <a:sym typeface="Verdana"/>
            </a:endParaRPr>
          </a:p>
        </p:txBody>
      </p:sp>
      <p:sp>
        <p:nvSpPr>
          <p:cNvPr id="148" name="Google Shape;148;p28"/>
          <p:cNvSpPr txBox="1"/>
          <p:nvPr>
            <p:ph idx="5" type="body"/>
          </p:nvPr>
        </p:nvSpPr>
        <p:spPr>
          <a:xfrm>
            <a:off x="4711950" y="3631406"/>
            <a:ext cx="4019400" cy="1333500"/>
          </a:xfrm>
          <a:prstGeom prst="rect">
            <a:avLst/>
          </a:prstGeom>
          <a:noFill/>
          <a:ln>
            <a:noFill/>
          </a:ln>
        </p:spPr>
        <p:txBody>
          <a:bodyPr anchorCtr="0" anchor="t" bIns="34275" lIns="68575" spcFirstLastPara="1" rIns="68575" wrap="square" tIns="34275">
            <a:noAutofit/>
          </a:bodyPr>
          <a:lstStyle/>
          <a:p>
            <a:pPr indent="-254000" lvl="0" marL="342900" rtl="0" algn="l">
              <a:lnSpc>
                <a:spcPct val="100000"/>
              </a:lnSpc>
              <a:spcBef>
                <a:spcPts val="800"/>
              </a:spcBef>
              <a:spcAft>
                <a:spcPts val="0"/>
              </a:spcAft>
              <a:buClr>
                <a:srgbClr val="1E3539"/>
              </a:buClr>
              <a:buSzPts val="1400"/>
              <a:buFont typeface="Verdana"/>
              <a:buChar char="●"/>
            </a:pPr>
            <a:r>
              <a:rPr lang="en-GB" sz="1400">
                <a:solidFill>
                  <a:srgbClr val="1E3539"/>
                </a:solidFill>
                <a:latin typeface="Verdana"/>
                <a:ea typeface="Verdana"/>
                <a:cs typeface="Verdana"/>
                <a:sym typeface="Verdana"/>
              </a:rPr>
              <a:t>Provides Copernicus Sentinel </a:t>
            </a:r>
            <a:br>
              <a:rPr lang="en-GB" sz="1400">
                <a:solidFill>
                  <a:srgbClr val="1E3539"/>
                </a:solidFill>
                <a:latin typeface="Verdana"/>
                <a:ea typeface="Verdana"/>
                <a:cs typeface="Verdana"/>
                <a:sym typeface="Verdana"/>
              </a:rPr>
            </a:br>
            <a:r>
              <a:rPr lang="en-GB" sz="1400">
                <a:solidFill>
                  <a:srgbClr val="1E3539"/>
                </a:solidFill>
                <a:latin typeface="Verdana"/>
                <a:ea typeface="Verdana"/>
                <a:cs typeface="Verdana"/>
                <a:sym typeface="Verdana"/>
              </a:rPr>
              <a:t>data and services to the Latin American region and the Caribbean</a:t>
            </a:r>
            <a:endParaRPr sz="1400">
              <a:solidFill>
                <a:srgbClr val="1E3539"/>
              </a:solidFill>
              <a:latin typeface="Verdana"/>
              <a:ea typeface="Verdana"/>
              <a:cs typeface="Verdana"/>
              <a:sym typeface="Verdana"/>
            </a:endParaRPr>
          </a:p>
          <a:p>
            <a:pPr indent="-254000" lvl="0" marL="342900" rtl="0" algn="l">
              <a:lnSpc>
                <a:spcPct val="100000"/>
              </a:lnSpc>
              <a:spcBef>
                <a:spcPts val="800"/>
              </a:spcBef>
              <a:spcAft>
                <a:spcPts val="0"/>
              </a:spcAft>
              <a:buClr>
                <a:srgbClr val="1E3539"/>
              </a:buClr>
              <a:buSzPts val="1400"/>
              <a:buFont typeface="Verdana"/>
              <a:buChar char="●"/>
            </a:pPr>
            <a:r>
              <a:rPr lang="en-GB">
                <a:solidFill>
                  <a:srgbClr val="1E3539"/>
                </a:solidFill>
                <a:latin typeface="Verdana"/>
                <a:ea typeface="Verdana"/>
                <a:cs typeface="Verdana"/>
                <a:sym typeface="Verdana"/>
              </a:rPr>
              <a:t>Capacity building</a:t>
            </a:r>
            <a:r>
              <a:rPr lang="en-GB" sz="1400">
                <a:solidFill>
                  <a:srgbClr val="1E3539"/>
                </a:solidFill>
                <a:latin typeface="Verdana"/>
                <a:ea typeface="Verdana"/>
                <a:cs typeface="Verdana"/>
                <a:sym typeface="Verdana"/>
              </a:rPr>
              <a:t> </a:t>
            </a:r>
            <a:r>
              <a:rPr lang="en-GB">
                <a:solidFill>
                  <a:srgbClr val="1E3539"/>
                </a:solidFill>
                <a:latin typeface="Verdana"/>
                <a:ea typeface="Verdana"/>
                <a:cs typeface="Verdana"/>
                <a:sym typeface="Verdana"/>
              </a:rPr>
              <a:t>for</a:t>
            </a:r>
            <a:r>
              <a:rPr lang="en-GB" sz="1400">
                <a:solidFill>
                  <a:srgbClr val="1E3539"/>
                </a:solidFill>
                <a:latin typeface="Verdana"/>
                <a:ea typeface="Verdana"/>
                <a:cs typeface="Verdana"/>
                <a:sym typeface="Verdana"/>
              </a:rPr>
              <a:t> full operations of the Centre to Panamanian Government </a:t>
            </a:r>
            <a:endParaRPr sz="1400">
              <a:solidFill>
                <a:srgbClr val="1E3539"/>
              </a:solidFill>
              <a:latin typeface="Verdana"/>
              <a:ea typeface="Verdana"/>
              <a:cs typeface="Verdana"/>
              <a:sym typeface="Verdana"/>
            </a:endParaRPr>
          </a:p>
        </p:txBody>
      </p:sp>
      <p:pic>
        <p:nvPicPr>
          <p:cNvPr id="149" name="Google Shape;149;p28"/>
          <p:cNvPicPr preferRelativeResize="0"/>
          <p:nvPr/>
        </p:nvPicPr>
        <p:blipFill rotWithShape="1">
          <a:blip r:embed="rId5">
            <a:alphaModFix/>
          </a:blip>
          <a:srcRect b="0" l="0" r="0" t="0"/>
          <a:stretch/>
        </p:blipFill>
        <p:spPr>
          <a:xfrm>
            <a:off x="7705125" y="3229687"/>
            <a:ext cx="1385082" cy="448388"/>
          </a:xfrm>
          <a:prstGeom prst="rect">
            <a:avLst/>
          </a:prstGeom>
          <a:noFill/>
          <a:ln>
            <a:noFill/>
          </a:ln>
        </p:spPr>
      </p:pic>
      <p:pic>
        <p:nvPicPr>
          <p:cNvPr id="150" name="Google Shape;150;p28"/>
          <p:cNvPicPr preferRelativeResize="0"/>
          <p:nvPr/>
        </p:nvPicPr>
        <p:blipFill rotWithShape="1">
          <a:blip r:embed="rId6">
            <a:alphaModFix/>
          </a:blip>
          <a:srcRect b="0" l="0" r="0" t="0"/>
          <a:stretch/>
        </p:blipFill>
        <p:spPr>
          <a:xfrm>
            <a:off x="3818552" y="3766474"/>
            <a:ext cx="816350" cy="814300"/>
          </a:xfrm>
          <a:prstGeom prst="rect">
            <a:avLst/>
          </a:prstGeom>
          <a:noFill/>
          <a:ln>
            <a:noFill/>
          </a:ln>
        </p:spPr>
      </p:pic>
      <p:sp>
        <p:nvSpPr>
          <p:cNvPr id="151" name="Google Shape;151;p28"/>
          <p:cNvSpPr txBox="1"/>
          <p:nvPr>
            <p:ph idx="1" type="body"/>
          </p:nvPr>
        </p:nvSpPr>
        <p:spPr>
          <a:xfrm>
            <a:off x="305526" y="3242072"/>
            <a:ext cx="4126500" cy="6180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800"/>
              </a:spcBef>
              <a:spcAft>
                <a:spcPts val="0"/>
              </a:spcAft>
              <a:buSzPts val="1900"/>
              <a:buNone/>
            </a:pPr>
            <a:r>
              <a:rPr lang="en-GB" sz="1800">
                <a:solidFill>
                  <a:srgbClr val="8B9294"/>
                </a:solidFill>
              </a:rPr>
              <a:t>FLuorescence EXplorer Data Innovation and Science Cluster </a:t>
            </a:r>
            <a:endParaRPr sz="1800">
              <a:solidFill>
                <a:srgbClr val="8B9294"/>
              </a:solidFill>
            </a:endParaRPr>
          </a:p>
        </p:txBody>
      </p:sp>
      <p:sp>
        <p:nvSpPr>
          <p:cNvPr id="152" name="Google Shape;152;p28"/>
          <p:cNvSpPr txBox="1"/>
          <p:nvPr>
            <p:ph idx="6" type="body"/>
          </p:nvPr>
        </p:nvSpPr>
        <p:spPr>
          <a:xfrm>
            <a:off x="305525" y="3860001"/>
            <a:ext cx="4126500" cy="1182300"/>
          </a:xfrm>
          <a:prstGeom prst="rect">
            <a:avLst/>
          </a:prstGeom>
          <a:noFill/>
          <a:ln>
            <a:noFill/>
          </a:ln>
        </p:spPr>
        <p:txBody>
          <a:bodyPr anchorCtr="0" anchor="t" bIns="34275" lIns="68575" spcFirstLastPara="1" rIns="68575" wrap="square" tIns="34275">
            <a:noAutofit/>
          </a:bodyPr>
          <a:lstStyle/>
          <a:p>
            <a:pPr indent="-254000" lvl="0" marL="342900" rtl="0" algn="l">
              <a:lnSpc>
                <a:spcPct val="100000"/>
              </a:lnSpc>
              <a:spcBef>
                <a:spcPts val="800"/>
              </a:spcBef>
              <a:spcAft>
                <a:spcPts val="0"/>
              </a:spcAft>
              <a:buClr>
                <a:srgbClr val="1E3539"/>
              </a:buClr>
              <a:buSzPts val="1400"/>
              <a:buFont typeface="Verdana"/>
              <a:buChar char="●"/>
            </a:pPr>
            <a:r>
              <a:rPr lang="en-GB" sz="1400">
                <a:solidFill>
                  <a:srgbClr val="1E3539"/>
                </a:solidFill>
                <a:latin typeface="Verdana"/>
                <a:ea typeface="Verdana"/>
                <a:cs typeface="Verdana"/>
                <a:sym typeface="Verdana"/>
              </a:rPr>
              <a:t>Collaborative platform to support </a:t>
            </a:r>
            <a:br>
              <a:rPr lang="en-GB" sz="1400">
                <a:solidFill>
                  <a:srgbClr val="1E3539"/>
                </a:solidFill>
                <a:latin typeface="Verdana"/>
                <a:ea typeface="Verdana"/>
                <a:cs typeface="Verdana"/>
                <a:sym typeface="Verdana"/>
              </a:rPr>
            </a:br>
            <a:r>
              <a:rPr lang="en-GB" sz="1400">
                <a:solidFill>
                  <a:srgbClr val="1E3539"/>
                </a:solidFill>
                <a:latin typeface="Verdana"/>
                <a:ea typeface="Verdana"/>
                <a:cs typeface="Verdana"/>
                <a:sym typeface="Verdana"/>
              </a:rPr>
              <a:t>the development, testing, and </a:t>
            </a:r>
            <a:br>
              <a:rPr lang="en-GB" sz="1400">
                <a:solidFill>
                  <a:srgbClr val="1E3539"/>
                </a:solidFill>
                <a:latin typeface="Verdana"/>
                <a:ea typeface="Verdana"/>
                <a:cs typeface="Verdana"/>
                <a:sym typeface="Verdana"/>
              </a:rPr>
            </a:br>
            <a:r>
              <a:rPr lang="en-GB" sz="1400">
                <a:solidFill>
                  <a:srgbClr val="1E3539"/>
                </a:solidFill>
                <a:latin typeface="Verdana"/>
                <a:ea typeface="Verdana"/>
                <a:cs typeface="Verdana"/>
                <a:sym typeface="Verdana"/>
              </a:rPr>
              <a:t>validation of data processors </a:t>
            </a:r>
            <a:br>
              <a:rPr lang="en-GB" sz="1400">
                <a:solidFill>
                  <a:srgbClr val="1E3539"/>
                </a:solidFill>
                <a:latin typeface="Verdana"/>
                <a:ea typeface="Verdana"/>
                <a:cs typeface="Verdana"/>
                <a:sym typeface="Verdana"/>
              </a:rPr>
            </a:br>
            <a:r>
              <a:rPr lang="en-GB" sz="1400">
                <a:solidFill>
                  <a:srgbClr val="1E3539"/>
                </a:solidFill>
                <a:latin typeface="Verdana"/>
                <a:ea typeface="Verdana"/>
                <a:cs typeface="Verdana"/>
                <a:sym typeface="Verdana"/>
              </a:rPr>
              <a:t>for the upcoming ESA FLEX mission</a:t>
            </a:r>
            <a:endParaRPr sz="1400">
              <a:solidFill>
                <a:srgbClr val="1E3539"/>
              </a:solidFill>
              <a:latin typeface="Verdana"/>
              <a:ea typeface="Verdana"/>
              <a:cs typeface="Verdana"/>
              <a:sym typeface="Verdana"/>
            </a:endParaRPr>
          </a:p>
        </p:txBody>
      </p:sp>
      <p:sp>
        <p:nvSpPr>
          <p:cNvPr id="153" name="Google Shape;153;p28"/>
          <p:cNvSpPr txBox="1"/>
          <p:nvPr>
            <p:ph type="title"/>
          </p:nvPr>
        </p:nvSpPr>
        <p:spPr>
          <a:xfrm>
            <a:off x="2993891" y="179229"/>
            <a:ext cx="6130800" cy="5331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None/>
            </a:pPr>
            <a:r>
              <a:rPr lang="en-GB"/>
              <a:t>Portfolio</a:t>
            </a:r>
            <a:endParaRPr sz="32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9"/>
          <p:cNvSpPr txBox="1"/>
          <p:nvPr>
            <p:ph idx="1" type="body"/>
          </p:nvPr>
        </p:nvSpPr>
        <p:spPr>
          <a:xfrm>
            <a:off x="4711961" y="1184672"/>
            <a:ext cx="4019400" cy="6180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800"/>
              </a:spcBef>
              <a:spcAft>
                <a:spcPts val="0"/>
              </a:spcAft>
              <a:buSzPts val="1800"/>
              <a:buNone/>
            </a:pPr>
            <a:r>
              <a:rPr lang="en-GB" sz="1800">
                <a:solidFill>
                  <a:srgbClr val="8B9294"/>
                </a:solidFill>
                <a:latin typeface="Verdana"/>
                <a:ea typeface="Verdana"/>
                <a:cs typeface="Verdana"/>
                <a:sym typeface="Verdana"/>
              </a:rPr>
              <a:t>Iliad Digital Twins </a:t>
            </a:r>
            <a:br>
              <a:rPr lang="en-GB" sz="1800">
                <a:solidFill>
                  <a:srgbClr val="8B9294"/>
                </a:solidFill>
                <a:latin typeface="Verdana"/>
                <a:ea typeface="Verdana"/>
                <a:cs typeface="Verdana"/>
                <a:sym typeface="Verdana"/>
              </a:rPr>
            </a:br>
            <a:r>
              <a:rPr lang="en-GB" sz="1800">
                <a:solidFill>
                  <a:srgbClr val="8B9294"/>
                </a:solidFill>
                <a:latin typeface="Verdana"/>
                <a:ea typeface="Verdana"/>
                <a:cs typeface="Verdana"/>
                <a:sym typeface="Verdana"/>
              </a:rPr>
              <a:t>of the Oceans</a:t>
            </a:r>
            <a:endParaRPr sz="1800">
              <a:solidFill>
                <a:srgbClr val="8B9294"/>
              </a:solidFill>
              <a:latin typeface="Verdana"/>
              <a:ea typeface="Verdana"/>
              <a:cs typeface="Verdana"/>
              <a:sym typeface="Verdana"/>
            </a:endParaRPr>
          </a:p>
        </p:txBody>
      </p:sp>
      <p:sp>
        <p:nvSpPr>
          <p:cNvPr id="159" name="Google Shape;159;p29"/>
          <p:cNvSpPr txBox="1"/>
          <p:nvPr>
            <p:ph idx="2" type="body"/>
          </p:nvPr>
        </p:nvSpPr>
        <p:spPr>
          <a:xfrm>
            <a:off x="4711950" y="1802606"/>
            <a:ext cx="4019400" cy="1512900"/>
          </a:xfrm>
          <a:prstGeom prst="rect">
            <a:avLst/>
          </a:prstGeom>
          <a:noFill/>
          <a:ln>
            <a:noFill/>
          </a:ln>
        </p:spPr>
        <p:txBody>
          <a:bodyPr anchorCtr="0" anchor="t" bIns="34275" lIns="68575" spcFirstLastPara="1" rIns="68575" wrap="square" tIns="34275">
            <a:noAutofit/>
          </a:bodyPr>
          <a:lstStyle/>
          <a:p>
            <a:pPr indent="-254000" lvl="0" marL="342900" rtl="0" algn="l">
              <a:lnSpc>
                <a:spcPct val="100000"/>
              </a:lnSpc>
              <a:spcBef>
                <a:spcPts val="800"/>
              </a:spcBef>
              <a:spcAft>
                <a:spcPts val="0"/>
              </a:spcAft>
              <a:buClr>
                <a:srgbClr val="1E3539"/>
              </a:buClr>
              <a:buSzPts val="1400"/>
              <a:buFont typeface="Verdana"/>
              <a:buChar char="●"/>
            </a:pPr>
            <a:r>
              <a:rPr lang="en-GB" sz="1400">
                <a:solidFill>
                  <a:srgbClr val="1E3539"/>
                </a:solidFill>
                <a:latin typeface="Verdana"/>
                <a:ea typeface="Verdana"/>
                <a:cs typeface="Verdana"/>
                <a:sym typeface="Verdana"/>
              </a:rPr>
              <a:t>Supporting the packaging of models and data processing chains</a:t>
            </a:r>
            <a:r>
              <a:rPr lang="en-GB">
                <a:solidFill>
                  <a:srgbClr val="1E3539"/>
                </a:solidFill>
                <a:latin typeface="Verdana"/>
                <a:ea typeface="Verdana"/>
                <a:cs typeface="Verdana"/>
                <a:sym typeface="Verdana"/>
              </a:rPr>
              <a:t> for</a:t>
            </a:r>
            <a:r>
              <a:rPr lang="en-GB" sz="1400">
                <a:solidFill>
                  <a:srgbClr val="1E3539"/>
                </a:solidFill>
                <a:latin typeface="Verdana"/>
                <a:ea typeface="Verdana"/>
                <a:cs typeface="Verdana"/>
                <a:sym typeface="Verdana"/>
              </a:rPr>
              <a:t> creating  virtual representations of the sea to integrate Earth observation, modelling, and digital infrastructures </a:t>
            </a:r>
            <a:endParaRPr sz="1400">
              <a:solidFill>
                <a:srgbClr val="1E3539"/>
              </a:solidFill>
              <a:latin typeface="Verdana"/>
              <a:ea typeface="Verdana"/>
              <a:cs typeface="Verdana"/>
              <a:sym typeface="Verdana"/>
            </a:endParaRPr>
          </a:p>
        </p:txBody>
      </p:sp>
      <p:sp>
        <p:nvSpPr>
          <p:cNvPr id="160" name="Google Shape;160;p29"/>
          <p:cNvSpPr txBox="1"/>
          <p:nvPr>
            <p:ph idx="1" type="body"/>
          </p:nvPr>
        </p:nvSpPr>
        <p:spPr>
          <a:xfrm>
            <a:off x="305526" y="1184672"/>
            <a:ext cx="4126500" cy="6180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800"/>
              </a:spcBef>
              <a:spcAft>
                <a:spcPts val="0"/>
              </a:spcAft>
              <a:buSzPts val="1800"/>
              <a:buNone/>
            </a:pPr>
            <a:r>
              <a:rPr lang="en-GB" sz="1800">
                <a:solidFill>
                  <a:srgbClr val="8B9294"/>
                </a:solidFill>
              </a:rPr>
              <a:t>Geohazards </a:t>
            </a:r>
            <a:br>
              <a:rPr lang="en-GB" sz="1800">
                <a:solidFill>
                  <a:srgbClr val="8B9294"/>
                </a:solidFill>
              </a:rPr>
            </a:br>
            <a:r>
              <a:rPr lang="en-GB" sz="1800">
                <a:solidFill>
                  <a:srgbClr val="8B9294"/>
                </a:solidFill>
              </a:rPr>
              <a:t>Digital Twin</a:t>
            </a:r>
            <a:endParaRPr sz="1800">
              <a:solidFill>
                <a:srgbClr val="8B9294"/>
              </a:solidFill>
            </a:endParaRPr>
          </a:p>
        </p:txBody>
      </p:sp>
      <p:sp>
        <p:nvSpPr>
          <p:cNvPr id="161" name="Google Shape;161;p29"/>
          <p:cNvSpPr txBox="1"/>
          <p:nvPr>
            <p:ph idx="3" type="body"/>
          </p:nvPr>
        </p:nvSpPr>
        <p:spPr>
          <a:xfrm>
            <a:off x="305531" y="1802606"/>
            <a:ext cx="4126500" cy="1333500"/>
          </a:xfrm>
          <a:prstGeom prst="rect">
            <a:avLst/>
          </a:prstGeom>
          <a:noFill/>
          <a:ln>
            <a:noFill/>
          </a:ln>
        </p:spPr>
        <p:txBody>
          <a:bodyPr anchorCtr="0" anchor="t" bIns="34275" lIns="68575" spcFirstLastPara="1" rIns="68575" wrap="square" tIns="34275">
            <a:noAutofit/>
          </a:bodyPr>
          <a:lstStyle/>
          <a:p>
            <a:pPr indent="-254000" lvl="0" marL="342900" rtl="0" algn="l">
              <a:spcBef>
                <a:spcPts val="800"/>
              </a:spcBef>
              <a:spcAft>
                <a:spcPts val="0"/>
              </a:spcAft>
              <a:buClr>
                <a:srgbClr val="1E3539"/>
              </a:buClr>
              <a:buSzPts val="1400"/>
              <a:buFont typeface="Verdana"/>
              <a:buChar char="●"/>
            </a:pPr>
            <a:r>
              <a:rPr lang="en-GB">
                <a:solidFill>
                  <a:srgbClr val="1E3539"/>
                </a:solidFill>
                <a:latin typeface="Verdana"/>
                <a:ea typeface="Verdana"/>
                <a:cs typeface="Verdana"/>
                <a:sym typeface="Verdana"/>
              </a:rPr>
              <a:t>Digital Twin Component for </a:t>
            </a:r>
            <a:br>
              <a:rPr lang="en-GB">
                <a:solidFill>
                  <a:srgbClr val="1E3539"/>
                </a:solidFill>
                <a:latin typeface="Verdana"/>
                <a:ea typeface="Verdana"/>
                <a:cs typeface="Verdana"/>
                <a:sym typeface="Verdana"/>
              </a:rPr>
            </a:br>
            <a:r>
              <a:rPr lang="en-GB">
                <a:solidFill>
                  <a:srgbClr val="1E3539"/>
                </a:solidFill>
                <a:latin typeface="Verdana"/>
                <a:ea typeface="Verdana"/>
                <a:cs typeface="Verdana"/>
                <a:sym typeface="Verdana"/>
              </a:rPr>
              <a:t>geohazards (earthquakes, volcanoes, and other natural events)</a:t>
            </a:r>
            <a:endParaRPr>
              <a:solidFill>
                <a:srgbClr val="1E3539"/>
              </a:solidFill>
              <a:latin typeface="Verdana"/>
              <a:ea typeface="Verdana"/>
              <a:cs typeface="Verdana"/>
              <a:sym typeface="Verdana"/>
            </a:endParaRPr>
          </a:p>
          <a:p>
            <a:pPr indent="-254000" lvl="0" marL="342900" rtl="0" algn="l">
              <a:lnSpc>
                <a:spcPct val="100000"/>
              </a:lnSpc>
              <a:spcBef>
                <a:spcPts val="0"/>
              </a:spcBef>
              <a:spcAft>
                <a:spcPts val="0"/>
              </a:spcAft>
              <a:buClr>
                <a:srgbClr val="1E3539"/>
              </a:buClr>
              <a:buSzPts val="1400"/>
              <a:buFont typeface="Verdana"/>
              <a:buChar char="●"/>
            </a:pPr>
            <a:r>
              <a:rPr lang="en-GB">
                <a:solidFill>
                  <a:srgbClr val="1E3539"/>
                </a:solidFill>
                <a:latin typeface="Verdana"/>
                <a:ea typeface="Verdana"/>
                <a:cs typeface="Verdana"/>
                <a:sym typeface="Verdana"/>
              </a:rPr>
              <a:t>Monitoring and managing geohazards with real-time information and models</a:t>
            </a:r>
            <a:endParaRPr sz="1400">
              <a:solidFill>
                <a:srgbClr val="1E3539"/>
              </a:solidFill>
              <a:latin typeface="Verdana"/>
              <a:ea typeface="Verdana"/>
              <a:cs typeface="Verdana"/>
              <a:sym typeface="Verdana"/>
            </a:endParaRPr>
          </a:p>
        </p:txBody>
      </p:sp>
      <p:sp>
        <p:nvSpPr>
          <p:cNvPr id="162" name="Google Shape;162;p29"/>
          <p:cNvSpPr txBox="1"/>
          <p:nvPr>
            <p:ph idx="4" type="body"/>
          </p:nvPr>
        </p:nvSpPr>
        <p:spPr>
          <a:xfrm>
            <a:off x="4711961" y="3013472"/>
            <a:ext cx="4019400" cy="6180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800"/>
              </a:spcBef>
              <a:spcAft>
                <a:spcPts val="0"/>
              </a:spcAft>
              <a:buSzPts val="1800"/>
              <a:buNone/>
            </a:pPr>
            <a:r>
              <a:rPr lang="en-GB" sz="1800">
                <a:solidFill>
                  <a:srgbClr val="8B9294"/>
                </a:solidFill>
                <a:latin typeface="Verdana"/>
                <a:ea typeface="Verdana"/>
                <a:cs typeface="Verdana"/>
                <a:sym typeface="Verdana"/>
              </a:rPr>
              <a:t>Terravision</a:t>
            </a:r>
            <a:endParaRPr sz="1800">
              <a:solidFill>
                <a:srgbClr val="8B9294"/>
              </a:solidFill>
              <a:latin typeface="Verdana"/>
              <a:ea typeface="Verdana"/>
              <a:cs typeface="Verdana"/>
              <a:sym typeface="Verdana"/>
            </a:endParaRPr>
          </a:p>
        </p:txBody>
      </p:sp>
      <p:sp>
        <p:nvSpPr>
          <p:cNvPr id="163" name="Google Shape;163;p29"/>
          <p:cNvSpPr txBox="1"/>
          <p:nvPr>
            <p:ph idx="5" type="body"/>
          </p:nvPr>
        </p:nvSpPr>
        <p:spPr>
          <a:xfrm>
            <a:off x="4711950" y="3631406"/>
            <a:ext cx="4019400" cy="1333500"/>
          </a:xfrm>
          <a:prstGeom prst="rect">
            <a:avLst/>
          </a:prstGeom>
          <a:noFill/>
          <a:ln>
            <a:noFill/>
          </a:ln>
        </p:spPr>
        <p:txBody>
          <a:bodyPr anchorCtr="0" anchor="t" bIns="34275" lIns="68575" spcFirstLastPara="1" rIns="68575" wrap="square" tIns="34275">
            <a:noAutofit/>
          </a:bodyPr>
          <a:lstStyle/>
          <a:p>
            <a:pPr indent="-254000" lvl="0" marL="342900" rtl="0" algn="l">
              <a:lnSpc>
                <a:spcPct val="100000"/>
              </a:lnSpc>
              <a:spcBef>
                <a:spcPts val="800"/>
              </a:spcBef>
              <a:spcAft>
                <a:spcPts val="0"/>
              </a:spcAft>
              <a:buClr>
                <a:srgbClr val="1E3539"/>
              </a:buClr>
              <a:buSzPts val="1400"/>
              <a:buFont typeface="Verdana"/>
              <a:buChar char="●"/>
            </a:pPr>
            <a:r>
              <a:rPr lang="en-GB" sz="1400">
                <a:solidFill>
                  <a:srgbClr val="1E3539"/>
                </a:solidFill>
                <a:latin typeface="Verdana"/>
                <a:ea typeface="Verdana"/>
                <a:cs typeface="Verdana"/>
                <a:sym typeface="Verdana"/>
              </a:rPr>
              <a:t>Enhancing EO services for sustainable mining practices, focusing on the raw materials value chain.</a:t>
            </a:r>
            <a:endParaRPr sz="1400">
              <a:solidFill>
                <a:srgbClr val="1E3539"/>
              </a:solidFill>
              <a:latin typeface="Verdana"/>
              <a:ea typeface="Verdana"/>
              <a:cs typeface="Verdana"/>
              <a:sym typeface="Verdana"/>
            </a:endParaRPr>
          </a:p>
          <a:p>
            <a:pPr indent="-254000" lvl="0" marL="342900" rtl="0" algn="l">
              <a:lnSpc>
                <a:spcPct val="100000"/>
              </a:lnSpc>
              <a:spcBef>
                <a:spcPts val="800"/>
              </a:spcBef>
              <a:spcAft>
                <a:spcPts val="0"/>
              </a:spcAft>
              <a:buClr>
                <a:srgbClr val="1E3539"/>
              </a:buClr>
              <a:buSzPts val="1400"/>
              <a:buFont typeface="Verdana"/>
              <a:buChar char="●"/>
            </a:pPr>
            <a:r>
              <a:rPr lang="en-GB" sz="1400">
                <a:solidFill>
                  <a:srgbClr val="1E3539"/>
                </a:solidFill>
                <a:latin typeface="Verdana"/>
                <a:ea typeface="Verdana"/>
                <a:cs typeface="Verdana"/>
                <a:sym typeface="Verdana"/>
              </a:rPr>
              <a:t>Providing services for monitoring terrain motion and critical infrastructures </a:t>
            </a:r>
            <a:endParaRPr sz="1400">
              <a:solidFill>
                <a:srgbClr val="1E3539"/>
              </a:solidFill>
              <a:latin typeface="Verdana"/>
              <a:ea typeface="Verdana"/>
              <a:cs typeface="Verdana"/>
              <a:sym typeface="Verdana"/>
            </a:endParaRPr>
          </a:p>
        </p:txBody>
      </p:sp>
      <p:pic>
        <p:nvPicPr>
          <p:cNvPr descr="Icon&#10;&#10;Description automatically generated" id="164" name="Google Shape;164;p29"/>
          <p:cNvPicPr preferRelativeResize="0"/>
          <p:nvPr/>
        </p:nvPicPr>
        <p:blipFill rotWithShape="1">
          <a:blip r:embed="rId3">
            <a:alphaModFix/>
          </a:blip>
          <a:srcRect b="0" l="0" r="0" t="0"/>
          <a:stretch/>
        </p:blipFill>
        <p:spPr>
          <a:xfrm>
            <a:off x="7541830" y="1256438"/>
            <a:ext cx="1458600" cy="474338"/>
          </a:xfrm>
          <a:prstGeom prst="rect">
            <a:avLst/>
          </a:prstGeom>
          <a:noFill/>
          <a:ln>
            <a:noFill/>
          </a:ln>
        </p:spPr>
      </p:pic>
      <p:pic>
        <p:nvPicPr>
          <p:cNvPr id="165" name="Google Shape;165;p29"/>
          <p:cNvPicPr preferRelativeResize="0"/>
          <p:nvPr/>
        </p:nvPicPr>
        <p:blipFill rotWithShape="1">
          <a:blip r:embed="rId4">
            <a:alphaModFix/>
          </a:blip>
          <a:srcRect b="0" l="0" r="0" t="0"/>
          <a:stretch/>
        </p:blipFill>
        <p:spPr>
          <a:xfrm>
            <a:off x="6804968" y="3063169"/>
            <a:ext cx="2195463" cy="568237"/>
          </a:xfrm>
          <a:prstGeom prst="rect">
            <a:avLst/>
          </a:prstGeom>
          <a:noFill/>
          <a:ln>
            <a:noFill/>
          </a:ln>
        </p:spPr>
      </p:pic>
      <p:sp>
        <p:nvSpPr>
          <p:cNvPr id="166" name="Google Shape;166;p29"/>
          <p:cNvSpPr txBox="1"/>
          <p:nvPr>
            <p:ph idx="1" type="body"/>
          </p:nvPr>
        </p:nvSpPr>
        <p:spPr>
          <a:xfrm>
            <a:off x="305526" y="3013472"/>
            <a:ext cx="4126500" cy="6180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800"/>
              </a:spcBef>
              <a:spcAft>
                <a:spcPts val="0"/>
              </a:spcAft>
              <a:buSzPts val="1800"/>
              <a:buNone/>
            </a:pPr>
            <a:r>
              <a:rPr lang="en-GB" sz="1800">
                <a:solidFill>
                  <a:srgbClr val="8B9294"/>
                </a:solidFill>
              </a:rPr>
              <a:t>IRIDE Data Lake</a:t>
            </a:r>
            <a:endParaRPr sz="1800">
              <a:solidFill>
                <a:srgbClr val="8B9294"/>
              </a:solidFill>
            </a:endParaRPr>
          </a:p>
        </p:txBody>
      </p:sp>
      <p:sp>
        <p:nvSpPr>
          <p:cNvPr id="167" name="Google Shape;167;p29"/>
          <p:cNvSpPr txBox="1"/>
          <p:nvPr>
            <p:ph idx="6" type="body"/>
          </p:nvPr>
        </p:nvSpPr>
        <p:spPr>
          <a:xfrm>
            <a:off x="305531" y="3631406"/>
            <a:ext cx="4126500" cy="1333500"/>
          </a:xfrm>
          <a:prstGeom prst="rect">
            <a:avLst/>
          </a:prstGeom>
          <a:noFill/>
          <a:ln>
            <a:noFill/>
          </a:ln>
        </p:spPr>
        <p:txBody>
          <a:bodyPr anchorCtr="0" anchor="t" bIns="34275" lIns="68575" spcFirstLastPara="1" rIns="68575" wrap="square" tIns="34275">
            <a:noAutofit/>
          </a:bodyPr>
          <a:lstStyle/>
          <a:p>
            <a:pPr indent="-254000" lvl="0" marL="342900" rtl="0" algn="l">
              <a:lnSpc>
                <a:spcPct val="100000"/>
              </a:lnSpc>
              <a:spcBef>
                <a:spcPts val="800"/>
              </a:spcBef>
              <a:spcAft>
                <a:spcPts val="0"/>
              </a:spcAft>
              <a:buClr>
                <a:srgbClr val="1E3539"/>
              </a:buClr>
              <a:buSzPts val="1400"/>
              <a:buFont typeface="Verdana"/>
              <a:buChar char="●"/>
            </a:pPr>
            <a:r>
              <a:rPr lang="en-GB" sz="1400">
                <a:solidFill>
                  <a:srgbClr val="1E3539"/>
                </a:solidFill>
                <a:latin typeface="Verdana"/>
                <a:ea typeface="Verdana"/>
                <a:cs typeface="Verdana"/>
                <a:sym typeface="Verdana"/>
              </a:rPr>
              <a:t>Satellite constellation financed </a:t>
            </a:r>
            <a:br>
              <a:rPr lang="en-GB" sz="1400">
                <a:solidFill>
                  <a:srgbClr val="1E3539"/>
                </a:solidFill>
                <a:latin typeface="Verdana"/>
                <a:ea typeface="Verdana"/>
                <a:cs typeface="Verdana"/>
                <a:sym typeface="Verdana"/>
              </a:rPr>
            </a:br>
            <a:r>
              <a:rPr lang="en-GB" sz="1400">
                <a:solidFill>
                  <a:srgbClr val="1E3539"/>
                </a:solidFill>
                <a:latin typeface="Verdana"/>
                <a:ea typeface="Verdana"/>
                <a:cs typeface="Verdana"/>
                <a:sym typeface="Verdana"/>
              </a:rPr>
              <a:t>by the Italian PNRR </a:t>
            </a:r>
            <a:endParaRPr sz="1400">
              <a:solidFill>
                <a:srgbClr val="1E3539"/>
              </a:solidFill>
              <a:latin typeface="Verdana"/>
              <a:ea typeface="Verdana"/>
              <a:cs typeface="Verdana"/>
              <a:sym typeface="Verdana"/>
            </a:endParaRPr>
          </a:p>
          <a:p>
            <a:pPr indent="-254000" lvl="0" marL="342900" rtl="0" algn="l">
              <a:lnSpc>
                <a:spcPct val="100000"/>
              </a:lnSpc>
              <a:spcBef>
                <a:spcPts val="0"/>
              </a:spcBef>
              <a:spcAft>
                <a:spcPts val="0"/>
              </a:spcAft>
              <a:buClr>
                <a:srgbClr val="1E3539"/>
              </a:buClr>
              <a:buSzPts val="1400"/>
              <a:buFont typeface="Verdana"/>
              <a:buChar char="●"/>
            </a:pPr>
            <a:r>
              <a:rPr lang="en-GB" sz="1400">
                <a:solidFill>
                  <a:srgbClr val="1E3539"/>
                </a:solidFill>
                <a:latin typeface="Verdana"/>
                <a:ea typeface="Verdana"/>
                <a:cs typeface="Verdana"/>
                <a:sym typeface="Verdana"/>
              </a:rPr>
              <a:t>Data management functions </a:t>
            </a:r>
            <a:br>
              <a:rPr lang="en-GB" sz="1400">
                <a:solidFill>
                  <a:srgbClr val="1E3539"/>
                </a:solidFill>
                <a:latin typeface="Verdana"/>
                <a:ea typeface="Verdana"/>
                <a:cs typeface="Verdana"/>
                <a:sym typeface="Verdana"/>
              </a:rPr>
            </a:br>
            <a:r>
              <a:rPr lang="en-GB" sz="1400">
                <a:solidFill>
                  <a:srgbClr val="1E3539"/>
                </a:solidFill>
                <a:latin typeface="Verdana"/>
                <a:ea typeface="Verdana"/>
                <a:cs typeface="Verdana"/>
                <a:sym typeface="Verdana"/>
              </a:rPr>
              <a:t>to gather, archive, transform, </a:t>
            </a:r>
            <a:br>
              <a:rPr lang="en-GB" sz="1400">
                <a:solidFill>
                  <a:srgbClr val="1E3539"/>
                </a:solidFill>
                <a:latin typeface="Verdana"/>
                <a:ea typeface="Verdana"/>
                <a:cs typeface="Verdana"/>
                <a:sym typeface="Verdana"/>
              </a:rPr>
            </a:br>
            <a:r>
              <a:rPr lang="en-GB" sz="1400">
                <a:solidFill>
                  <a:srgbClr val="1E3539"/>
                </a:solidFill>
                <a:latin typeface="Verdana"/>
                <a:ea typeface="Verdana"/>
                <a:cs typeface="Verdana"/>
                <a:sym typeface="Verdana"/>
              </a:rPr>
              <a:t>to multi-mission datasets</a:t>
            </a:r>
            <a:br>
              <a:rPr lang="en-GB" sz="1400">
                <a:solidFill>
                  <a:srgbClr val="1E3539"/>
                </a:solidFill>
                <a:latin typeface="Verdana"/>
                <a:ea typeface="Verdana"/>
                <a:cs typeface="Verdana"/>
                <a:sym typeface="Verdana"/>
              </a:rPr>
            </a:br>
            <a:endParaRPr sz="1400">
              <a:solidFill>
                <a:srgbClr val="1E3539"/>
              </a:solidFill>
              <a:latin typeface="Verdana"/>
              <a:ea typeface="Verdana"/>
              <a:cs typeface="Verdana"/>
              <a:sym typeface="Verdana"/>
            </a:endParaRPr>
          </a:p>
        </p:txBody>
      </p:sp>
      <p:pic>
        <p:nvPicPr>
          <p:cNvPr id="168" name="Google Shape;168;p29"/>
          <p:cNvPicPr preferRelativeResize="0"/>
          <p:nvPr/>
        </p:nvPicPr>
        <p:blipFill rotWithShape="1">
          <a:blip r:embed="rId5">
            <a:alphaModFix/>
          </a:blip>
          <a:srcRect b="0" l="0" r="0" t="0"/>
          <a:stretch/>
        </p:blipFill>
        <p:spPr>
          <a:xfrm>
            <a:off x="3380570" y="3651113"/>
            <a:ext cx="1158788" cy="1145774"/>
          </a:xfrm>
          <a:prstGeom prst="rect">
            <a:avLst/>
          </a:prstGeom>
          <a:noFill/>
          <a:ln>
            <a:noFill/>
          </a:ln>
        </p:spPr>
      </p:pic>
      <p:sp>
        <p:nvSpPr>
          <p:cNvPr id="169" name="Google Shape;169;p29"/>
          <p:cNvSpPr txBox="1"/>
          <p:nvPr>
            <p:ph type="title"/>
          </p:nvPr>
        </p:nvSpPr>
        <p:spPr>
          <a:xfrm>
            <a:off x="2993891" y="179229"/>
            <a:ext cx="6130800" cy="533100"/>
          </a:xfrm>
          <a:prstGeom prst="rect">
            <a:avLst/>
          </a:prstGeom>
        </p:spPr>
        <p:txBody>
          <a:bodyPr anchorCtr="0" anchor="t" bIns="68575" lIns="68575" spcFirstLastPara="1" rIns="68575" wrap="square" tIns="68575">
            <a:noAutofit/>
          </a:bodyPr>
          <a:lstStyle/>
          <a:p>
            <a:pPr indent="0" lvl="0" marL="0" rtl="0" algn="r">
              <a:spcBef>
                <a:spcPts val="0"/>
              </a:spcBef>
              <a:spcAft>
                <a:spcPts val="0"/>
              </a:spcAft>
              <a:buClr>
                <a:schemeClr val="dk1"/>
              </a:buClr>
              <a:buSzPts val="1100"/>
              <a:buFont typeface="Arial"/>
              <a:buNone/>
            </a:pPr>
            <a:r>
              <a:rPr lang="en-GB"/>
              <a:t>Portfolio</a:t>
            </a:r>
            <a:endParaRPr sz="3200"/>
          </a:p>
        </p:txBody>
      </p:sp>
      <p:pic>
        <p:nvPicPr>
          <p:cNvPr id="170" name="Google Shape;170;p29"/>
          <p:cNvPicPr preferRelativeResize="0"/>
          <p:nvPr/>
        </p:nvPicPr>
        <p:blipFill rotWithShape="1">
          <a:blip r:embed="rId6">
            <a:alphaModFix/>
          </a:blip>
          <a:srcRect b="0" l="0" r="0" t="0"/>
          <a:stretch/>
        </p:blipFill>
        <p:spPr>
          <a:xfrm>
            <a:off x="3502100" y="1151362"/>
            <a:ext cx="961050" cy="83703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id="175" name="Google Shape;175;p30"/>
          <p:cNvPicPr preferRelativeResize="0"/>
          <p:nvPr/>
        </p:nvPicPr>
        <p:blipFill rotWithShape="1">
          <a:blip r:embed="rId3">
            <a:alphaModFix/>
          </a:blip>
          <a:srcRect b="78817" l="0" r="0" t="0"/>
          <a:stretch/>
        </p:blipFill>
        <p:spPr>
          <a:xfrm>
            <a:off x="0" y="1920624"/>
            <a:ext cx="9144001" cy="3165476"/>
          </a:xfrm>
          <a:prstGeom prst="rect">
            <a:avLst/>
          </a:prstGeom>
          <a:noFill/>
          <a:ln cap="flat" cmpd="sng" w="9525">
            <a:solidFill>
              <a:srgbClr val="F3F3F3"/>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COVER">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rradue - Gree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erradue - Gree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