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6" r:id="rId2"/>
    <p:sldMasterId id="2147483668" r:id="rId3"/>
    <p:sldMasterId id="2147483676" r:id="rId4"/>
    <p:sldMasterId id="2147483687" r:id="rId5"/>
    <p:sldMasterId id="2147483653" r:id="rId6"/>
  </p:sldMasterIdLst>
  <p:notesMasterIdLst>
    <p:notesMasterId r:id="rId22"/>
  </p:notesMasterIdLst>
  <p:handoutMasterIdLst>
    <p:handoutMasterId r:id="rId23"/>
  </p:handoutMasterIdLst>
  <p:sldIdLst>
    <p:sldId id="265" r:id="rId7"/>
    <p:sldId id="374" r:id="rId8"/>
    <p:sldId id="375" r:id="rId9"/>
    <p:sldId id="353" r:id="rId10"/>
    <p:sldId id="384" r:id="rId11"/>
    <p:sldId id="376" r:id="rId12"/>
    <p:sldId id="368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280" r:id="rId21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693C"/>
    <a:srgbClr val="818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50C2FC-58F4-4000-BA0F-9D2774EE52DE}" v="259" dt="2025-06-26T18:00:27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94696" autoAdjust="0"/>
  </p:normalViewPr>
  <p:slideViewPr>
    <p:cSldViewPr snapToGrid="0" snapToObjects="1">
      <p:cViewPr varScale="1">
        <p:scale>
          <a:sx n="148" d="100"/>
          <a:sy n="148" d="100"/>
        </p:scale>
        <p:origin x="295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9" d="100"/>
          <a:sy n="119" d="100"/>
        </p:scale>
        <p:origin x="762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Tekic" userId="7a146cdf-0bdc-4abe-a654-33cae12034f3" providerId="ADAL" clId="{AD50C2FC-58F4-4000-BA0F-9D2774EE52DE}"/>
    <pc:docChg chg="undo custSel addSld delSld modSld">
      <pc:chgData name="Ivan Tekic" userId="7a146cdf-0bdc-4abe-a654-33cae12034f3" providerId="ADAL" clId="{AD50C2FC-58F4-4000-BA0F-9D2774EE52DE}" dt="2025-06-30T13:01:57.161" v="1530" actId="20577"/>
      <pc:docMkLst>
        <pc:docMk/>
      </pc:docMkLst>
      <pc:sldChg chg="addSp modSp mod">
        <pc:chgData name="Ivan Tekic" userId="7a146cdf-0bdc-4abe-a654-33cae12034f3" providerId="ADAL" clId="{AD50C2FC-58F4-4000-BA0F-9D2774EE52DE}" dt="2025-06-26T12:37:04.059" v="471" actId="20577"/>
        <pc:sldMkLst>
          <pc:docMk/>
          <pc:sldMk cId="3178674956" sldId="265"/>
        </pc:sldMkLst>
        <pc:spChg chg="mod">
          <ac:chgData name="Ivan Tekic" userId="7a146cdf-0bdc-4abe-a654-33cae12034f3" providerId="ADAL" clId="{AD50C2FC-58F4-4000-BA0F-9D2774EE52DE}" dt="2025-06-26T12:04:25.811" v="103" actId="1076"/>
          <ac:spMkLst>
            <pc:docMk/>
            <pc:sldMk cId="3178674956" sldId="265"/>
            <ac:spMk id="2" creationId="{3BDF5E5D-E7C9-DA49-BC09-79B78DEFD6CB}"/>
          </ac:spMkLst>
        </pc:spChg>
        <pc:spChg chg="add mod">
          <ac:chgData name="Ivan Tekic" userId="7a146cdf-0bdc-4abe-a654-33cae12034f3" providerId="ADAL" clId="{AD50C2FC-58F4-4000-BA0F-9D2774EE52DE}" dt="2025-06-26T12:04:17.071" v="101" actId="1076"/>
          <ac:spMkLst>
            <pc:docMk/>
            <pc:sldMk cId="3178674956" sldId="265"/>
            <ac:spMk id="4" creationId="{F34C86B5-1122-7B12-24B0-5389C340E0D9}"/>
          </ac:spMkLst>
        </pc:spChg>
        <pc:spChg chg="add mod">
          <ac:chgData name="Ivan Tekic" userId="7a146cdf-0bdc-4abe-a654-33cae12034f3" providerId="ADAL" clId="{AD50C2FC-58F4-4000-BA0F-9D2774EE52DE}" dt="2025-06-26T11:57:41.454" v="78" actId="1076"/>
          <ac:spMkLst>
            <pc:docMk/>
            <pc:sldMk cId="3178674956" sldId="265"/>
            <ac:spMk id="6" creationId="{560E1F28-6B00-9612-4609-C2E8171EB0D2}"/>
          </ac:spMkLst>
        </pc:spChg>
        <pc:spChg chg="mod">
          <ac:chgData name="Ivan Tekic" userId="7a146cdf-0bdc-4abe-a654-33cae12034f3" providerId="ADAL" clId="{AD50C2FC-58F4-4000-BA0F-9D2774EE52DE}" dt="2025-06-26T12:37:04.059" v="471" actId="20577"/>
          <ac:spMkLst>
            <pc:docMk/>
            <pc:sldMk cId="3178674956" sldId="265"/>
            <ac:spMk id="10" creationId="{B2D64248-9505-764B-BFCC-39D7962BF4CE}"/>
          </ac:spMkLst>
        </pc:spChg>
      </pc:sldChg>
      <pc:sldChg chg="addSp modSp mod">
        <pc:chgData name="Ivan Tekic" userId="7a146cdf-0bdc-4abe-a654-33cae12034f3" providerId="ADAL" clId="{AD50C2FC-58F4-4000-BA0F-9D2774EE52DE}" dt="2025-06-26T14:13:09.120" v="1049" actId="1076"/>
        <pc:sldMkLst>
          <pc:docMk/>
          <pc:sldMk cId="3197684728" sldId="280"/>
        </pc:sldMkLst>
        <pc:spChg chg="mod">
          <ac:chgData name="Ivan Tekic" userId="7a146cdf-0bdc-4abe-a654-33cae12034f3" providerId="ADAL" clId="{AD50C2FC-58F4-4000-BA0F-9D2774EE52DE}" dt="2025-06-26T14:13:05.576" v="1048" actId="1076"/>
          <ac:spMkLst>
            <pc:docMk/>
            <pc:sldMk cId="3197684728" sldId="280"/>
            <ac:spMk id="2" creationId="{3BDF5E5D-E7C9-DA49-BC09-79B78DEFD6CB}"/>
          </ac:spMkLst>
        </pc:spChg>
        <pc:spChg chg="add mod">
          <ac:chgData name="Ivan Tekic" userId="7a146cdf-0bdc-4abe-a654-33cae12034f3" providerId="ADAL" clId="{AD50C2FC-58F4-4000-BA0F-9D2774EE52DE}" dt="2025-06-26T14:13:09.120" v="1049" actId="1076"/>
          <ac:spMkLst>
            <pc:docMk/>
            <pc:sldMk cId="3197684728" sldId="280"/>
            <ac:spMk id="5" creationId="{02958C51-F4FD-4EBB-DAE2-AC53072C4CB0}"/>
          </ac:spMkLst>
        </pc:spChg>
      </pc:sldChg>
      <pc:sldChg chg="del">
        <pc:chgData name="Ivan Tekic" userId="7a146cdf-0bdc-4abe-a654-33cae12034f3" providerId="ADAL" clId="{AD50C2FC-58F4-4000-BA0F-9D2774EE52DE}" dt="2025-06-26T14:12:35.400" v="1022" actId="47"/>
        <pc:sldMkLst>
          <pc:docMk/>
          <pc:sldMk cId="3947194780" sldId="333"/>
        </pc:sldMkLst>
      </pc:sldChg>
      <pc:sldChg chg="addSp delSp modSp mod modAnim">
        <pc:chgData name="Ivan Tekic" userId="7a146cdf-0bdc-4abe-a654-33cae12034f3" providerId="ADAL" clId="{AD50C2FC-58F4-4000-BA0F-9D2774EE52DE}" dt="2025-06-26T17:52:01.483" v="1318"/>
        <pc:sldMkLst>
          <pc:docMk/>
          <pc:sldMk cId="3505050490" sldId="353"/>
        </pc:sldMkLst>
        <pc:spChg chg="mod">
          <ac:chgData name="Ivan Tekic" userId="7a146cdf-0bdc-4abe-a654-33cae12034f3" providerId="ADAL" clId="{AD50C2FC-58F4-4000-BA0F-9D2774EE52DE}" dt="2025-06-26T12:25:08.859" v="216" actId="404"/>
          <ac:spMkLst>
            <pc:docMk/>
            <pc:sldMk cId="3505050490" sldId="353"/>
            <ac:spMk id="2" creationId="{3FD26BA1-25CE-ADD7-6479-5D75849D68A8}"/>
          </ac:spMkLst>
        </pc:spChg>
        <pc:spChg chg="add mod">
          <ac:chgData name="Ivan Tekic" userId="7a146cdf-0bdc-4abe-a654-33cae12034f3" providerId="ADAL" clId="{AD50C2FC-58F4-4000-BA0F-9D2774EE52DE}" dt="2025-06-26T17:52:01.483" v="1318"/>
          <ac:spMkLst>
            <pc:docMk/>
            <pc:sldMk cId="3505050490" sldId="353"/>
            <ac:spMk id="5" creationId="{9FD47F30-0E3C-5603-D996-B682F3E12461}"/>
          </ac:spMkLst>
        </pc:spChg>
        <pc:spChg chg="add mod">
          <ac:chgData name="Ivan Tekic" userId="7a146cdf-0bdc-4abe-a654-33cae12034f3" providerId="ADAL" clId="{AD50C2FC-58F4-4000-BA0F-9D2774EE52DE}" dt="2025-06-26T12:58:51.793" v="544" actId="20577"/>
          <ac:spMkLst>
            <pc:docMk/>
            <pc:sldMk cId="3505050490" sldId="353"/>
            <ac:spMk id="6" creationId="{2CEB3E67-E545-122F-7FC9-5B2DD74E200C}"/>
          </ac:spMkLst>
        </pc:spChg>
      </pc:sldChg>
      <pc:sldChg chg="del">
        <pc:chgData name="Ivan Tekic" userId="7a146cdf-0bdc-4abe-a654-33cae12034f3" providerId="ADAL" clId="{AD50C2FC-58F4-4000-BA0F-9D2774EE52DE}" dt="2025-06-26T12:59:01.080" v="546" actId="47"/>
        <pc:sldMkLst>
          <pc:docMk/>
          <pc:sldMk cId="3649342668" sldId="354"/>
        </pc:sldMkLst>
      </pc:sldChg>
      <pc:sldChg chg="del">
        <pc:chgData name="Ivan Tekic" userId="7a146cdf-0bdc-4abe-a654-33cae12034f3" providerId="ADAL" clId="{AD50C2FC-58F4-4000-BA0F-9D2774EE52DE}" dt="2025-06-26T14:12:29.662" v="1016" actId="47"/>
        <pc:sldMkLst>
          <pc:docMk/>
          <pc:sldMk cId="3992740728" sldId="355"/>
        </pc:sldMkLst>
      </pc:sldChg>
      <pc:sldChg chg="del">
        <pc:chgData name="Ivan Tekic" userId="7a146cdf-0bdc-4abe-a654-33cae12034f3" providerId="ADAL" clId="{AD50C2FC-58F4-4000-BA0F-9D2774EE52DE}" dt="2025-06-26T14:12:21.053" v="1005" actId="47"/>
        <pc:sldMkLst>
          <pc:docMk/>
          <pc:sldMk cId="38559304" sldId="356"/>
        </pc:sldMkLst>
      </pc:sldChg>
      <pc:sldChg chg="del">
        <pc:chgData name="Ivan Tekic" userId="7a146cdf-0bdc-4abe-a654-33cae12034f3" providerId="ADAL" clId="{AD50C2FC-58F4-4000-BA0F-9D2774EE52DE}" dt="2025-06-26T14:12:21.941" v="1006" actId="47"/>
        <pc:sldMkLst>
          <pc:docMk/>
          <pc:sldMk cId="4108403355" sldId="357"/>
        </pc:sldMkLst>
      </pc:sldChg>
      <pc:sldChg chg="del">
        <pc:chgData name="Ivan Tekic" userId="7a146cdf-0bdc-4abe-a654-33cae12034f3" providerId="ADAL" clId="{AD50C2FC-58F4-4000-BA0F-9D2774EE52DE}" dt="2025-06-26T14:12:23.541" v="1008" actId="47"/>
        <pc:sldMkLst>
          <pc:docMk/>
          <pc:sldMk cId="3570852677" sldId="358"/>
        </pc:sldMkLst>
      </pc:sldChg>
      <pc:sldChg chg="del">
        <pc:chgData name="Ivan Tekic" userId="7a146cdf-0bdc-4abe-a654-33cae12034f3" providerId="ADAL" clId="{AD50C2FC-58F4-4000-BA0F-9D2774EE52DE}" dt="2025-06-26T14:12:22.699" v="1007" actId="47"/>
        <pc:sldMkLst>
          <pc:docMk/>
          <pc:sldMk cId="1111716424" sldId="359"/>
        </pc:sldMkLst>
      </pc:sldChg>
      <pc:sldChg chg="del">
        <pc:chgData name="Ivan Tekic" userId="7a146cdf-0bdc-4abe-a654-33cae12034f3" providerId="ADAL" clId="{AD50C2FC-58F4-4000-BA0F-9D2774EE52DE}" dt="2025-06-26T14:12:24.867" v="1010" actId="47"/>
        <pc:sldMkLst>
          <pc:docMk/>
          <pc:sldMk cId="3988511184" sldId="360"/>
        </pc:sldMkLst>
      </pc:sldChg>
      <pc:sldChg chg="del">
        <pc:chgData name="Ivan Tekic" userId="7a146cdf-0bdc-4abe-a654-33cae12034f3" providerId="ADAL" clId="{AD50C2FC-58F4-4000-BA0F-9D2774EE52DE}" dt="2025-06-26T14:12:25.760" v="1011" actId="47"/>
        <pc:sldMkLst>
          <pc:docMk/>
          <pc:sldMk cId="2604239849" sldId="361"/>
        </pc:sldMkLst>
      </pc:sldChg>
      <pc:sldChg chg="del">
        <pc:chgData name="Ivan Tekic" userId="7a146cdf-0bdc-4abe-a654-33cae12034f3" providerId="ADAL" clId="{AD50C2FC-58F4-4000-BA0F-9D2774EE52DE}" dt="2025-06-26T14:12:24.179" v="1009" actId="47"/>
        <pc:sldMkLst>
          <pc:docMk/>
          <pc:sldMk cId="3784155477" sldId="362"/>
        </pc:sldMkLst>
      </pc:sldChg>
      <pc:sldChg chg="del">
        <pc:chgData name="Ivan Tekic" userId="7a146cdf-0bdc-4abe-a654-33cae12034f3" providerId="ADAL" clId="{AD50C2FC-58F4-4000-BA0F-9D2774EE52DE}" dt="2025-06-26T14:12:26.429" v="1012" actId="47"/>
        <pc:sldMkLst>
          <pc:docMk/>
          <pc:sldMk cId="1290355829" sldId="363"/>
        </pc:sldMkLst>
      </pc:sldChg>
      <pc:sldChg chg="del">
        <pc:chgData name="Ivan Tekic" userId="7a146cdf-0bdc-4abe-a654-33cae12034f3" providerId="ADAL" clId="{AD50C2FC-58F4-4000-BA0F-9D2774EE52DE}" dt="2025-06-26T14:12:27.306" v="1013" actId="47"/>
        <pc:sldMkLst>
          <pc:docMk/>
          <pc:sldMk cId="376607532" sldId="364"/>
        </pc:sldMkLst>
      </pc:sldChg>
      <pc:sldChg chg="del">
        <pc:chgData name="Ivan Tekic" userId="7a146cdf-0bdc-4abe-a654-33cae12034f3" providerId="ADAL" clId="{AD50C2FC-58F4-4000-BA0F-9D2774EE52DE}" dt="2025-06-26T14:12:28.017" v="1014" actId="47"/>
        <pc:sldMkLst>
          <pc:docMk/>
          <pc:sldMk cId="3809047307" sldId="365"/>
        </pc:sldMkLst>
      </pc:sldChg>
      <pc:sldChg chg="del">
        <pc:chgData name="Ivan Tekic" userId="7a146cdf-0bdc-4abe-a654-33cae12034f3" providerId="ADAL" clId="{AD50C2FC-58F4-4000-BA0F-9D2774EE52DE}" dt="2025-06-26T14:12:30.505" v="1017" actId="47"/>
        <pc:sldMkLst>
          <pc:docMk/>
          <pc:sldMk cId="717231852" sldId="366"/>
        </pc:sldMkLst>
      </pc:sldChg>
      <pc:sldChg chg="del">
        <pc:chgData name="Ivan Tekic" userId="7a146cdf-0bdc-4abe-a654-33cae12034f3" providerId="ADAL" clId="{AD50C2FC-58F4-4000-BA0F-9D2774EE52DE}" dt="2025-06-26T14:12:31.874" v="1018" actId="47"/>
        <pc:sldMkLst>
          <pc:docMk/>
          <pc:sldMk cId="155669127" sldId="367"/>
        </pc:sldMkLst>
      </pc:sldChg>
      <pc:sldChg chg="del">
        <pc:chgData name="Ivan Tekic" userId="7a146cdf-0bdc-4abe-a654-33cae12034f3" providerId="ADAL" clId="{AD50C2FC-58F4-4000-BA0F-9D2774EE52DE}" dt="2025-06-26T13:18:19.319" v="680" actId="2696"/>
        <pc:sldMkLst>
          <pc:docMk/>
          <pc:sldMk cId="1196625554" sldId="368"/>
        </pc:sldMkLst>
      </pc:sldChg>
      <pc:sldChg chg="addSp delSp modSp add mod addAnim delAnim modAnim">
        <pc:chgData name="Ivan Tekic" userId="7a146cdf-0bdc-4abe-a654-33cae12034f3" providerId="ADAL" clId="{AD50C2FC-58F4-4000-BA0F-9D2774EE52DE}" dt="2025-06-26T13:18:48.076" v="691" actId="1076"/>
        <pc:sldMkLst>
          <pc:docMk/>
          <pc:sldMk cId="3924757037" sldId="368"/>
        </pc:sldMkLst>
        <pc:graphicFrameChg chg="add del mod">
          <ac:chgData name="Ivan Tekic" userId="7a146cdf-0bdc-4abe-a654-33cae12034f3" providerId="ADAL" clId="{AD50C2FC-58F4-4000-BA0F-9D2774EE52DE}" dt="2025-06-26T13:18:48.076" v="691" actId="1076"/>
          <ac:graphicFrameMkLst>
            <pc:docMk/>
            <pc:sldMk cId="3924757037" sldId="368"/>
            <ac:graphicFrameMk id="5" creationId="{87AB14B5-D93E-7155-B7DE-32B4A174BB0B}"/>
          </ac:graphicFrameMkLst>
        </pc:graphicFrameChg>
      </pc:sldChg>
      <pc:sldChg chg="del">
        <pc:chgData name="Ivan Tekic" userId="7a146cdf-0bdc-4abe-a654-33cae12034f3" providerId="ADAL" clId="{AD50C2FC-58F4-4000-BA0F-9D2774EE52DE}" dt="2025-06-26T14:12:32.662" v="1019" actId="47"/>
        <pc:sldMkLst>
          <pc:docMk/>
          <pc:sldMk cId="3127501894" sldId="370"/>
        </pc:sldMkLst>
      </pc:sldChg>
      <pc:sldChg chg="del">
        <pc:chgData name="Ivan Tekic" userId="7a146cdf-0bdc-4abe-a654-33cae12034f3" providerId="ADAL" clId="{AD50C2FC-58F4-4000-BA0F-9D2774EE52DE}" dt="2025-06-26T14:12:28.880" v="1015" actId="47"/>
        <pc:sldMkLst>
          <pc:docMk/>
          <pc:sldMk cId="2111317794" sldId="371"/>
        </pc:sldMkLst>
      </pc:sldChg>
      <pc:sldChg chg="delSp del mod">
        <pc:chgData name="Ivan Tekic" userId="7a146cdf-0bdc-4abe-a654-33cae12034f3" providerId="ADAL" clId="{AD50C2FC-58F4-4000-BA0F-9D2774EE52DE}" dt="2025-06-26T14:12:33.375" v="1020" actId="47"/>
        <pc:sldMkLst>
          <pc:docMk/>
          <pc:sldMk cId="4059920824" sldId="372"/>
        </pc:sldMkLst>
      </pc:sldChg>
      <pc:sldChg chg="del">
        <pc:chgData name="Ivan Tekic" userId="7a146cdf-0bdc-4abe-a654-33cae12034f3" providerId="ADAL" clId="{AD50C2FC-58F4-4000-BA0F-9D2774EE52DE}" dt="2025-06-26T14:12:34.056" v="1021" actId="47"/>
        <pc:sldMkLst>
          <pc:docMk/>
          <pc:sldMk cId="2654198113" sldId="373"/>
        </pc:sldMkLst>
      </pc:sldChg>
      <pc:sldChg chg="addSp delSp modSp new mod modAnim">
        <pc:chgData name="Ivan Tekic" userId="7a146cdf-0bdc-4abe-a654-33cae12034f3" providerId="ADAL" clId="{AD50C2FC-58F4-4000-BA0F-9D2774EE52DE}" dt="2025-06-30T13:01:57.161" v="1530" actId="20577"/>
        <pc:sldMkLst>
          <pc:docMk/>
          <pc:sldMk cId="141786382" sldId="374"/>
        </pc:sldMkLst>
        <pc:spChg chg="add mod">
          <ac:chgData name="Ivan Tekic" userId="7a146cdf-0bdc-4abe-a654-33cae12034f3" providerId="ADAL" clId="{AD50C2FC-58F4-4000-BA0F-9D2774EE52DE}" dt="2025-06-26T14:32:46.636" v="1175" actId="12"/>
          <ac:spMkLst>
            <pc:docMk/>
            <pc:sldMk cId="141786382" sldId="374"/>
            <ac:spMk id="3" creationId="{F75E7245-DB81-BF1D-2B7E-3951608DEC25}"/>
          </ac:spMkLst>
        </pc:spChg>
        <pc:spChg chg="add mod">
          <ac:chgData name="Ivan Tekic" userId="7a146cdf-0bdc-4abe-a654-33cae12034f3" providerId="ADAL" clId="{AD50C2FC-58F4-4000-BA0F-9D2774EE52DE}" dt="2025-06-26T12:58:01.687" v="532" actId="1076"/>
          <ac:spMkLst>
            <pc:docMk/>
            <pc:sldMk cId="141786382" sldId="374"/>
            <ac:spMk id="7" creationId="{0E1035A5-A48E-8249-BCAC-961BECC1A06D}"/>
          </ac:spMkLst>
        </pc:spChg>
        <pc:spChg chg="add mod">
          <ac:chgData name="Ivan Tekic" userId="7a146cdf-0bdc-4abe-a654-33cae12034f3" providerId="ADAL" clId="{AD50C2FC-58F4-4000-BA0F-9D2774EE52DE}" dt="2025-06-26T12:36:53.807" v="467" actId="20577"/>
          <ac:spMkLst>
            <pc:docMk/>
            <pc:sldMk cId="141786382" sldId="374"/>
            <ac:spMk id="10" creationId="{D27729E2-AF27-0C6F-18CD-DEA22D42B4D5}"/>
          </ac:spMkLst>
        </pc:spChg>
        <pc:spChg chg="add mod">
          <ac:chgData name="Ivan Tekic" userId="7a146cdf-0bdc-4abe-a654-33cae12034f3" providerId="ADAL" clId="{AD50C2FC-58F4-4000-BA0F-9D2774EE52DE}" dt="2025-06-30T13:01:57.161" v="1530" actId="20577"/>
          <ac:spMkLst>
            <pc:docMk/>
            <pc:sldMk cId="141786382" sldId="374"/>
            <ac:spMk id="12" creationId="{2F563958-A4AA-4001-8CC5-A8C07F03138D}"/>
          </ac:spMkLst>
        </pc:spChg>
        <pc:picChg chg="add mod">
          <ac:chgData name="Ivan Tekic" userId="7a146cdf-0bdc-4abe-a654-33cae12034f3" providerId="ADAL" clId="{AD50C2FC-58F4-4000-BA0F-9D2774EE52DE}" dt="2025-06-26T12:09:31.295" v="133" actId="1076"/>
          <ac:picMkLst>
            <pc:docMk/>
            <pc:sldMk cId="141786382" sldId="374"/>
            <ac:picMk id="8" creationId="{0D3C5BE6-26B1-485A-A0E8-2879B57FF233}"/>
          </ac:picMkLst>
        </pc:picChg>
        <pc:picChg chg="add mod ord">
          <ac:chgData name="Ivan Tekic" userId="7a146cdf-0bdc-4abe-a654-33cae12034f3" providerId="ADAL" clId="{AD50C2FC-58F4-4000-BA0F-9D2774EE52DE}" dt="2025-06-26T12:09:00.938" v="131" actId="171"/>
          <ac:picMkLst>
            <pc:docMk/>
            <pc:sldMk cId="141786382" sldId="374"/>
            <ac:picMk id="9" creationId="{EA21DE62-64B5-CE26-A34E-29B90DDADBAB}"/>
          </ac:picMkLst>
        </pc:picChg>
      </pc:sldChg>
      <pc:sldChg chg="addSp delSp modSp new mod modAnim">
        <pc:chgData name="Ivan Tekic" userId="7a146cdf-0bdc-4abe-a654-33cae12034f3" providerId="ADAL" clId="{AD50C2FC-58F4-4000-BA0F-9D2774EE52DE}" dt="2025-06-26T14:20:59.388" v="1108"/>
        <pc:sldMkLst>
          <pc:docMk/>
          <pc:sldMk cId="1774157718" sldId="375"/>
        </pc:sldMkLst>
        <pc:spChg chg="add mod">
          <ac:chgData name="Ivan Tekic" userId="7a146cdf-0bdc-4abe-a654-33cae12034f3" providerId="ADAL" clId="{AD50C2FC-58F4-4000-BA0F-9D2774EE52DE}" dt="2025-06-26T12:13:14.515" v="179" actId="1076"/>
          <ac:spMkLst>
            <pc:docMk/>
            <pc:sldMk cId="1774157718" sldId="375"/>
            <ac:spMk id="5" creationId="{B09DB922-37CE-3185-D031-8A03D793F39B}"/>
          </ac:spMkLst>
        </pc:spChg>
        <pc:spChg chg="add mod">
          <ac:chgData name="Ivan Tekic" userId="7a146cdf-0bdc-4abe-a654-33cae12034f3" providerId="ADAL" clId="{AD50C2FC-58F4-4000-BA0F-9D2774EE52DE}" dt="2025-06-26T12:11:58.911" v="160" actId="1076"/>
          <ac:spMkLst>
            <pc:docMk/>
            <pc:sldMk cId="1774157718" sldId="375"/>
            <ac:spMk id="6" creationId="{125211EC-AB04-B263-05A8-DEAD49A8C12D}"/>
          </ac:spMkLst>
        </pc:spChg>
        <pc:spChg chg="add mod">
          <ac:chgData name="Ivan Tekic" userId="7a146cdf-0bdc-4abe-a654-33cae12034f3" providerId="ADAL" clId="{AD50C2FC-58F4-4000-BA0F-9D2774EE52DE}" dt="2025-06-26T12:12:21.998" v="166" actId="1076"/>
          <ac:spMkLst>
            <pc:docMk/>
            <pc:sldMk cId="1774157718" sldId="375"/>
            <ac:spMk id="7" creationId="{46283F88-040A-200D-E939-3F3AD2A8EF2C}"/>
          </ac:spMkLst>
        </pc:spChg>
        <pc:spChg chg="add mod">
          <ac:chgData name="Ivan Tekic" userId="7a146cdf-0bdc-4abe-a654-33cae12034f3" providerId="ADAL" clId="{AD50C2FC-58F4-4000-BA0F-9D2774EE52DE}" dt="2025-06-26T12:13:21.494" v="180" actId="1076"/>
          <ac:spMkLst>
            <pc:docMk/>
            <pc:sldMk cId="1774157718" sldId="375"/>
            <ac:spMk id="8" creationId="{27DBD439-986F-2E24-5EB8-46C69B1AD22A}"/>
          </ac:spMkLst>
        </pc:spChg>
        <pc:spChg chg="add mod">
          <ac:chgData name="Ivan Tekic" userId="7a146cdf-0bdc-4abe-a654-33cae12034f3" providerId="ADAL" clId="{AD50C2FC-58F4-4000-BA0F-9D2774EE52DE}" dt="2025-06-26T12:13:24.588" v="181" actId="1076"/>
          <ac:spMkLst>
            <pc:docMk/>
            <pc:sldMk cId="1774157718" sldId="375"/>
            <ac:spMk id="9" creationId="{ECEFB7FB-143E-9922-2FA1-FA078B9FE759}"/>
          </ac:spMkLst>
        </pc:spChg>
        <pc:spChg chg="add mod">
          <ac:chgData name="Ivan Tekic" userId="7a146cdf-0bdc-4abe-a654-33cae12034f3" providerId="ADAL" clId="{AD50C2FC-58F4-4000-BA0F-9D2774EE52DE}" dt="2025-06-26T12:12:01.684" v="161" actId="1076"/>
          <ac:spMkLst>
            <pc:docMk/>
            <pc:sldMk cId="1774157718" sldId="375"/>
            <ac:spMk id="10" creationId="{EC8086EC-F3DC-8011-32D2-8C1162F67282}"/>
          </ac:spMkLst>
        </pc:spChg>
        <pc:picChg chg="add mod">
          <ac:chgData name="Ivan Tekic" userId="7a146cdf-0bdc-4abe-a654-33cae12034f3" providerId="ADAL" clId="{AD50C2FC-58F4-4000-BA0F-9D2774EE52DE}" dt="2025-06-26T12:13:10.278" v="178" actId="1076"/>
          <ac:picMkLst>
            <pc:docMk/>
            <pc:sldMk cId="1774157718" sldId="375"/>
            <ac:picMk id="11" creationId="{983C00BD-68E2-25BB-E150-B45E71348ED8}"/>
          </ac:picMkLst>
        </pc:picChg>
      </pc:sldChg>
      <pc:sldChg chg="addSp delSp modSp new mod">
        <pc:chgData name="Ivan Tekic" userId="7a146cdf-0bdc-4abe-a654-33cae12034f3" providerId="ADAL" clId="{AD50C2FC-58F4-4000-BA0F-9D2774EE52DE}" dt="2025-06-26T17:39:15.046" v="1215" actId="1076"/>
        <pc:sldMkLst>
          <pc:docMk/>
          <pc:sldMk cId="1929279215" sldId="376"/>
        </pc:sldMkLst>
        <pc:spChg chg="mod">
          <ac:chgData name="Ivan Tekic" userId="7a146cdf-0bdc-4abe-a654-33cae12034f3" providerId="ADAL" clId="{AD50C2FC-58F4-4000-BA0F-9D2774EE52DE}" dt="2025-06-26T17:39:15.046" v="1215" actId="1076"/>
          <ac:spMkLst>
            <pc:docMk/>
            <pc:sldMk cId="1929279215" sldId="376"/>
            <ac:spMk id="2" creationId="{49E0CEC3-9E41-84C4-C67C-B52571A9079A}"/>
          </ac:spMkLst>
        </pc:spChg>
        <pc:spChg chg="mod">
          <ac:chgData name="Ivan Tekic" userId="7a146cdf-0bdc-4abe-a654-33cae12034f3" providerId="ADAL" clId="{AD50C2FC-58F4-4000-BA0F-9D2774EE52DE}" dt="2025-06-26T13:38:35.731" v="736" actId="114"/>
          <ac:spMkLst>
            <pc:docMk/>
            <pc:sldMk cId="1929279215" sldId="376"/>
            <ac:spMk id="3" creationId="{BD30F1E2-9562-D06B-DBC3-8AED01AEF336}"/>
          </ac:spMkLst>
        </pc:spChg>
        <pc:spChg chg="add mod">
          <ac:chgData name="Ivan Tekic" userId="7a146cdf-0bdc-4abe-a654-33cae12034f3" providerId="ADAL" clId="{AD50C2FC-58F4-4000-BA0F-9D2774EE52DE}" dt="2025-06-26T13:38:38.938" v="737" actId="114"/>
          <ac:spMkLst>
            <pc:docMk/>
            <pc:sldMk cId="1929279215" sldId="376"/>
            <ac:spMk id="6" creationId="{B0836414-0ABD-2E1B-F30A-619D64F595FA}"/>
          </ac:spMkLst>
        </pc:spChg>
        <pc:spChg chg="add mod">
          <ac:chgData name="Ivan Tekic" userId="7a146cdf-0bdc-4abe-a654-33cae12034f3" providerId="ADAL" clId="{AD50C2FC-58F4-4000-BA0F-9D2774EE52DE}" dt="2025-06-26T14:33:46.057" v="1183" actId="13822"/>
          <ac:spMkLst>
            <pc:docMk/>
            <pc:sldMk cId="1929279215" sldId="376"/>
            <ac:spMk id="7" creationId="{B1EEC146-96FF-A4C4-BB5B-D92EF298060B}"/>
          </ac:spMkLst>
        </pc:spChg>
        <pc:spChg chg="add mod">
          <ac:chgData name="Ivan Tekic" userId="7a146cdf-0bdc-4abe-a654-33cae12034f3" providerId="ADAL" clId="{AD50C2FC-58F4-4000-BA0F-9D2774EE52DE}" dt="2025-06-26T13:16:26.555" v="660" actId="1076"/>
          <ac:spMkLst>
            <pc:docMk/>
            <pc:sldMk cId="1929279215" sldId="376"/>
            <ac:spMk id="10" creationId="{58DD0E6A-516E-499B-7934-DC1337986C7B}"/>
          </ac:spMkLst>
        </pc:spChg>
        <pc:spChg chg="add mod">
          <ac:chgData name="Ivan Tekic" userId="7a146cdf-0bdc-4abe-a654-33cae12034f3" providerId="ADAL" clId="{AD50C2FC-58F4-4000-BA0F-9D2774EE52DE}" dt="2025-06-26T13:16:35.532" v="663" actId="1076"/>
          <ac:spMkLst>
            <pc:docMk/>
            <pc:sldMk cId="1929279215" sldId="376"/>
            <ac:spMk id="11" creationId="{E29535D8-739A-EE57-B73C-2D47DFF72A0E}"/>
          </ac:spMkLst>
        </pc:spChg>
        <pc:picChg chg="add mod">
          <ac:chgData name="Ivan Tekic" userId="7a146cdf-0bdc-4abe-a654-33cae12034f3" providerId="ADAL" clId="{AD50C2FC-58F4-4000-BA0F-9D2774EE52DE}" dt="2025-06-26T13:15:54.179" v="651" actId="14100"/>
          <ac:picMkLst>
            <pc:docMk/>
            <pc:sldMk cId="1929279215" sldId="376"/>
            <ac:picMk id="8" creationId="{03ECAFFD-809E-5F47-B2C6-77A99149522B}"/>
          </ac:picMkLst>
        </pc:picChg>
        <pc:picChg chg="add mod">
          <ac:chgData name="Ivan Tekic" userId="7a146cdf-0bdc-4abe-a654-33cae12034f3" providerId="ADAL" clId="{AD50C2FC-58F4-4000-BA0F-9D2774EE52DE}" dt="2025-06-26T13:17:15.519" v="676" actId="14100"/>
          <ac:picMkLst>
            <pc:docMk/>
            <pc:sldMk cId="1929279215" sldId="376"/>
            <ac:picMk id="9" creationId="{F434700C-650B-E932-5EEA-189EDF3D9E3E}"/>
          </ac:picMkLst>
        </pc:picChg>
        <pc:picChg chg="add mod modCrop">
          <ac:chgData name="Ivan Tekic" userId="7a146cdf-0bdc-4abe-a654-33cae12034f3" providerId="ADAL" clId="{AD50C2FC-58F4-4000-BA0F-9D2774EE52DE}" dt="2025-06-26T13:17:18.031" v="677" actId="1076"/>
          <ac:picMkLst>
            <pc:docMk/>
            <pc:sldMk cId="1929279215" sldId="376"/>
            <ac:picMk id="13" creationId="{928E15A5-7639-78D6-F351-C061BD520468}"/>
          </ac:picMkLst>
        </pc:picChg>
      </pc:sldChg>
      <pc:sldChg chg="new del">
        <pc:chgData name="Ivan Tekic" userId="7a146cdf-0bdc-4abe-a654-33cae12034f3" providerId="ADAL" clId="{AD50C2FC-58F4-4000-BA0F-9D2774EE52DE}" dt="2025-06-26T12:17:37.382" v="183" actId="2696"/>
        <pc:sldMkLst>
          <pc:docMk/>
          <pc:sldMk cId="2085277065" sldId="376"/>
        </pc:sldMkLst>
      </pc:sldChg>
      <pc:sldChg chg="addSp delSp modSp new mod modAnim">
        <pc:chgData name="Ivan Tekic" userId="7a146cdf-0bdc-4abe-a654-33cae12034f3" providerId="ADAL" clId="{AD50C2FC-58F4-4000-BA0F-9D2774EE52DE}" dt="2025-06-26T13:38:02.417" v="735"/>
        <pc:sldMkLst>
          <pc:docMk/>
          <pc:sldMk cId="157507340" sldId="377"/>
        </pc:sldMkLst>
        <pc:spChg chg="mod">
          <ac:chgData name="Ivan Tekic" userId="7a146cdf-0bdc-4abe-a654-33cae12034f3" providerId="ADAL" clId="{AD50C2FC-58F4-4000-BA0F-9D2774EE52DE}" dt="2025-06-26T13:31:40.627" v="722" actId="1076"/>
          <ac:spMkLst>
            <pc:docMk/>
            <pc:sldMk cId="157507340" sldId="377"/>
            <ac:spMk id="3" creationId="{55BBD9F5-0232-C727-6A02-05A2813803B9}"/>
          </ac:spMkLst>
        </pc:spChg>
        <pc:spChg chg="add mod">
          <ac:chgData name="Ivan Tekic" userId="7a146cdf-0bdc-4abe-a654-33cae12034f3" providerId="ADAL" clId="{AD50C2FC-58F4-4000-BA0F-9D2774EE52DE}" dt="2025-06-26T13:24:01.175" v="721" actId="1076"/>
          <ac:spMkLst>
            <pc:docMk/>
            <pc:sldMk cId="157507340" sldId="377"/>
            <ac:spMk id="7" creationId="{BC8C58C2-CA8E-73BB-A925-3A8101FA0AE3}"/>
          </ac:spMkLst>
        </pc:spChg>
        <pc:picChg chg="add mod">
          <ac:chgData name="Ivan Tekic" userId="7a146cdf-0bdc-4abe-a654-33cae12034f3" providerId="ADAL" clId="{AD50C2FC-58F4-4000-BA0F-9D2774EE52DE}" dt="2025-06-26T13:20:16.628" v="696" actId="14100"/>
          <ac:picMkLst>
            <pc:docMk/>
            <pc:sldMk cId="157507340" sldId="377"/>
            <ac:picMk id="6" creationId="{E08195D5-7723-00B9-EA43-222363AE8876}"/>
          </ac:picMkLst>
        </pc:picChg>
        <pc:picChg chg="add mod">
          <ac:chgData name="Ivan Tekic" userId="7a146cdf-0bdc-4abe-a654-33cae12034f3" providerId="ADAL" clId="{AD50C2FC-58F4-4000-BA0F-9D2774EE52DE}" dt="2025-06-26T13:37:43.931" v="732" actId="14100"/>
          <ac:picMkLst>
            <pc:docMk/>
            <pc:sldMk cId="157507340" sldId="377"/>
            <ac:picMk id="8" creationId="{52FF37E5-40E4-051F-88C0-9F073534E654}"/>
          </ac:picMkLst>
        </pc:picChg>
      </pc:sldChg>
      <pc:sldChg chg="addSp delSp modSp new mod modAnim">
        <pc:chgData name="Ivan Tekic" userId="7a146cdf-0bdc-4abe-a654-33cae12034f3" providerId="ADAL" clId="{AD50C2FC-58F4-4000-BA0F-9D2774EE52DE}" dt="2025-06-26T14:21:37.828" v="1109"/>
        <pc:sldMkLst>
          <pc:docMk/>
          <pc:sldMk cId="1941066527" sldId="378"/>
        </pc:sldMkLst>
        <pc:spChg chg="mod">
          <ac:chgData name="Ivan Tekic" userId="7a146cdf-0bdc-4abe-a654-33cae12034f3" providerId="ADAL" clId="{AD50C2FC-58F4-4000-BA0F-9D2774EE52DE}" dt="2025-06-26T13:42:09.300" v="801" actId="14100"/>
          <ac:spMkLst>
            <pc:docMk/>
            <pc:sldMk cId="1941066527" sldId="378"/>
            <ac:spMk id="3" creationId="{F77A0231-B7A6-A8CD-FC91-BE8BC2AE071C}"/>
          </ac:spMkLst>
        </pc:spChg>
        <pc:spChg chg="add mod">
          <ac:chgData name="Ivan Tekic" userId="7a146cdf-0bdc-4abe-a654-33cae12034f3" providerId="ADAL" clId="{AD50C2FC-58F4-4000-BA0F-9D2774EE52DE}" dt="2025-06-26T13:41:28.721" v="792" actId="1076"/>
          <ac:spMkLst>
            <pc:docMk/>
            <pc:sldMk cId="1941066527" sldId="378"/>
            <ac:spMk id="11" creationId="{0E88A05C-2AC7-AB3F-3FDA-8907652E7C5F}"/>
          </ac:spMkLst>
        </pc:spChg>
        <pc:spChg chg="add mod">
          <ac:chgData name="Ivan Tekic" userId="7a146cdf-0bdc-4abe-a654-33cae12034f3" providerId="ADAL" clId="{AD50C2FC-58F4-4000-BA0F-9D2774EE52DE}" dt="2025-06-26T13:41:38.286" v="794" actId="1076"/>
          <ac:spMkLst>
            <pc:docMk/>
            <pc:sldMk cId="1941066527" sldId="378"/>
            <ac:spMk id="12" creationId="{934578A8-2C7E-10A2-B255-63D4D20874EA}"/>
          </ac:spMkLst>
        </pc:spChg>
        <pc:spChg chg="add mod">
          <ac:chgData name="Ivan Tekic" userId="7a146cdf-0bdc-4abe-a654-33cae12034f3" providerId="ADAL" clId="{AD50C2FC-58F4-4000-BA0F-9D2774EE52DE}" dt="2025-06-26T13:42:24.060" v="807" actId="1076"/>
          <ac:spMkLst>
            <pc:docMk/>
            <pc:sldMk cId="1941066527" sldId="378"/>
            <ac:spMk id="14" creationId="{065288D5-3ADA-D72D-87CE-A4209E830B3D}"/>
          </ac:spMkLst>
        </pc:spChg>
        <pc:picChg chg="add mod">
          <ac:chgData name="Ivan Tekic" userId="7a146cdf-0bdc-4abe-a654-33cae12034f3" providerId="ADAL" clId="{AD50C2FC-58F4-4000-BA0F-9D2774EE52DE}" dt="2025-06-26T13:40:50.931" v="779" actId="14100"/>
          <ac:picMkLst>
            <pc:docMk/>
            <pc:sldMk cId="1941066527" sldId="378"/>
            <ac:picMk id="7" creationId="{93AF9B7A-314F-8919-A6E7-AAE1EEE8BD32}"/>
          </ac:picMkLst>
        </pc:picChg>
        <pc:picChg chg="add mod">
          <ac:chgData name="Ivan Tekic" userId="7a146cdf-0bdc-4abe-a654-33cae12034f3" providerId="ADAL" clId="{AD50C2FC-58F4-4000-BA0F-9D2774EE52DE}" dt="2025-06-26T13:41:07.123" v="785" actId="1076"/>
          <ac:picMkLst>
            <pc:docMk/>
            <pc:sldMk cId="1941066527" sldId="378"/>
            <ac:picMk id="8" creationId="{DEF6E83F-163F-05E7-46EB-76053A4BF63F}"/>
          </ac:picMkLst>
        </pc:picChg>
        <pc:picChg chg="add mod">
          <ac:chgData name="Ivan Tekic" userId="7a146cdf-0bdc-4abe-a654-33cae12034f3" providerId="ADAL" clId="{AD50C2FC-58F4-4000-BA0F-9D2774EE52DE}" dt="2025-06-26T13:41:08.886" v="786" actId="1076"/>
          <ac:picMkLst>
            <pc:docMk/>
            <pc:sldMk cId="1941066527" sldId="378"/>
            <ac:picMk id="9" creationId="{F8DB9E89-CDBD-C649-0E6B-5A1FA7B88BE7}"/>
          </ac:picMkLst>
        </pc:picChg>
        <pc:picChg chg="add mod">
          <ac:chgData name="Ivan Tekic" userId="7a146cdf-0bdc-4abe-a654-33cae12034f3" providerId="ADAL" clId="{AD50C2FC-58F4-4000-BA0F-9D2774EE52DE}" dt="2025-06-26T13:41:22.552" v="791" actId="1076"/>
          <ac:picMkLst>
            <pc:docMk/>
            <pc:sldMk cId="1941066527" sldId="378"/>
            <ac:picMk id="10" creationId="{7C42C2D4-139B-034F-2FC5-616853B6CD1B}"/>
          </ac:picMkLst>
        </pc:picChg>
      </pc:sldChg>
      <pc:sldChg chg="addSp delSp modSp new mod modAnim">
        <pc:chgData name="Ivan Tekic" userId="7a146cdf-0bdc-4abe-a654-33cae12034f3" providerId="ADAL" clId="{AD50C2FC-58F4-4000-BA0F-9D2774EE52DE}" dt="2025-06-26T17:39:37.949" v="1234" actId="1076"/>
        <pc:sldMkLst>
          <pc:docMk/>
          <pc:sldMk cId="595821006" sldId="379"/>
        </pc:sldMkLst>
        <pc:spChg chg="mod">
          <ac:chgData name="Ivan Tekic" userId="7a146cdf-0bdc-4abe-a654-33cae12034f3" providerId="ADAL" clId="{AD50C2FC-58F4-4000-BA0F-9D2774EE52DE}" dt="2025-06-26T13:50:42.058" v="838" actId="207"/>
          <ac:spMkLst>
            <pc:docMk/>
            <pc:sldMk cId="595821006" sldId="379"/>
            <ac:spMk id="3" creationId="{1032A1F8-727F-85DA-370F-A7E0847BA5B7}"/>
          </ac:spMkLst>
        </pc:spChg>
        <pc:spChg chg="add mod">
          <ac:chgData name="Ivan Tekic" userId="7a146cdf-0bdc-4abe-a654-33cae12034f3" providerId="ADAL" clId="{AD50C2FC-58F4-4000-BA0F-9D2774EE52DE}" dt="2025-06-26T17:39:37.949" v="1234" actId="1076"/>
          <ac:spMkLst>
            <pc:docMk/>
            <pc:sldMk cId="595821006" sldId="379"/>
            <ac:spMk id="5" creationId="{EB51E228-88C8-1156-72C2-64E7E90EE394}"/>
          </ac:spMkLst>
        </pc:spChg>
        <pc:spChg chg="add mod">
          <ac:chgData name="Ivan Tekic" userId="7a146cdf-0bdc-4abe-a654-33cae12034f3" providerId="ADAL" clId="{AD50C2FC-58F4-4000-BA0F-9D2774EE52DE}" dt="2025-06-26T13:51:57.776" v="859" actId="14100"/>
          <ac:spMkLst>
            <pc:docMk/>
            <pc:sldMk cId="595821006" sldId="379"/>
            <ac:spMk id="7" creationId="{C9736527-9B51-2D42-D2EF-46F37C915604}"/>
          </ac:spMkLst>
        </pc:spChg>
        <pc:spChg chg="add mod">
          <ac:chgData name="Ivan Tekic" userId="7a146cdf-0bdc-4abe-a654-33cae12034f3" providerId="ADAL" clId="{AD50C2FC-58F4-4000-BA0F-9D2774EE52DE}" dt="2025-06-26T14:33:53.321" v="1184" actId="13822"/>
          <ac:spMkLst>
            <pc:docMk/>
            <pc:sldMk cId="595821006" sldId="379"/>
            <ac:spMk id="8" creationId="{6122C515-8B10-80BC-51E5-9B9FE1D3D023}"/>
          </ac:spMkLst>
        </pc:spChg>
        <pc:spChg chg="mod">
          <ac:chgData name="Ivan Tekic" userId="7a146cdf-0bdc-4abe-a654-33cae12034f3" providerId="ADAL" clId="{AD50C2FC-58F4-4000-BA0F-9D2774EE52DE}" dt="2025-06-26T13:51:26.869" v="851"/>
          <ac:spMkLst>
            <pc:docMk/>
            <pc:sldMk cId="595821006" sldId="379"/>
            <ac:spMk id="11" creationId="{7BB599CC-828C-A5BE-870F-325E9655ABF5}"/>
          </ac:spMkLst>
        </pc:spChg>
        <pc:spChg chg="mod">
          <ac:chgData name="Ivan Tekic" userId="7a146cdf-0bdc-4abe-a654-33cae12034f3" providerId="ADAL" clId="{AD50C2FC-58F4-4000-BA0F-9D2774EE52DE}" dt="2025-06-26T13:51:26.869" v="851"/>
          <ac:spMkLst>
            <pc:docMk/>
            <pc:sldMk cId="595821006" sldId="379"/>
            <ac:spMk id="12" creationId="{7B9CE970-7CF9-CDF6-E8AF-1119CFD310B8}"/>
          </ac:spMkLst>
        </pc:spChg>
        <pc:spChg chg="mod">
          <ac:chgData name="Ivan Tekic" userId="7a146cdf-0bdc-4abe-a654-33cae12034f3" providerId="ADAL" clId="{AD50C2FC-58F4-4000-BA0F-9D2774EE52DE}" dt="2025-06-26T13:51:26.869" v="851"/>
          <ac:spMkLst>
            <pc:docMk/>
            <pc:sldMk cId="595821006" sldId="379"/>
            <ac:spMk id="13" creationId="{20C0A11D-6BD2-5E53-45E4-EC56C6AC00B7}"/>
          </ac:spMkLst>
        </pc:spChg>
        <pc:grpChg chg="add mod">
          <ac:chgData name="Ivan Tekic" userId="7a146cdf-0bdc-4abe-a654-33cae12034f3" providerId="ADAL" clId="{AD50C2FC-58F4-4000-BA0F-9D2774EE52DE}" dt="2025-06-26T13:51:31.139" v="854" actId="14100"/>
          <ac:grpSpMkLst>
            <pc:docMk/>
            <pc:sldMk cId="595821006" sldId="379"/>
            <ac:grpSpMk id="9" creationId="{9D4E6880-0846-DB40-5018-BD27E8D6B0F3}"/>
          </ac:grpSpMkLst>
        </pc:grpChg>
        <pc:picChg chg="add mod">
          <ac:chgData name="Ivan Tekic" userId="7a146cdf-0bdc-4abe-a654-33cae12034f3" providerId="ADAL" clId="{AD50C2FC-58F4-4000-BA0F-9D2774EE52DE}" dt="2025-06-26T14:30:04.304" v="1140" actId="1582"/>
          <ac:picMkLst>
            <pc:docMk/>
            <pc:sldMk cId="595821006" sldId="379"/>
            <ac:picMk id="14" creationId="{9BA4AC27-8855-7555-BA51-31E8D0D7ADB2}"/>
          </ac:picMkLst>
        </pc:picChg>
        <pc:picChg chg="add mod">
          <ac:chgData name="Ivan Tekic" userId="7a146cdf-0bdc-4abe-a654-33cae12034f3" providerId="ADAL" clId="{AD50C2FC-58F4-4000-BA0F-9D2774EE52DE}" dt="2025-06-26T14:30:15.319" v="1144" actId="1582"/>
          <ac:picMkLst>
            <pc:docMk/>
            <pc:sldMk cId="595821006" sldId="379"/>
            <ac:picMk id="15" creationId="{FD58AE41-D959-03D1-28E6-FEEBF2B34EA1}"/>
          </ac:picMkLst>
        </pc:picChg>
        <pc:picChg chg="add mod">
          <ac:chgData name="Ivan Tekic" userId="7a146cdf-0bdc-4abe-a654-33cae12034f3" providerId="ADAL" clId="{AD50C2FC-58F4-4000-BA0F-9D2774EE52DE}" dt="2025-06-26T14:30:21.684" v="1145" actId="1076"/>
          <ac:picMkLst>
            <pc:docMk/>
            <pc:sldMk cId="595821006" sldId="379"/>
            <ac:picMk id="16" creationId="{56E059B4-007E-358C-CB77-A289265B339B}"/>
          </ac:picMkLst>
        </pc:picChg>
      </pc:sldChg>
      <pc:sldChg chg="addSp delSp modSp add del mod delAnim modAnim">
        <pc:chgData name="Ivan Tekic" userId="7a146cdf-0bdc-4abe-a654-33cae12034f3" providerId="ADAL" clId="{AD50C2FC-58F4-4000-BA0F-9D2774EE52DE}" dt="2025-06-26T13:39:44.528" v="749" actId="47"/>
        <pc:sldMkLst>
          <pc:docMk/>
          <pc:sldMk cId="2999692931" sldId="379"/>
        </pc:sldMkLst>
      </pc:sldChg>
      <pc:sldChg chg="addSp delSp modSp new mod">
        <pc:chgData name="Ivan Tekic" userId="7a146cdf-0bdc-4abe-a654-33cae12034f3" providerId="ADAL" clId="{AD50C2FC-58F4-4000-BA0F-9D2774EE52DE}" dt="2025-06-26T14:29:49.932" v="1138" actId="1582"/>
        <pc:sldMkLst>
          <pc:docMk/>
          <pc:sldMk cId="863861727" sldId="380"/>
        </pc:sldMkLst>
        <pc:spChg chg="add mod">
          <ac:chgData name="Ivan Tekic" userId="7a146cdf-0bdc-4abe-a654-33cae12034f3" providerId="ADAL" clId="{AD50C2FC-58F4-4000-BA0F-9D2774EE52DE}" dt="2025-06-26T14:29:41.218" v="1136" actId="404"/>
          <ac:spMkLst>
            <pc:docMk/>
            <pc:sldMk cId="863861727" sldId="380"/>
            <ac:spMk id="5" creationId="{F8348386-DDC9-471D-FC11-37EEAEECCAFA}"/>
          </ac:spMkLst>
        </pc:spChg>
        <pc:picChg chg="add mod">
          <ac:chgData name="Ivan Tekic" userId="7a146cdf-0bdc-4abe-a654-33cae12034f3" providerId="ADAL" clId="{AD50C2FC-58F4-4000-BA0F-9D2774EE52DE}" dt="2025-06-26T14:29:49.932" v="1138" actId="1582"/>
          <ac:picMkLst>
            <pc:docMk/>
            <pc:sldMk cId="863861727" sldId="380"/>
            <ac:picMk id="17" creationId="{05455ED4-1DB1-EB97-4B5C-0959AD5918A8}"/>
          </ac:picMkLst>
        </pc:picChg>
      </pc:sldChg>
      <pc:sldChg chg="addSp delSp modSp new mod">
        <pc:chgData name="Ivan Tekic" userId="7a146cdf-0bdc-4abe-a654-33cae12034f3" providerId="ADAL" clId="{AD50C2FC-58F4-4000-BA0F-9D2774EE52DE}" dt="2025-06-26T14:12:08.781" v="1004" actId="207"/>
        <pc:sldMkLst>
          <pc:docMk/>
          <pc:sldMk cId="3608868752" sldId="381"/>
        </pc:sldMkLst>
        <pc:spChg chg="mod">
          <ac:chgData name="Ivan Tekic" userId="7a146cdf-0bdc-4abe-a654-33cae12034f3" providerId="ADAL" clId="{AD50C2FC-58F4-4000-BA0F-9D2774EE52DE}" dt="2025-06-26T14:12:08.781" v="1004" actId="207"/>
          <ac:spMkLst>
            <pc:docMk/>
            <pc:sldMk cId="3608868752" sldId="381"/>
            <ac:spMk id="3" creationId="{30D8D3B8-C541-62AD-F91F-0174A7F71EB0}"/>
          </ac:spMkLst>
        </pc:spChg>
        <pc:picChg chg="add mod">
          <ac:chgData name="Ivan Tekic" userId="7a146cdf-0bdc-4abe-a654-33cae12034f3" providerId="ADAL" clId="{AD50C2FC-58F4-4000-BA0F-9D2774EE52DE}" dt="2025-06-26T14:11:38.791" v="1000" actId="14100"/>
          <ac:picMkLst>
            <pc:docMk/>
            <pc:sldMk cId="3608868752" sldId="381"/>
            <ac:picMk id="5" creationId="{7E44A36D-9130-940D-58F7-10A4047EBEDD}"/>
          </ac:picMkLst>
        </pc:picChg>
        <pc:picChg chg="add mod">
          <ac:chgData name="Ivan Tekic" userId="7a146cdf-0bdc-4abe-a654-33cae12034f3" providerId="ADAL" clId="{AD50C2FC-58F4-4000-BA0F-9D2774EE52DE}" dt="2025-06-26T14:11:52.949" v="1003" actId="1582"/>
          <ac:picMkLst>
            <pc:docMk/>
            <pc:sldMk cId="3608868752" sldId="381"/>
            <ac:picMk id="6" creationId="{185BCB83-2AAE-5961-1AFB-2B8370689D57}"/>
          </ac:picMkLst>
        </pc:picChg>
        <pc:picChg chg="add mod">
          <ac:chgData name="Ivan Tekic" userId="7a146cdf-0bdc-4abe-a654-33cae12034f3" providerId="ADAL" clId="{AD50C2FC-58F4-4000-BA0F-9D2774EE52DE}" dt="2025-06-26T14:11:52.949" v="1003" actId="1582"/>
          <ac:picMkLst>
            <pc:docMk/>
            <pc:sldMk cId="3608868752" sldId="381"/>
            <ac:picMk id="7" creationId="{F1ECD556-57AD-9E0A-F3EE-7FA7FC1475B1}"/>
          </ac:picMkLst>
        </pc:picChg>
      </pc:sldChg>
      <pc:sldChg chg="addSp modSp new mod modAnim">
        <pc:chgData name="Ivan Tekic" userId="7a146cdf-0bdc-4abe-a654-33cae12034f3" providerId="ADAL" clId="{AD50C2FC-58F4-4000-BA0F-9D2774EE52DE}" dt="2025-06-26T14:00:24.783" v="931"/>
        <pc:sldMkLst>
          <pc:docMk/>
          <pc:sldMk cId="277662210" sldId="382"/>
        </pc:sldMkLst>
        <pc:spChg chg="add mod">
          <ac:chgData name="Ivan Tekic" userId="7a146cdf-0bdc-4abe-a654-33cae12034f3" providerId="ADAL" clId="{AD50C2FC-58F4-4000-BA0F-9D2774EE52DE}" dt="2025-06-26T13:59:52.076" v="928" actId="1076"/>
          <ac:spMkLst>
            <pc:docMk/>
            <pc:sldMk cId="277662210" sldId="382"/>
            <ac:spMk id="7" creationId="{5BD3F781-41C3-C4F4-7FCA-642F4D11185E}"/>
          </ac:spMkLst>
        </pc:spChg>
        <pc:picChg chg="add mod">
          <ac:chgData name="Ivan Tekic" userId="7a146cdf-0bdc-4abe-a654-33cae12034f3" providerId="ADAL" clId="{AD50C2FC-58F4-4000-BA0F-9D2774EE52DE}" dt="2025-06-26T13:59:52.076" v="928" actId="1076"/>
          <ac:picMkLst>
            <pc:docMk/>
            <pc:sldMk cId="277662210" sldId="382"/>
            <ac:picMk id="5" creationId="{8D0413F7-8789-4ACC-3F7A-950FD2C8A3C1}"/>
          </ac:picMkLst>
        </pc:picChg>
        <pc:picChg chg="add mod">
          <ac:chgData name="Ivan Tekic" userId="7a146cdf-0bdc-4abe-a654-33cae12034f3" providerId="ADAL" clId="{AD50C2FC-58F4-4000-BA0F-9D2774EE52DE}" dt="2025-06-26T13:59:52.076" v="928" actId="1076"/>
          <ac:picMkLst>
            <pc:docMk/>
            <pc:sldMk cId="277662210" sldId="382"/>
            <ac:picMk id="6" creationId="{1D4F0C2F-2647-2476-CC1E-DFEA3A9BAD2A}"/>
          </ac:picMkLst>
        </pc:picChg>
        <pc:cxnChg chg="add mod">
          <ac:chgData name="Ivan Tekic" userId="7a146cdf-0bdc-4abe-a654-33cae12034f3" providerId="ADAL" clId="{AD50C2FC-58F4-4000-BA0F-9D2774EE52DE}" dt="2025-06-26T13:59:52.076" v="928" actId="1076"/>
          <ac:cxnSpMkLst>
            <pc:docMk/>
            <pc:sldMk cId="277662210" sldId="382"/>
            <ac:cxnSpMk id="8" creationId="{7E4C20E5-E48A-A930-6101-157E75A83C63}"/>
          </ac:cxnSpMkLst>
        </pc:cxnChg>
        <pc:cxnChg chg="add mod">
          <ac:chgData name="Ivan Tekic" userId="7a146cdf-0bdc-4abe-a654-33cae12034f3" providerId="ADAL" clId="{AD50C2FC-58F4-4000-BA0F-9D2774EE52DE}" dt="2025-06-26T13:59:52.076" v="928" actId="1076"/>
          <ac:cxnSpMkLst>
            <pc:docMk/>
            <pc:sldMk cId="277662210" sldId="382"/>
            <ac:cxnSpMk id="9" creationId="{5B48A3AD-DCE8-F6CE-6DE1-3AEEA5F7E9F6}"/>
          </ac:cxnSpMkLst>
        </pc:cxnChg>
      </pc:sldChg>
      <pc:sldChg chg="addSp delSp modSp new mod">
        <pc:chgData name="Ivan Tekic" userId="7a146cdf-0bdc-4abe-a654-33cae12034f3" providerId="ADAL" clId="{AD50C2FC-58F4-4000-BA0F-9D2774EE52DE}" dt="2025-06-26T17:39:44.464" v="1238" actId="20577"/>
        <pc:sldMkLst>
          <pc:docMk/>
          <pc:sldMk cId="2409576986" sldId="383"/>
        </pc:sldMkLst>
        <pc:spChg chg="mod">
          <ac:chgData name="Ivan Tekic" userId="7a146cdf-0bdc-4abe-a654-33cae12034f3" providerId="ADAL" clId="{AD50C2FC-58F4-4000-BA0F-9D2774EE52DE}" dt="2025-06-26T17:39:44.464" v="1238" actId="20577"/>
          <ac:spMkLst>
            <pc:docMk/>
            <pc:sldMk cId="2409576986" sldId="383"/>
            <ac:spMk id="3" creationId="{EE62830B-2849-70C0-0928-FCA08095E896}"/>
          </ac:spMkLst>
        </pc:spChg>
      </pc:sldChg>
      <pc:sldChg chg="addSp delSp modSp new mod modAnim">
        <pc:chgData name="Ivan Tekic" userId="7a146cdf-0bdc-4abe-a654-33cae12034f3" providerId="ADAL" clId="{AD50C2FC-58F4-4000-BA0F-9D2774EE52DE}" dt="2025-06-26T18:00:27.780" v="1491" actId="403"/>
        <pc:sldMkLst>
          <pc:docMk/>
          <pc:sldMk cId="2253973776" sldId="384"/>
        </pc:sldMkLst>
        <pc:spChg chg="mod">
          <ac:chgData name="Ivan Tekic" userId="7a146cdf-0bdc-4abe-a654-33cae12034f3" providerId="ADAL" clId="{AD50C2FC-58F4-4000-BA0F-9D2774EE52DE}" dt="2025-06-26T17:39:57.048" v="1239" actId="121"/>
          <ac:spMkLst>
            <pc:docMk/>
            <pc:sldMk cId="2253973776" sldId="384"/>
            <ac:spMk id="2" creationId="{4E1B4D35-7868-3F2C-F0A6-622A20EB57D1}"/>
          </ac:spMkLst>
        </pc:spChg>
        <pc:spChg chg="mod">
          <ac:chgData name="Ivan Tekic" userId="7a146cdf-0bdc-4abe-a654-33cae12034f3" providerId="ADAL" clId="{AD50C2FC-58F4-4000-BA0F-9D2774EE52DE}" dt="2025-06-26T18:00:11.624" v="1487" actId="27636"/>
          <ac:spMkLst>
            <pc:docMk/>
            <pc:sldMk cId="2253973776" sldId="384"/>
            <ac:spMk id="3" creationId="{A713EEA5-CEB5-090F-30A4-532FF2C9C5FC}"/>
          </ac:spMkLst>
        </pc:spChg>
        <pc:spChg chg="add mod">
          <ac:chgData name="Ivan Tekic" userId="7a146cdf-0bdc-4abe-a654-33cae12034f3" providerId="ADAL" clId="{AD50C2FC-58F4-4000-BA0F-9D2774EE52DE}" dt="2025-06-26T18:00:21.358" v="1490" actId="14100"/>
          <ac:spMkLst>
            <pc:docMk/>
            <pc:sldMk cId="2253973776" sldId="384"/>
            <ac:spMk id="7" creationId="{8553F476-CB9C-FA0B-BA93-FE28F8D75E40}"/>
          </ac:spMkLst>
        </pc:spChg>
        <pc:spChg chg="add mod">
          <ac:chgData name="Ivan Tekic" userId="7a146cdf-0bdc-4abe-a654-33cae12034f3" providerId="ADAL" clId="{AD50C2FC-58F4-4000-BA0F-9D2774EE52DE}" dt="2025-06-26T17:57:16.327" v="1455" actId="208"/>
          <ac:spMkLst>
            <pc:docMk/>
            <pc:sldMk cId="2253973776" sldId="384"/>
            <ac:spMk id="10" creationId="{6BED0D82-E459-72C4-F9A5-A695A19A7AFF}"/>
          </ac:spMkLst>
        </pc:spChg>
        <pc:spChg chg="add mod">
          <ac:chgData name="Ivan Tekic" userId="7a146cdf-0bdc-4abe-a654-33cae12034f3" providerId="ADAL" clId="{AD50C2FC-58F4-4000-BA0F-9D2774EE52DE}" dt="2025-06-26T18:00:27.780" v="1491" actId="403"/>
          <ac:spMkLst>
            <pc:docMk/>
            <pc:sldMk cId="2253973776" sldId="384"/>
            <ac:spMk id="12" creationId="{01864267-6CD1-771C-19CC-9CEAE0C56027}"/>
          </ac:spMkLst>
        </pc:spChg>
        <pc:picChg chg="add mod">
          <ac:chgData name="Ivan Tekic" userId="7a146cdf-0bdc-4abe-a654-33cae12034f3" providerId="ADAL" clId="{AD50C2FC-58F4-4000-BA0F-9D2774EE52DE}" dt="2025-06-26T17:41:27.124" v="1295" actId="1076"/>
          <ac:picMkLst>
            <pc:docMk/>
            <pc:sldMk cId="2253973776" sldId="384"/>
            <ac:picMk id="5" creationId="{1BAB03C9-E28F-04E6-3800-1EB3065076A4}"/>
          </ac:picMkLst>
        </pc:picChg>
        <pc:picChg chg="add mod">
          <ac:chgData name="Ivan Tekic" userId="7a146cdf-0bdc-4abe-a654-33cae12034f3" providerId="ADAL" clId="{AD50C2FC-58F4-4000-BA0F-9D2774EE52DE}" dt="2025-06-26T17:55:42.327" v="1447" actId="166"/>
          <ac:picMkLst>
            <pc:docMk/>
            <pc:sldMk cId="2253973776" sldId="384"/>
            <ac:picMk id="8" creationId="{81DC35B5-FD45-3DC9-889A-99F0D949D9F9}"/>
          </ac:picMkLst>
        </pc:picChg>
        <pc:picChg chg="add mod">
          <ac:chgData name="Ivan Tekic" userId="7a146cdf-0bdc-4abe-a654-33cae12034f3" providerId="ADAL" clId="{AD50C2FC-58F4-4000-BA0F-9D2774EE52DE}" dt="2025-06-26T17:59:16.842" v="1480" actId="1076"/>
          <ac:picMkLst>
            <pc:docMk/>
            <pc:sldMk cId="2253973776" sldId="384"/>
            <ac:picMk id="13" creationId="{38891AA5-BD6A-6381-9BF6-5ECD60940B0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2000" b="1" dirty="0" err="1"/>
              <a:t>Ambrosia</a:t>
            </a:r>
            <a:r>
              <a:rPr lang="hr-HR" sz="2000" b="1" baseline="0" dirty="0"/>
              <a:t> time </a:t>
            </a:r>
            <a:r>
              <a:rPr lang="hr-HR" sz="2000" b="1" baseline="0" dirty="0" err="1"/>
              <a:t>series</a:t>
            </a:r>
            <a:r>
              <a:rPr lang="hr-HR" sz="2000" b="1" baseline="0" dirty="0"/>
              <a:t> – band </a:t>
            </a:r>
            <a:r>
              <a:rPr lang="hr-HR" sz="2000" b="1" baseline="0" dirty="0" err="1"/>
              <a:t>values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'https://oikonhr-my.sharepoint.com/personal/itekic_oikon_hr/Documents/Dokumenti/Projekti/1_ESA/ESA_invazivne biljke/WP 4/Ambrozija/timeseries vrijednosti/[Pixel_values_Ambrosia_istok_FINAL.xlsx]Pixel_values_Ambrosia_istok'!$A$1053</c:f>
              <c:strCache>
                <c:ptCount val="1"/>
                <c:pt idx="0">
                  <c:v>2022-08-05</c:v>
                </c:pt>
              </c:strCache>
            </c:strRef>
          </c:tx>
          <c:spPr>
            <a:ln w="19050" cap="rnd">
              <a:solidFill>
                <a:srgbClr val="12683C">
                  <a:lumMod val="20000"/>
                  <a:lumOff val="80000"/>
                </a:srgbClr>
              </a:solidFill>
              <a:round/>
            </a:ln>
            <a:effectLst/>
          </c:spPr>
          <c:marker>
            <c:symbol val="none"/>
          </c:marker>
          <c:xVal>
            <c:strRef>
              <c:f>[3]Pixel_values_Ambrosia_istok!$B$1052:$M$1052</c:f>
              <c:strCache>
                <c:ptCount val="12"/>
                <c:pt idx="0">
                  <c:v>AMB_Average of B1</c:v>
                </c:pt>
                <c:pt idx="1">
                  <c:v>AMB_Average of B2</c:v>
                </c:pt>
                <c:pt idx="2">
                  <c:v>AMB_Average of B3</c:v>
                </c:pt>
                <c:pt idx="3">
                  <c:v>AMB_Average of B4</c:v>
                </c:pt>
                <c:pt idx="4">
                  <c:v>AMB_Average of B5</c:v>
                </c:pt>
                <c:pt idx="5">
                  <c:v>AMB_Average of B6</c:v>
                </c:pt>
                <c:pt idx="6">
                  <c:v>AMB_Average of B7</c:v>
                </c:pt>
                <c:pt idx="7">
                  <c:v>AMB_Average of B8</c:v>
                </c:pt>
                <c:pt idx="8">
                  <c:v>AMB_Average of B8A</c:v>
                </c:pt>
                <c:pt idx="9">
                  <c:v>AMB_Average of B9</c:v>
                </c:pt>
                <c:pt idx="10">
                  <c:v>AMB_Average of B11</c:v>
                </c:pt>
                <c:pt idx="11">
                  <c:v>AMB_Average of B12</c:v>
                </c:pt>
              </c:strCache>
            </c:strRef>
          </c:xVal>
          <c:yVal>
            <c:numRef>
              <c:f>[3]Pixel_values_Ambrosia_istok!$B$1053:$M$1053</c:f>
              <c:numCache>
                <c:formatCode>General</c:formatCode>
                <c:ptCount val="12"/>
                <c:pt idx="0">
                  <c:v>4.5609826846532732E-2</c:v>
                </c:pt>
                <c:pt idx="1">
                  <c:v>6.1657225530099308E-2</c:v>
                </c:pt>
                <c:pt idx="2">
                  <c:v>8.7247398805756035E-2</c:v>
                </c:pt>
                <c:pt idx="3">
                  <c:v>0.10493410449754964</c:v>
                </c:pt>
                <c:pt idx="4">
                  <c:v>0.14780289003614722</c:v>
                </c:pt>
                <c:pt idx="5">
                  <c:v>0.23251329577727109</c:v>
                </c:pt>
                <c:pt idx="6">
                  <c:v>0.26761733968822926</c:v>
                </c:pt>
                <c:pt idx="7">
                  <c:v>0.28625202411516543</c:v>
                </c:pt>
                <c:pt idx="8">
                  <c:v>0.29930924852459401</c:v>
                </c:pt>
                <c:pt idx="9">
                  <c:v>0.30202889959247115</c:v>
                </c:pt>
                <c:pt idx="10">
                  <c:v>0.2839231224935177</c:v>
                </c:pt>
                <c:pt idx="11">
                  <c:v>0.18862254349137991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E0-4715-83F1-918C0439DDB8}"/>
            </c:ext>
          </c:extLst>
        </c:ser>
        <c:ser>
          <c:idx val="1"/>
          <c:order val="1"/>
          <c:tx>
            <c:strRef>
              <c:f>'https://oikonhr-my.sharepoint.com/personal/itekic_oikon_hr/Documents/Dokumenti/Projekti/1_ESA/ESA_invazivne biljke/WP 4/Ambrozija/timeseries vrijednosti/[Pixel_values_Ambrosia_istok_FINAL.xlsx]Pixel_values_Ambrosia_istok'!$A$1054</c:f>
              <c:strCache>
                <c:ptCount val="1"/>
                <c:pt idx="0">
                  <c:v>2022-08-17</c:v>
                </c:pt>
              </c:strCache>
            </c:strRef>
          </c:tx>
          <c:spPr>
            <a:ln w="19050" cap="rnd">
              <a:solidFill>
                <a:srgbClr val="12683C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xVal>
            <c:strRef>
              <c:f>[3]Pixel_values_Ambrosia_istok!$B$1052:$M$1052</c:f>
              <c:strCache>
                <c:ptCount val="12"/>
                <c:pt idx="0">
                  <c:v>AMB_Average of B1</c:v>
                </c:pt>
                <c:pt idx="1">
                  <c:v>AMB_Average of B2</c:v>
                </c:pt>
                <c:pt idx="2">
                  <c:v>AMB_Average of B3</c:v>
                </c:pt>
                <c:pt idx="3">
                  <c:v>AMB_Average of B4</c:v>
                </c:pt>
                <c:pt idx="4">
                  <c:v>AMB_Average of B5</c:v>
                </c:pt>
                <c:pt idx="5">
                  <c:v>AMB_Average of B6</c:v>
                </c:pt>
                <c:pt idx="6">
                  <c:v>AMB_Average of B7</c:v>
                </c:pt>
                <c:pt idx="7">
                  <c:v>AMB_Average of B8</c:v>
                </c:pt>
                <c:pt idx="8">
                  <c:v>AMB_Average of B8A</c:v>
                </c:pt>
                <c:pt idx="9">
                  <c:v>AMB_Average of B9</c:v>
                </c:pt>
                <c:pt idx="10">
                  <c:v>AMB_Average of B11</c:v>
                </c:pt>
                <c:pt idx="11">
                  <c:v>AMB_Average of B12</c:v>
                </c:pt>
              </c:strCache>
            </c:strRef>
          </c:xVal>
          <c:yVal>
            <c:numRef>
              <c:f>[3]Pixel_values_Ambrosia_istok!$B$1054:$M$1054</c:f>
              <c:numCache>
                <c:formatCode>General</c:formatCode>
                <c:ptCount val="12"/>
                <c:pt idx="0">
                  <c:v>4.491271690137124E-2</c:v>
                </c:pt>
                <c:pt idx="1">
                  <c:v>4.4730636027420868E-2</c:v>
                </c:pt>
                <c:pt idx="2">
                  <c:v>7.2515607246256969E-2</c:v>
                </c:pt>
                <c:pt idx="3">
                  <c:v>6.188208114549603E-2</c:v>
                </c:pt>
                <c:pt idx="4">
                  <c:v>0.11922658954052526</c:v>
                </c:pt>
                <c:pt idx="5">
                  <c:v>0.2407179186282129</c:v>
                </c:pt>
                <c:pt idx="6">
                  <c:v>0.27200173504779784</c:v>
                </c:pt>
                <c:pt idx="7">
                  <c:v>0.28108092522345512</c:v>
                </c:pt>
                <c:pt idx="8">
                  <c:v>0.29446416361138983</c:v>
                </c:pt>
                <c:pt idx="9">
                  <c:v>0.28638381282718189</c:v>
                </c:pt>
                <c:pt idx="10">
                  <c:v>0.23817861304117743</c:v>
                </c:pt>
                <c:pt idx="11">
                  <c:v>0.14968034633666769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7E0-4715-83F1-918C0439DDB8}"/>
            </c:ext>
          </c:extLst>
        </c:ser>
        <c:ser>
          <c:idx val="2"/>
          <c:order val="2"/>
          <c:tx>
            <c:strRef>
              <c:f>'https://oikonhr-my.sharepoint.com/personal/itekic_oikon_hr/Documents/Dokumenti/Projekti/1_ESA/ESA_invazivne biljke/WP 4/Ambrozija/timeseries vrijednosti/[Pixel_values_Ambrosia_istok_FINAL.xlsx]Pixel_values_Ambrosia_istok'!$A$1055</c:f>
              <c:strCache>
                <c:ptCount val="1"/>
                <c:pt idx="0">
                  <c:v>2022-08-27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strRef>
              <c:f>[3]Pixel_values_Ambrosia_istok!$B$1052:$M$1052</c:f>
              <c:strCache>
                <c:ptCount val="12"/>
                <c:pt idx="0">
                  <c:v>AMB_Average of B1</c:v>
                </c:pt>
                <c:pt idx="1">
                  <c:v>AMB_Average of B2</c:v>
                </c:pt>
                <c:pt idx="2">
                  <c:v>AMB_Average of B3</c:v>
                </c:pt>
                <c:pt idx="3">
                  <c:v>AMB_Average of B4</c:v>
                </c:pt>
                <c:pt idx="4">
                  <c:v>AMB_Average of B5</c:v>
                </c:pt>
                <c:pt idx="5">
                  <c:v>AMB_Average of B6</c:v>
                </c:pt>
                <c:pt idx="6">
                  <c:v>AMB_Average of B7</c:v>
                </c:pt>
                <c:pt idx="7">
                  <c:v>AMB_Average of B8</c:v>
                </c:pt>
                <c:pt idx="8">
                  <c:v>AMB_Average of B8A</c:v>
                </c:pt>
                <c:pt idx="9">
                  <c:v>AMB_Average of B9</c:v>
                </c:pt>
                <c:pt idx="10">
                  <c:v>AMB_Average of B11</c:v>
                </c:pt>
                <c:pt idx="11">
                  <c:v>AMB_Average of B12</c:v>
                </c:pt>
              </c:strCache>
            </c:strRef>
          </c:xVal>
          <c:yVal>
            <c:numRef>
              <c:f>[3]Pixel_values_Ambrosia_istok!$B$1055:$M$1055</c:f>
              <c:numCache>
                <c:formatCode>General</c:formatCode>
                <c:ptCount val="12"/>
                <c:pt idx="0">
                  <c:v>4.5669942405182497E-2</c:v>
                </c:pt>
                <c:pt idx="1">
                  <c:v>4.488439313162957E-2</c:v>
                </c:pt>
                <c:pt idx="2">
                  <c:v>7.153410438685058E-2</c:v>
                </c:pt>
                <c:pt idx="3">
                  <c:v>5.3516763074032823E-2</c:v>
                </c:pt>
                <c:pt idx="4">
                  <c:v>0.11126762977397479</c:v>
                </c:pt>
                <c:pt idx="5">
                  <c:v>0.24296705063023302</c:v>
                </c:pt>
                <c:pt idx="6">
                  <c:v>0.27643872754422211</c:v>
                </c:pt>
                <c:pt idx="7">
                  <c:v>0.28224855471897664</c:v>
                </c:pt>
                <c:pt idx="8">
                  <c:v>0.29999364016717561</c:v>
                </c:pt>
                <c:pt idx="9">
                  <c:v>0.29204913043562386</c:v>
                </c:pt>
                <c:pt idx="10">
                  <c:v>0.2102202315723275</c:v>
                </c:pt>
                <c:pt idx="11">
                  <c:v>0.12004739829915062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7E0-4715-83F1-918C0439DDB8}"/>
            </c:ext>
          </c:extLst>
        </c:ser>
        <c:ser>
          <c:idx val="3"/>
          <c:order val="3"/>
          <c:tx>
            <c:strRef>
              <c:f>'https://oikonhr-my.sharepoint.com/personal/itekic_oikon_hr/Documents/Dokumenti/Projekti/1_ESA/ESA_invazivne biljke/WP 4/Ambrozija/timeseries vrijednosti/[Pixel_values_Ambrosia_istok_FINAL.xlsx]Pixel_values_Ambrosia_istok'!$A$1056</c:f>
              <c:strCache>
                <c:ptCount val="1"/>
                <c:pt idx="0">
                  <c:v>2022-09-06</c:v>
                </c:pt>
              </c:strCache>
            </c:strRef>
          </c:tx>
          <c:spPr>
            <a:ln w="19050" cap="rnd">
              <a:solidFill>
                <a:srgbClr val="12693C"/>
              </a:solidFill>
              <a:round/>
            </a:ln>
            <a:effectLst/>
          </c:spPr>
          <c:marker>
            <c:symbol val="none"/>
          </c:marker>
          <c:xVal>
            <c:strRef>
              <c:f>[3]Pixel_values_Ambrosia_istok!$B$1052:$M$1052</c:f>
              <c:strCache>
                <c:ptCount val="12"/>
                <c:pt idx="0">
                  <c:v>AMB_Average of B1</c:v>
                </c:pt>
                <c:pt idx="1">
                  <c:v>AMB_Average of B2</c:v>
                </c:pt>
                <c:pt idx="2">
                  <c:v>AMB_Average of B3</c:v>
                </c:pt>
                <c:pt idx="3">
                  <c:v>AMB_Average of B4</c:v>
                </c:pt>
                <c:pt idx="4">
                  <c:v>AMB_Average of B5</c:v>
                </c:pt>
                <c:pt idx="5">
                  <c:v>AMB_Average of B6</c:v>
                </c:pt>
                <c:pt idx="6">
                  <c:v>AMB_Average of B7</c:v>
                </c:pt>
                <c:pt idx="7">
                  <c:v>AMB_Average of B8</c:v>
                </c:pt>
                <c:pt idx="8">
                  <c:v>AMB_Average of B8A</c:v>
                </c:pt>
                <c:pt idx="9">
                  <c:v>AMB_Average of B9</c:v>
                </c:pt>
                <c:pt idx="10">
                  <c:v>AMB_Average of B11</c:v>
                </c:pt>
                <c:pt idx="11">
                  <c:v>AMB_Average of B12</c:v>
                </c:pt>
              </c:strCache>
            </c:strRef>
          </c:xVal>
          <c:yVal>
            <c:numRef>
              <c:f>[3]Pixel_values_Ambrosia_istok!$B$1056:$M$1056</c:f>
              <c:numCache>
                <c:formatCode>General</c:formatCode>
                <c:ptCount val="12"/>
                <c:pt idx="0">
                  <c:v>4.7942196573480693E-2</c:v>
                </c:pt>
                <c:pt idx="1">
                  <c:v>4.5856069515033945E-2</c:v>
                </c:pt>
                <c:pt idx="2">
                  <c:v>6.9516185111220846E-2</c:v>
                </c:pt>
                <c:pt idx="3">
                  <c:v>5.2627745800452416E-2</c:v>
                </c:pt>
                <c:pt idx="4">
                  <c:v>0.109669941870463</c:v>
                </c:pt>
                <c:pt idx="5">
                  <c:v>0.22538208100148008</c:v>
                </c:pt>
                <c:pt idx="6">
                  <c:v>0.25628208132148461</c:v>
                </c:pt>
                <c:pt idx="7">
                  <c:v>0.26188092502210858</c:v>
                </c:pt>
                <c:pt idx="8">
                  <c:v>0.28257976937500717</c:v>
                </c:pt>
                <c:pt idx="9">
                  <c:v>0.28289769038644119</c:v>
                </c:pt>
                <c:pt idx="10">
                  <c:v>0.20455664766661683</c:v>
                </c:pt>
                <c:pt idx="11">
                  <c:v>0.11549942195415464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7E0-4715-83F1-918C0439DDB8}"/>
            </c:ext>
          </c:extLst>
        </c:ser>
        <c:ser>
          <c:idx val="4"/>
          <c:order val="4"/>
          <c:tx>
            <c:strRef>
              <c:f>'https://oikonhr-my.sharepoint.com/personal/itekic_oikon_hr/Documents/Dokumenti/Projekti/1_ESA/ESA_invazivne biljke/WP 4/Ambrozija/timeseries vrijednosti/[Pixel_values_Ambrosia_istok_FINAL.xlsx]Pixel_values_Ambrosia_istok'!$A$1057</c:f>
              <c:strCache>
                <c:ptCount val="1"/>
                <c:pt idx="0">
                  <c:v>2022-10-16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strRef>
              <c:f>[3]Pixel_values_Ambrosia_istok!$B$1052:$M$1052</c:f>
              <c:strCache>
                <c:ptCount val="12"/>
                <c:pt idx="0">
                  <c:v>AMB_Average of B1</c:v>
                </c:pt>
                <c:pt idx="1">
                  <c:v>AMB_Average of B2</c:v>
                </c:pt>
                <c:pt idx="2">
                  <c:v>AMB_Average of B3</c:v>
                </c:pt>
                <c:pt idx="3">
                  <c:v>AMB_Average of B4</c:v>
                </c:pt>
                <c:pt idx="4">
                  <c:v>AMB_Average of B5</c:v>
                </c:pt>
                <c:pt idx="5">
                  <c:v>AMB_Average of B6</c:v>
                </c:pt>
                <c:pt idx="6">
                  <c:v>AMB_Average of B7</c:v>
                </c:pt>
                <c:pt idx="7">
                  <c:v>AMB_Average of B8</c:v>
                </c:pt>
                <c:pt idx="8">
                  <c:v>AMB_Average of B8A</c:v>
                </c:pt>
                <c:pt idx="9">
                  <c:v>AMB_Average of B9</c:v>
                </c:pt>
                <c:pt idx="10">
                  <c:v>AMB_Average of B11</c:v>
                </c:pt>
                <c:pt idx="11">
                  <c:v>AMB_Average of B12</c:v>
                </c:pt>
              </c:strCache>
            </c:strRef>
          </c:xVal>
          <c:yVal>
            <c:numRef>
              <c:f>[3]Pixel_values_Ambrosia_istok!$B$1057:$M$1057</c:f>
              <c:numCache>
                <c:formatCode>General</c:formatCode>
                <c:ptCount val="12"/>
                <c:pt idx="0">
                  <c:v>3.761445111837345E-2</c:v>
                </c:pt>
                <c:pt idx="1">
                  <c:v>3.8750867095555176E-2</c:v>
                </c:pt>
                <c:pt idx="2">
                  <c:v>5.9086127518918466E-2</c:v>
                </c:pt>
                <c:pt idx="3">
                  <c:v>6.238728320236836E-2</c:v>
                </c:pt>
                <c:pt idx="4">
                  <c:v>9.9551444711712594E-2</c:v>
                </c:pt>
                <c:pt idx="5">
                  <c:v>0.15731791871992823</c:v>
                </c:pt>
                <c:pt idx="6">
                  <c:v>0.17650751381940222</c:v>
                </c:pt>
                <c:pt idx="7">
                  <c:v>0.17265144485786454</c:v>
                </c:pt>
                <c:pt idx="8">
                  <c:v>0.19957687869409588</c:v>
                </c:pt>
                <c:pt idx="9">
                  <c:v>0.22484624196339181</c:v>
                </c:pt>
                <c:pt idx="10">
                  <c:v>0.20689132887159456</c:v>
                </c:pt>
                <c:pt idx="11">
                  <c:v>0.13991965344875507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7E0-4715-83F1-918C0439DDB8}"/>
            </c:ext>
          </c:extLst>
        </c:ser>
        <c:ser>
          <c:idx val="5"/>
          <c:order val="5"/>
          <c:tx>
            <c:strRef>
              <c:f>'https://oikonhr-my.sharepoint.com/personal/itekic_oikon_hr/Documents/Dokumenti/Projekti/1_ESA/ESA_invazivne biljke/WP 4/Ambrozija/timeseries vrijednosti/[Pixel_values_Ambrosia_istok_FINAL.xlsx]Pixel_values_Ambrosia_istok'!$A$1058</c:f>
              <c:strCache>
                <c:ptCount val="1"/>
                <c:pt idx="0">
                  <c:v>2022-11-13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strRef>
              <c:f>[3]Pixel_values_Ambrosia_istok!$B$1052:$M$1052</c:f>
              <c:strCache>
                <c:ptCount val="12"/>
                <c:pt idx="0">
                  <c:v>AMB_Average of B1</c:v>
                </c:pt>
                <c:pt idx="1">
                  <c:v>AMB_Average of B2</c:v>
                </c:pt>
                <c:pt idx="2">
                  <c:v>AMB_Average of B3</c:v>
                </c:pt>
                <c:pt idx="3">
                  <c:v>AMB_Average of B4</c:v>
                </c:pt>
                <c:pt idx="4">
                  <c:v>AMB_Average of B5</c:v>
                </c:pt>
                <c:pt idx="5">
                  <c:v>AMB_Average of B6</c:v>
                </c:pt>
                <c:pt idx="6">
                  <c:v>AMB_Average of B7</c:v>
                </c:pt>
                <c:pt idx="7">
                  <c:v>AMB_Average of B8</c:v>
                </c:pt>
                <c:pt idx="8">
                  <c:v>AMB_Average of B8A</c:v>
                </c:pt>
                <c:pt idx="9">
                  <c:v>AMB_Average of B9</c:v>
                </c:pt>
                <c:pt idx="10">
                  <c:v>AMB_Average of B11</c:v>
                </c:pt>
                <c:pt idx="11">
                  <c:v>AMB_Average of B12</c:v>
                </c:pt>
              </c:strCache>
            </c:strRef>
          </c:xVal>
          <c:yVal>
            <c:numRef>
              <c:f>[3]Pixel_values_Ambrosia_istok!$B$1058:$M$1058</c:f>
              <c:numCache>
                <c:formatCode>General</c:formatCode>
                <c:ptCount val="12"/>
                <c:pt idx="0">
                  <c:v>3.2476300750509154E-2</c:v>
                </c:pt>
                <c:pt idx="1">
                  <c:v>4.7932370032878278E-2</c:v>
                </c:pt>
                <c:pt idx="2">
                  <c:v>6.114393080762355E-2</c:v>
                </c:pt>
                <c:pt idx="3">
                  <c:v>6.8466474081394987E-2</c:v>
                </c:pt>
                <c:pt idx="4">
                  <c:v>9.137630066430627E-2</c:v>
                </c:pt>
                <c:pt idx="5">
                  <c:v>0.12560462456390317</c:v>
                </c:pt>
                <c:pt idx="6">
                  <c:v>0.13834624242231308</c:v>
                </c:pt>
                <c:pt idx="7">
                  <c:v>0.13718381493939119</c:v>
                </c:pt>
                <c:pt idx="8">
                  <c:v>0.14994219552747068</c:v>
                </c:pt>
                <c:pt idx="9">
                  <c:v>0.17105144529328845</c:v>
                </c:pt>
                <c:pt idx="10">
                  <c:v>0.15923468118285844</c:v>
                </c:pt>
                <c:pt idx="11">
                  <c:v>0.1228497107593997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7E0-4715-83F1-918C0439D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5396096"/>
        <c:axId val="715392352"/>
      </c:scatterChart>
      <c:valAx>
        <c:axId val="715396096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392352"/>
        <c:crosses val="autoZero"/>
        <c:crossBetween val="midCat"/>
        <c:majorUnit val="1"/>
      </c:valAx>
      <c:valAx>
        <c:axId val="715392352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3960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F37CC3-E394-D940-900A-FBBC893E17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 dirty="0">
              <a:latin typeface="Segoe UI" panose="020B0502040204020203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474C6-653C-B343-9303-62976C0FF5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9CFD6-E0B3-6A46-9E72-2DDBE166253A}" type="datetimeFigureOut">
              <a:rPr lang="en-HR" smtClean="0">
                <a:latin typeface="Segoe UI" panose="020B0502040204020203"/>
              </a:rPr>
              <a:t>06/30/2025</a:t>
            </a:fld>
            <a:endParaRPr lang="en-HR" dirty="0">
              <a:latin typeface="Segoe UI" panose="020B0502040204020203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AFCF3-8B2D-1741-B4AC-291BFDFCC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 dirty="0">
              <a:latin typeface="Segoe UI" panose="020B0502040204020203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F0694-11C3-AF47-B884-1A7C129B4F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D124A-0776-5D4A-AAA9-2D2434D3290D}" type="slidenum">
              <a:rPr lang="en-HR" smtClean="0">
                <a:latin typeface="Segoe UI" panose="020B0502040204020203"/>
              </a:rPr>
              <a:t>‹#›</a:t>
            </a:fld>
            <a:endParaRPr lang="en-HR" dirty="0">
              <a:latin typeface="Segoe UI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597475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goe UI" panose="020B0502040204020203"/>
              </a:defRPr>
            </a:lvl1pPr>
          </a:lstStyle>
          <a:p>
            <a:endParaRPr lang="en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goe UI" panose="020B0502040204020203"/>
              </a:defRPr>
            </a:lvl1pPr>
          </a:lstStyle>
          <a:p>
            <a:fld id="{14CA5B13-6D60-A54C-B008-CAE55FE48F82}" type="datetimeFigureOut">
              <a:rPr lang="en-HR" smtClean="0"/>
              <a:pPr/>
              <a:t>06/30/2025</a:t>
            </a:fld>
            <a:endParaRPr lang="en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egoe UI" panose="020B0502040204020203"/>
              </a:defRPr>
            </a:lvl1pPr>
          </a:lstStyle>
          <a:p>
            <a:endParaRPr lang="en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egoe UI" panose="020B0502040204020203"/>
              </a:defRPr>
            </a:lvl1pPr>
          </a:lstStyle>
          <a:p>
            <a:fld id="{01150CC6-DC99-3940-A230-D176CC8D2F21}" type="slidenum">
              <a:rPr lang="en-HR" smtClean="0"/>
              <a:pPr/>
              <a:t>‹#›</a:t>
            </a:fld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52082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50CC6-DC99-3940-A230-D176CC8D2F21}" type="slidenum">
              <a:rPr lang="en-HR" smtClean="0"/>
              <a:pPr/>
              <a:t>1</a:t>
            </a:fld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150865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50CC6-DC99-3940-A230-D176CC8D2F21}" type="slidenum">
              <a:rPr lang="en-HR" smtClean="0"/>
              <a:pPr/>
              <a:t>2</a:t>
            </a:fld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60740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50CC6-DC99-3940-A230-D176CC8D2F21}" type="slidenum">
              <a:rPr lang="en-HR" smtClean="0"/>
              <a:pPr/>
              <a:t>4</a:t>
            </a:fld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9905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98B189-4D3E-455C-B89B-91E2883BF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497" y="2809300"/>
            <a:ext cx="6341167" cy="969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hr-HR" sz="4400" dirty="0">
                <a:solidFill>
                  <a:schemeClr val="bg1"/>
                </a:solidFill>
                <a:ea typeface="Segoe UI Semibold" panose="020B0502040204020203" pitchFamily="34" charset="0"/>
                <a:cs typeface="Segoe UI Semibold" panose="020B0502040204020203" pitchFamily="34" charset="0"/>
              </a:rPr>
              <a:t>NAZIV PREZENTACIJE</a:t>
            </a:r>
            <a:endParaRPr lang="en-HR" sz="4400" dirty="0">
              <a:solidFill>
                <a:schemeClr val="bg1"/>
              </a:solidFill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92B45-AF78-4E22-B0F2-026F16BF58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99" y="367933"/>
            <a:ext cx="2520000" cy="866251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3FD01B9-FFAA-46AF-AF71-7C1B0FAD53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498" y="3798269"/>
            <a:ext cx="6341171" cy="138056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FontTx/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/>
              <a:t>Podnaslov </a:t>
            </a:r>
            <a:r>
              <a:rPr lang="hr-HR" dirty="0" err="1"/>
              <a:t>Segoe</a:t>
            </a:r>
            <a:r>
              <a:rPr lang="hr-HR" dirty="0"/>
              <a:t> UI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A3F254-AB51-4A58-ADA3-C501F6A102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5600" y="6140911"/>
            <a:ext cx="3784600" cy="709613"/>
          </a:xfrm>
        </p:spPr>
        <p:txBody>
          <a:bodyPr/>
          <a:lstStyle>
            <a:lvl1pPr algn="r">
              <a:buNone/>
              <a:defRPr sz="1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Ime i prezime, titula</a:t>
            </a:r>
            <a:b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</a:b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Zagreb, DATUM (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Segoe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UI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Light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14 |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Right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)</a:t>
            </a:r>
            <a:endParaRPr kumimoji="0" lang="en-H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6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42F6DD1D-3C44-2E47-98CA-F11C400BA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3149AF-0E33-B64F-AE96-B962565E3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56263"/>
            <a:ext cx="10515600" cy="5194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66B648A4-14FD-4783-8999-6CC0C1C6E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9C2416-32CF-473F-892E-765F70C165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10515600" cy="52333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862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o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05A056DC-934A-4D10-9B81-1D2EBF0C7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0BB212-070F-408D-8901-B1FCB3E34C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5181600" cy="52416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81D7B18-3273-4F8E-95CB-733F3596242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2491"/>
            <a:ext cx="5181600" cy="52416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767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98B189-4D3E-455C-B89B-91E2883BF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2" y="2827961"/>
            <a:ext cx="6341167" cy="969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hr-HR" sz="4400" dirty="0">
                <a:solidFill>
                  <a:schemeClr val="bg1"/>
                </a:solidFill>
                <a:ea typeface="Segoe UI Semibold" panose="020B0502040204020203" pitchFamily="34" charset="0"/>
                <a:cs typeface="Segoe UI Semibold" panose="020B0502040204020203" pitchFamily="34" charset="0"/>
              </a:rPr>
              <a:t>NAZIV PREZENTACIJE</a:t>
            </a:r>
            <a:endParaRPr lang="en-HR" sz="4400" dirty="0">
              <a:solidFill>
                <a:schemeClr val="bg1"/>
              </a:solidFill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92B45-AF78-4E22-B0F2-026F16BF58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99" y="367933"/>
            <a:ext cx="2520000" cy="866251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CE20367-868A-49F4-9208-3B67C922FB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498" y="3798269"/>
            <a:ext cx="6341171" cy="138056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FontTx/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/>
              <a:t>Podnaslov </a:t>
            </a:r>
            <a:r>
              <a:rPr lang="hr-HR" dirty="0" err="1"/>
              <a:t>Segoe</a:t>
            </a:r>
            <a:r>
              <a:rPr lang="hr-HR" dirty="0"/>
              <a:t> UI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4960A11-520B-42FF-9170-B4CD495872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5600" y="6140911"/>
            <a:ext cx="3784600" cy="709613"/>
          </a:xfrm>
        </p:spPr>
        <p:txBody>
          <a:bodyPr/>
          <a:lstStyle>
            <a:lvl1pPr algn="r">
              <a:buNone/>
              <a:defRPr sz="1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Ime i prezime, titula</a:t>
            </a:r>
            <a:b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</a:b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Zagreb, DATUM (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Segoe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UI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Light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14 |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Right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)</a:t>
            </a:r>
            <a:endParaRPr kumimoji="0" lang="en-H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02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E13126-354F-FB42-908E-A4FAAAF30F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280478"/>
            <a:ext cx="1690047" cy="587384"/>
          </a:xfrm>
          <a:prstGeom prst="rect">
            <a:avLst/>
          </a:prstGeom>
        </p:spPr>
      </p:pic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09622CC8-F015-4C49-8481-CAAD5A68A9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9515" y="1486538"/>
            <a:ext cx="529297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1EC506A-60E6-4FB1-91FD-8FE14E1A9F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467040"/>
            <a:ext cx="10515600" cy="40169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295328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77" y="214378"/>
            <a:ext cx="1080000" cy="375359"/>
          </a:xfrm>
          <a:prstGeom prst="rect">
            <a:avLst/>
          </a:prstGeom>
        </p:spPr>
      </p:pic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0EAB89F-C247-466A-8158-FFC8B2C86C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777" y="1049848"/>
            <a:ext cx="10515600" cy="89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D3CEC1D-4111-4648-BFA6-3998A2343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43100"/>
            <a:ext cx="10515600" cy="45408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286445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52155F0A-9DEA-4DBD-8EB2-FB0703AAA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F5CA26-4FA4-4450-8756-BDE97B8706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10515600" cy="52416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10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CDA1AAFB-B144-4E91-9C69-4099AE1F7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B26D0B-7E70-4165-BA51-4D645B2E26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5181600" cy="52416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609A9E7-3DC9-4D97-8AF0-FFC6211CFC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2491"/>
            <a:ext cx="5181600" cy="52416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253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292B45-AF78-4E22-B0F2-026F16BF58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99" y="367933"/>
            <a:ext cx="2520000" cy="8662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492661B-CAA8-4E89-9BCD-36462CDD61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497" y="2809300"/>
            <a:ext cx="6341167" cy="969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hr-HR" sz="4400" dirty="0">
                <a:solidFill>
                  <a:schemeClr val="bg1"/>
                </a:solidFill>
                <a:ea typeface="Segoe UI Semibold" panose="020B0502040204020203" pitchFamily="34" charset="0"/>
                <a:cs typeface="Segoe UI Semibold" panose="020B0502040204020203" pitchFamily="34" charset="0"/>
              </a:rPr>
              <a:t>NAZIV PREZENTACIJE</a:t>
            </a:r>
            <a:endParaRPr lang="en-HR" sz="4400" dirty="0">
              <a:solidFill>
                <a:schemeClr val="bg1"/>
              </a:solidFill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A21F574-55D0-4485-A547-B6C6A7ACC6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498" y="3798269"/>
            <a:ext cx="6341171" cy="1380560"/>
          </a:xfrm>
        </p:spPr>
        <p:txBody>
          <a:bodyPr/>
          <a:lstStyle>
            <a:lvl1pPr>
              <a:lnSpc>
                <a:spcPts val="2400"/>
              </a:lnSpc>
              <a:buFontTx/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/>
              <a:t>Podnaslov </a:t>
            </a:r>
            <a:r>
              <a:rPr lang="hr-HR" dirty="0" err="1"/>
              <a:t>Segoe</a:t>
            </a:r>
            <a:r>
              <a:rPr lang="hr-HR" dirty="0"/>
              <a:t> UI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707F56C-06EF-464D-AF80-18B0C2F615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5600" y="6140911"/>
            <a:ext cx="3784600" cy="709613"/>
          </a:xfrm>
        </p:spPr>
        <p:txBody>
          <a:bodyPr/>
          <a:lstStyle>
            <a:lvl1pPr algn="r">
              <a:buNone/>
              <a:defRPr sz="1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Ime i prezime, titula</a:t>
            </a:r>
            <a:b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</a:b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Zagreb, DATUM (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Segoe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UI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Light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14 |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Right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)</a:t>
            </a:r>
            <a:endParaRPr kumimoji="0" lang="en-H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37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E13126-354F-FB42-908E-A4FAAAF30F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280478"/>
            <a:ext cx="1690047" cy="587384"/>
          </a:xfrm>
          <a:prstGeom prst="rect">
            <a:avLst/>
          </a:prstGeom>
        </p:spPr>
      </p:pic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DE3B8829-D717-4B7C-A857-D5BC68225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9515" y="1486538"/>
            <a:ext cx="529297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FB987A8-8408-4B64-AD43-1553DD1A2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467040"/>
            <a:ext cx="10515600" cy="40169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92827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42F6DD1D-3C44-2E47-98CA-F11C400BA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9515" y="1486538"/>
            <a:ext cx="529297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3149AF-0E33-B64F-AE96-B962565E3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467040"/>
            <a:ext cx="10515600" cy="40169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E13126-354F-FB42-908E-A4FAAAF30F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280478"/>
            <a:ext cx="1690047" cy="5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23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77" y="214378"/>
            <a:ext cx="1080000" cy="375359"/>
          </a:xfrm>
          <a:prstGeom prst="rect">
            <a:avLst/>
          </a:prstGeom>
        </p:spPr>
      </p:pic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DEF340CF-CE28-47EE-A37F-DB7638B482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777" y="1049848"/>
            <a:ext cx="10515600" cy="89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CA7F2544-D247-4F5C-874D-217E86519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43100"/>
            <a:ext cx="10515600" cy="45408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642324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89FE44DD-E1AA-4ED6-BE8F-54DFD946DF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E0189B-B139-42B7-B340-F3D6F6C5C6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10515600" cy="524168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374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1FC15AE2-1BCA-4E16-B6B7-ADA5F1CE9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8CC122-EE6A-430E-A571-A7442AE0A4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5181600" cy="524168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78C87C5-754E-4E32-9556-78A6A5BA30C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2491"/>
            <a:ext cx="5181600" cy="524168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103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292B45-AF78-4E22-B0F2-026F16BF58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99" y="367933"/>
            <a:ext cx="2520000" cy="8662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1D3FD5-968B-43E4-94D5-F76EEB92F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497" y="2809300"/>
            <a:ext cx="6341167" cy="969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hr-HR" sz="4400" dirty="0">
                <a:solidFill>
                  <a:schemeClr val="bg1"/>
                </a:solidFill>
                <a:ea typeface="Segoe UI Semibold" panose="020B0502040204020203" pitchFamily="34" charset="0"/>
                <a:cs typeface="Segoe UI Semibold" panose="020B0502040204020203" pitchFamily="34" charset="0"/>
              </a:rPr>
              <a:t>NAZIV PREZENTACIJE</a:t>
            </a:r>
            <a:endParaRPr lang="en-HR" sz="4400" dirty="0">
              <a:solidFill>
                <a:schemeClr val="bg1"/>
              </a:solidFill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7BE723E-7DDE-4887-86C9-C5C7A5EA55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498" y="3798269"/>
            <a:ext cx="6341171" cy="1380560"/>
          </a:xfrm>
        </p:spPr>
        <p:txBody>
          <a:bodyPr/>
          <a:lstStyle>
            <a:lvl1pPr>
              <a:lnSpc>
                <a:spcPts val="2400"/>
              </a:lnSpc>
              <a:buFontTx/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/>
              <a:t>Podnaslov </a:t>
            </a:r>
            <a:r>
              <a:rPr lang="hr-HR" dirty="0" err="1"/>
              <a:t>Segoe</a:t>
            </a:r>
            <a:r>
              <a:rPr lang="hr-HR" dirty="0"/>
              <a:t> UI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395640C-A406-4798-BE26-939C9CBBE7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5600" y="6140911"/>
            <a:ext cx="3784600" cy="709613"/>
          </a:xfrm>
        </p:spPr>
        <p:txBody>
          <a:bodyPr/>
          <a:lstStyle>
            <a:lvl1pPr algn="r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Ime i prezime, titula</a:t>
            </a:r>
            <a:b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</a:b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Zagreb, DATUM (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Segoe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UI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Light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14 |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Right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)</a:t>
            </a:r>
            <a:endParaRPr kumimoji="0" lang="en-H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47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E13126-354F-FB42-908E-A4FAAAF30F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280478"/>
            <a:ext cx="1690047" cy="587384"/>
          </a:xfrm>
          <a:prstGeom prst="rect">
            <a:avLst/>
          </a:prstGeom>
        </p:spPr>
      </p:pic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225FB281-F87A-4987-B1AA-AC502F992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9515" y="1486538"/>
            <a:ext cx="529297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06A580B-01D9-4B07-9E98-38368DA7EC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467040"/>
            <a:ext cx="10515600" cy="40169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695488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77" y="214378"/>
            <a:ext cx="1080000" cy="37535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1221AB04-57D5-4CA3-930A-9E90373D3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777" y="1049848"/>
            <a:ext cx="10515600" cy="89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6E97988-1332-48F1-90DD-DCCAEBBEEA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43100"/>
            <a:ext cx="10515600" cy="45408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382374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D41F450C-672C-4F1B-ACDB-92F15FC38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EC7A58-5702-4FA3-A66D-3E65C8B85C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10515600" cy="5241684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587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D41F450C-672C-4F1B-ACDB-92F15FC38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EC7A58-5702-4FA3-A66D-3E65C8B85C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5181600" cy="5241684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AB3463-58CD-44CB-A685-3C8A314FE55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2491"/>
            <a:ext cx="5181600" cy="5241684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0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77" y="214378"/>
            <a:ext cx="1080000" cy="37535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EBF0305F-ED6A-4214-A21B-8FCFBF95E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777" y="1049848"/>
            <a:ext cx="10515600" cy="89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FB69524-D2A5-40A5-95CB-9AEE5E7E3D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43100"/>
            <a:ext cx="10515600" cy="45408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15982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42F6DD1D-3C44-2E47-98CA-F11C400BA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3149AF-0E33-B64F-AE96-B962565E3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56263"/>
            <a:ext cx="10515600" cy="5194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42F6DD1D-3C44-2E47-98CA-F11C400BA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8A81A0-EED3-40D7-AB0E-540B40CCC17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10515600" cy="52333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1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42F6DD1D-3C44-2E47-98CA-F11C400BA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1989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9487" y="6573432"/>
            <a:ext cx="2743200" cy="287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3" y="6564635"/>
            <a:ext cx="720000" cy="25023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8A81A0-EED3-40D7-AB0E-540B40CCC17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142491"/>
            <a:ext cx="5181600" cy="52416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5A4C08-FA1F-4C42-AE08-DA6761727E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2491"/>
            <a:ext cx="5181600" cy="52416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64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98B189-4D3E-455C-B89B-91E2883BF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497" y="2809300"/>
            <a:ext cx="6341167" cy="969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hr-HR" sz="4400" dirty="0">
                <a:solidFill>
                  <a:schemeClr val="bg1"/>
                </a:solidFill>
                <a:ea typeface="Segoe UI Semibold" panose="020B0502040204020203" pitchFamily="34" charset="0"/>
                <a:cs typeface="Segoe UI Semibold" panose="020B0502040204020203" pitchFamily="34" charset="0"/>
              </a:rPr>
              <a:t>NAZIV PREZENTACIJE</a:t>
            </a:r>
            <a:endParaRPr lang="en-HR" sz="4400" dirty="0">
              <a:solidFill>
                <a:schemeClr val="bg1"/>
              </a:solidFill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92B45-AF78-4E22-B0F2-026F16BF58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99" y="367933"/>
            <a:ext cx="2520000" cy="866251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3FD01B9-FFAA-46AF-AF71-7C1B0FAD53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498" y="3798269"/>
            <a:ext cx="6341171" cy="138056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buFontTx/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dirty="0"/>
              <a:t>Podnaslov </a:t>
            </a:r>
            <a:r>
              <a:rPr lang="hr-HR" dirty="0" err="1"/>
              <a:t>Segoe</a:t>
            </a:r>
            <a:r>
              <a:rPr lang="hr-HR" dirty="0"/>
              <a:t> UI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94339FB-F17C-46ED-A9C1-A5B5CB3D63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75600" y="6140911"/>
            <a:ext cx="3784600" cy="709613"/>
          </a:xfrm>
        </p:spPr>
        <p:txBody>
          <a:bodyPr/>
          <a:lstStyle>
            <a:lvl1pPr algn="r">
              <a:buNone/>
              <a:defRPr sz="1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Ime i prezime, titula</a:t>
            </a:r>
            <a:b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</a:b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Zagreb, DATUM (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Segoe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UI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Light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14 |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Right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)</a:t>
            </a:r>
            <a:endParaRPr kumimoji="0" lang="en-H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7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ik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9">
            <a:extLst>
              <a:ext uri="{FF2B5EF4-FFF2-40B4-BE49-F238E27FC236}">
                <a16:creationId xmlns:a16="http://schemas.microsoft.com/office/drawing/2014/main" id="{42F6DD1D-3C44-2E47-98CA-F11C400BA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9515" y="1486538"/>
            <a:ext cx="529297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3149AF-0E33-B64F-AE96-B962565E3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467040"/>
            <a:ext cx="10515600" cy="40169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E13126-354F-FB42-908E-A4FAAAF30F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1" y="280478"/>
            <a:ext cx="1690047" cy="5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7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i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645CABB6-7267-4547-8BC6-C7E1234E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839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7304F-4077-0C49-812A-1C888DA54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77" y="214378"/>
            <a:ext cx="1080000" cy="375359"/>
          </a:xfrm>
          <a:prstGeom prst="rect">
            <a:avLst/>
          </a:prstGeom>
        </p:spPr>
      </p:pic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EBF0305F-ED6A-4214-A21B-8FCFBF95E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777" y="1049848"/>
            <a:ext cx="10515600" cy="89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FB69524-D2A5-40A5-95CB-9AEE5E7E3D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43100"/>
            <a:ext cx="10515600" cy="45408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89379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6956EDA7-FACE-1449-B4C0-1EBCDC1B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963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5F3E2E-CC1E-0C4D-9E3C-5040274E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49465"/>
            <a:ext cx="10515600" cy="3384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B3FA0AA-7432-5447-8669-317B6AC04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92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Segoe UI" panose="020B0502040204020203"/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5725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49" r:id="rId2"/>
    <p:sldLayoutId id="2147483651" r:id="rId3"/>
    <p:sldLayoutId id="2147483652" r:id="rId4"/>
    <p:sldLayoutId id="2147483667" r:id="rId5"/>
    <p:sldLayoutId id="2147483666" r:id="rId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6956EDA7-FACE-1449-B4C0-1EBCDC1B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963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5F3E2E-CC1E-0C4D-9E3C-5040274E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49465"/>
            <a:ext cx="10515600" cy="3384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B3FA0AA-7432-5447-8669-317B6AC04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92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Segoe UI" panose="020B0502040204020203"/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65171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3" r:id="rId5"/>
    <p:sldLayoutId id="2147483704" r:id="rId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6956EDA7-FACE-1449-B4C0-1EBCDC1B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963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5F3E2E-CC1E-0C4D-9E3C-5040274E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49465"/>
            <a:ext cx="10515600" cy="3384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B3FA0AA-7432-5447-8669-317B6AC04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92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Segoe UI" panose="020B0502040204020203"/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358210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9" r:id="rId2"/>
    <p:sldLayoutId id="2147483673" r:id="rId3"/>
    <p:sldLayoutId id="2147483675" r:id="rId4"/>
    <p:sldLayoutId id="2147483674" r:id="rId5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6956EDA7-FACE-1449-B4C0-1EBCDC1B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963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5F3E2E-CC1E-0C4D-9E3C-5040274E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49465"/>
            <a:ext cx="10515600" cy="3384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B3FA0AA-7432-5447-8669-317B6AC04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92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Segoe UI" panose="020B0502040204020203"/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374479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7" r:id="rId2"/>
    <p:sldLayoutId id="2147483681" r:id="rId3"/>
    <p:sldLayoutId id="2147483682" r:id="rId4"/>
    <p:sldLayoutId id="2147483683" r:id="rId5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6956EDA7-FACE-1449-B4C0-1EBCDC1B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963"/>
            <a:ext cx="10515600" cy="980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H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5F3E2E-CC1E-0C4D-9E3C-5040274E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49465"/>
            <a:ext cx="10515600" cy="3384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R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B3FA0AA-7432-5447-8669-317B6AC04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6528" y="6492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Segoe UI" panose="020B0502040204020203"/>
              </a:defRPr>
            </a:lvl1pPr>
          </a:lstStyle>
          <a:p>
            <a:fld id="{5A17F907-8460-5D44-B735-FE98BE7048BE}" type="slidenum">
              <a:rPr lang="en-HR" smtClean="0"/>
              <a:pPr/>
              <a:t>‹#›</a:t>
            </a:fld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121166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3" r:id="rId3"/>
    <p:sldLayoutId id="2147483695" r:id="rId4"/>
    <p:sldLayoutId id="2147483694" r:id="rId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E51D19A6-1D88-4D35-9E4D-DB66F027515D}"/>
              </a:ext>
            </a:extLst>
          </p:cNvPr>
          <p:cNvSpPr txBox="1">
            <a:spLocks/>
          </p:cNvSpPr>
          <p:nvPr userDrawn="1"/>
        </p:nvSpPr>
        <p:spPr>
          <a:xfrm>
            <a:off x="9216528" y="648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HR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Segoe UI" panose="020B0502040204020203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F907-8460-5D44-B735-FE98BE7048BE}" type="slidenum">
              <a:rPr kumimoji="0" lang="en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H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31420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hyperlink" Target="mailto:itekic@oikon.hr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OikonLtd/" TargetMode="External"/><Relationship Id="rId11" Type="http://schemas.openxmlformats.org/officeDocument/2006/relationships/image" Target="../media/image55.png"/><Relationship Id="rId5" Type="http://schemas.openxmlformats.org/officeDocument/2006/relationships/hyperlink" Target="http://www.oikon.hr/" TargetMode="External"/><Relationship Id="rId10" Type="http://schemas.openxmlformats.org/officeDocument/2006/relationships/image" Target="../media/image54.jpeg"/><Relationship Id="rId4" Type="http://schemas.openxmlformats.org/officeDocument/2006/relationships/hyperlink" Target="mailto:oikon@oikon.hr" TargetMode="External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5E5D-E7C9-DA49-BC09-79B78DEF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02" y="2766762"/>
            <a:ext cx="10793318" cy="14530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200" dirty="0"/>
              <a:t>Earth Observation in service of Nature Protection and Sustainable Development </a:t>
            </a:r>
            <a:endParaRPr lang="en-H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C002D6-3B55-F449-B63C-51A7DBBA2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99" y="367933"/>
            <a:ext cx="2520000" cy="86625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2D64248-9505-764B-BFCC-39D7962BF4CE}"/>
              </a:ext>
            </a:extLst>
          </p:cNvPr>
          <p:cNvSpPr txBox="1">
            <a:spLocks/>
          </p:cNvSpPr>
          <p:nvPr/>
        </p:nvSpPr>
        <p:spPr>
          <a:xfrm>
            <a:off x="213935" y="4110613"/>
            <a:ext cx="5882065" cy="318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1600" dirty="0">
                <a:latin typeface="Segoe UI Light" panose="020B0502040204020203" pitchFamily="34" charset="0"/>
              </a:rPr>
              <a:t>Ivan Tekić, Oikon </a:t>
            </a:r>
            <a:r>
              <a:rPr lang="hr-HR" sz="1600" dirty="0" err="1">
                <a:latin typeface="Segoe UI Light" panose="020B0502040204020203" pitchFamily="34" charset="0"/>
              </a:rPr>
              <a:t>Ltd</a:t>
            </a:r>
            <a:r>
              <a:rPr lang="hr-HR" sz="1600" dirty="0">
                <a:latin typeface="Segoe UI Light" panose="020B0502040204020203" pitchFamily="34" charset="0"/>
              </a:rPr>
              <a:t> – Institute for Applied </a:t>
            </a:r>
            <a:r>
              <a:rPr lang="hr-HR" sz="1600" dirty="0" err="1">
                <a:latin typeface="Segoe UI Light" panose="020B0502040204020203" pitchFamily="34" charset="0"/>
              </a:rPr>
              <a:t>Ecology</a:t>
            </a:r>
            <a:endParaRPr lang="en-HR" sz="1600" dirty="0">
              <a:latin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C86B5-1122-7B12-24B0-5389C340E0D9}"/>
              </a:ext>
            </a:extLst>
          </p:cNvPr>
          <p:cNvSpPr txBox="1"/>
          <p:nvPr/>
        </p:nvSpPr>
        <p:spPr>
          <a:xfrm>
            <a:off x="5012240" y="1492807"/>
            <a:ext cx="7762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Data: space solutions for society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E1F28-6B00-9612-4609-C2E8171EB0D2}"/>
              </a:ext>
            </a:extLst>
          </p:cNvPr>
          <p:cNvSpPr txBox="1"/>
          <p:nvPr/>
        </p:nvSpPr>
        <p:spPr>
          <a:xfrm>
            <a:off x="10425448" y="6302748"/>
            <a:ext cx="1687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latin typeface="Segoe UI Light" panose="020B0502040204020203" pitchFamily="34" charset="0"/>
              </a:rPr>
              <a:t>1st </a:t>
            </a:r>
            <a:r>
              <a:rPr lang="hr-HR" sz="1800" dirty="0" err="1">
                <a:latin typeface="Segoe UI Light" panose="020B0502040204020203" pitchFamily="34" charset="0"/>
              </a:rPr>
              <a:t>July</a:t>
            </a:r>
            <a:r>
              <a:rPr lang="hr-HR" sz="1800" dirty="0">
                <a:latin typeface="Segoe UI Light" panose="020B0502040204020203" pitchFamily="34" charset="0"/>
              </a:rPr>
              <a:t>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7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2A1F8-727F-85DA-370F-A7E0847BA5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298880"/>
            <a:ext cx="10515600" cy="4185074"/>
          </a:xfrm>
        </p:spPr>
        <p:txBody>
          <a:bodyPr/>
          <a:lstStyle/>
          <a:p>
            <a:r>
              <a:rPr lang="en-GB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Human Induced Coastal Change Monitoring</a:t>
            </a:r>
            <a:r>
              <a:rPr lang="hr-HR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C2147-6B45-C25F-185F-1E74C2CEA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10</a:t>
            </a:fld>
            <a:endParaRPr lang="en-HR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51E228-88C8-1156-72C2-64E7E90E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893" y="1346475"/>
            <a:ext cx="6929907" cy="840347"/>
          </a:xfrm>
        </p:spPr>
        <p:txBody>
          <a:bodyPr>
            <a:normAutofit fontScale="90000"/>
          </a:bodyPr>
          <a:lstStyle/>
          <a:p>
            <a:pPr algn="r"/>
            <a:r>
              <a:rPr lang="hr-HR" sz="3200" dirty="0"/>
              <a:t>ESA </a:t>
            </a:r>
            <a:r>
              <a:rPr lang="hr-HR" sz="3200" dirty="0" err="1"/>
              <a:t>projects</a:t>
            </a:r>
            <a:r>
              <a:rPr lang="hr-HR" sz="3200" dirty="0"/>
              <a:t>: </a:t>
            </a:r>
            <a:br>
              <a:rPr lang="hr-HR" sz="3200" dirty="0"/>
            </a:br>
            <a:r>
              <a:rPr lang="hr-HR" sz="3200" dirty="0" err="1"/>
              <a:t>Coastal</a:t>
            </a:r>
            <a:r>
              <a:rPr lang="hr-HR" sz="3200" dirty="0"/>
              <a:t> </a:t>
            </a:r>
            <a:r>
              <a:rPr lang="hr-HR" sz="3200" dirty="0" err="1"/>
              <a:t>and</a:t>
            </a:r>
            <a:r>
              <a:rPr lang="hr-HR" sz="3200" dirty="0"/>
              <a:t> </a:t>
            </a:r>
            <a:r>
              <a:rPr lang="hr-HR" sz="3200" dirty="0" err="1"/>
              <a:t>maritime</a:t>
            </a:r>
            <a:r>
              <a:rPr lang="hr-HR" sz="3200" dirty="0"/>
              <a:t> </a:t>
            </a:r>
            <a:r>
              <a:rPr lang="hr-HR" sz="3200" dirty="0" err="1"/>
              <a:t>environment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36527-9B51-2D42-D2EF-46F37C915604}"/>
              </a:ext>
            </a:extLst>
          </p:cNvPr>
          <p:cNvSpPr txBox="1"/>
          <p:nvPr/>
        </p:nvSpPr>
        <p:spPr>
          <a:xfrm>
            <a:off x="838200" y="3244334"/>
            <a:ext cx="6743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i="1" kern="1200" dirty="0">
                <a:latin typeface="Segoe UI" panose="020B0502040204020203" pitchFamily="34" charset="0"/>
                <a:cs typeface="Segoe UI" panose="020B0502040204020203" pitchFamily="34" charset="0"/>
              </a:rPr>
              <a:t>Development of a Coastal Monitoring System in Croatia</a:t>
            </a:r>
            <a:r>
              <a:rPr lang="hr-HR" altLang="en-US" sz="2000" i="1" kern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122C515-8B10-80BC-51E5-9B9FE1D3D023}"/>
              </a:ext>
            </a:extLst>
          </p:cNvPr>
          <p:cNvSpPr/>
          <p:nvPr/>
        </p:nvSpPr>
        <p:spPr>
          <a:xfrm>
            <a:off x="3115158" y="2779830"/>
            <a:ext cx="420710" cy="40011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4E6880-0846-DB40-5018-BD27E8D6B0F3}"/>
              </a:ext>
            </a:extLst>
          </p:cNvPr>
          <p:cNvGrpSpPr/>
          <p:nvPr/>
        </p:nvGrpSpPr>
        <p:grpSpPr>
          <a:xfrm>
            <a:off x="7582024" y="3695586"/>
            <a:ext cx="3124332" cy="112206"/>
            <a:chOff x="5431303" y="5223295"/>
            <a:chExt cx="5110434" cy="14233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B599CC-828C-A5BE-870F-325E9655ABF5}"/>
                </a:ext>
              </a:extLst>
            </p:cNvPr>
            <p:cNvSpPr/>
            <p:nvPr/>
          </p:nvSpPr>
          <p:spPr>
            <a:xfrm>
              <a:off x="5431303" y="5270740"/>
              <a:ext cx="865980" cy="948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9CE970-7CF9-CDF6-E8AF-1119CFD310B8}"/>
                </a:ext>
              </a:extLst>
            </p:cNvPr>
            <p:cNvSpPr/>
            <p:nvPr/>
          </p:nvSpPr>
          <p:spPr>
            <a:xfrm>
              <a:off x="7553530" y="5223295"/>
              <a:ext cx="865980" cy="948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C0A11D-6BD2-5E53-45E4-EC56C6AC00B7}"/>
                </a:ext>
              </a:extLst>
            </p:cNvPr>
            <p:cNvSpPr/>
            <p:nvPr/>
          </p:nvSpPr>
          <p:spPr>
            <a:xfrm>
              <a:off x="9675757" y="5232393"/>
              <a:ext cx="865980" cy="948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4" descr="Map&#10;&#10;Description automatically generated">
            <a:extLst>
              <a:ext uri="{FF2B5EF4-FFF2-40B4-BE49-F238E27FC236}">
                <a16:creationId xmlns:a16="http://schemas.microsoft.com/office/drawing/2014/main" id="{9BA4AC27-8855-7555-BA51-31E8D0D7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67717"/>
            <a:ext cx="6276531" cy="212578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D58AE41-D959-03D1-28E6-FEEBF2B34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14734" r="21172" b="2780"/>
          <a:stretch/>
        </p:blipFill>
        <p:spPr bwMode="auto">
          <a:xfrm>
            <a:off x="8261233" y="3593287"/>
            <a:ext cx="3273318" cy="299419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6E059B4-007E-358C-CB77-A289265B3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14943" r="21086" b="2684"/>
          <a:stretch/>
        </p:blipFill>
        <p:spPr bwMode="auto">
          <a:xfrm>
            <a:off x="8261233" y="3593287"/>
            <a:ext cx="3289545" cy="299419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82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DDFFF-AC3D-3896-AF31-26B1877F4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11</a:t>
            </a:fld>
            <a:endParaRPr lang="en-HR" sz="10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348386-DDC9-471D-FC11-37EEAEECC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138" y="2131454"/>
            <a:ext cx="6335332" cy="453980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Unauthorized Construction</a:t>
            </a:r>
            <a:r>
              <a:rPr lang="en-US" dirty="0"/>
              <a:t>: </a:t>
            </a:r>
            <a:br>
              <a:rPr lang="hr-HR" dirty="0"/>
            </a:br>
            <a:r>
              <a:rPr lang="en-US" sz="1700" dirty="0"/>
              <a:t>Land transformed into built structures, changing classification to "</a:t>
            </a:r>
            <a:r>
              <a:rPr lang="en-US" sz="1700" b="1" dirty="0"/>
              <a:t>Built</a:t>
            </a:r>
            <a:r>
              <a:rPr lang="en-US" sz="1700" dirty="0"/>
              <a:t>."</a:t>
            </a:r>
          </a:p>
          <a:p>
            <a:r>
              <a:rPr lang="en-US" b="1" dirty="0"/>
              <a:t>Grinding Rocky Shores</a:t>
            </a:r>
            <a:r>
              <a:rPr lang="en-US" dirty="0"/>
              <a:t>: </a:t>
            </a:r>
            <a:br>
              <a:rPr lang="hr-HR" dirty="0"/>
            </a:br>
            <a:r>
              <a:rPr lang="en-US" sz="1700" dirty="0"/>
              <a:t>Converts "</a:t>
            </a:r>
            <a:r>
              <a:rPr lang="en-US" sz="1700" b="1" dirty="0"/>
              <a:t>Rock</a:t>
            </a:r>
            <a:r>
              <a:rPr lang="en-US" sz="1700" dirty="0"/>
              <a:t>" to "</a:t>
            </a:r>
            <a:r>
              <a:rPr lang="en-US" sz="1700" b="1" dirty="0"/>
              <a:t>Gravel</a:t>
            </a:r>
            <a:r>
              <a:rPr lang="en-US" sz="1700" dirty="0"/>
              <a:t>" by creating gravel beaches.</a:t>
            </a:r>
          </a:p>
          <a:p>
            <a:r>
              <a:rPr lang="en-US" b="1" dirty="0"/>
              <a:t>Illegal Mooring Areas</a:t>
            </a:r>
            <a:r>
              <a:rPr lang="en-US" dirty="0"/>
              <a:t>: </a:t>
            </a:r>
            <a:br>
              <a:rPr lang="hr-HR" dirty="0"/>
            </a:br>
            <a:r>
              <a:rPr lang="en-US" sz="1700" dirty="0"/>
              <a:t>Changes "</a:t>
            </a:r>
            <a:r>
              <a:rPr lang="en-US" sz="1700" b="1" dirty="0"/>
              <a:t>Water</a:t>
            </a:r>
            <a:r>
              <a:rPr lang="en-US" sz="1700" dirty="0"/>
              <a:t>" to "</a:t>
            </a:r>
            <a:r>
              <a:rPr lang="en-US" sz="1700" b="1" dirty="0"/>
              <a:t>Built</a:t>
            </a:r>
            <a:r>
              <a:rPr lang="en-US" sz="1700" dirty="0"/>
              <a:t>" or "</a:t>
            </a:r>
            <a:r>
              <a:rPr lang="en-US" sz="1700" b="1" dirty="0"/>
              <a:t>Rock</a:t>
            </a:r>
            <a:r>
              <a:rPr lang="en-US" sz="1700" dirty="0"/>
              <a:t>" based on construction type.</a:t>
            </a:r>
          </a:p>
          <a:p>
            <a:r>
              <a:rPr lang="en-US" b="1" dirty="0"/>
              <a:t>Embanking</a:t>
            </a:r>
            <a:r>
              <a:rPr lang="en-US" dirty="0"/>
              <a:t>: </a:t>
            </a:r>
            <a:br>
              <a:rPr lang="hr-HR" dirty="0"/>
            </a:br>
            <a:r>
              <a:rPr lang="en-US" sz="1700" dirty="0"/>
              <a:t>Alters "</a:t>
            </a:r>
            <a:r>
              <a:rPr lang="en-US" sz="1700" b="1" dirty="0"/>
              <a:t>Sand</a:t>
            </a:r>
            <a:r>
              <a:rPr lang="en-US" sz="1700" dirty="0"/>
              <a:t>," "</a:t>
            </a:r>
            <a:r>
              <a:rPr lang="en-US" sz="1700" b="1" dirty="0"/>
              <a:t>Gravel</a:t>
            </a:r>
            <a:r>
              <a:rPr lang="en-US" sz="1700" dirty="0"/>
              <a:t>," or "</a:t>
            </a:r>
            <a:r>
              <a:rPr lang="en-US" sz="1700" b="1" dirty="0"/>
              <a:t>Water</a:t>
            </a:r>
            <a:r>
              <a:rPr lang="en-US" sz="1700" dirty="0"/>
              <a:t>" to "</a:t>
            </a:r>
            <a:r>
              <a:rPr lang="en-US" sz="1700" b="1" dirty="0"/>
              <a:t>Built</a:t>
            </a:r>
            <a:r>
              <a:rPr lang="en-US" sz="1700" dirty="0"/>
              <a:t>" or "</a:t>
            </a:r>
            <a:r>
              <a:rPr lang="en-US" sz="1700" b="1" dirty="0"/>
              <a:t>Rock</a:t>
            </a:r>
            <a:r>
              <a:rPr lang="en-US" sz="1700" dirty="0"/>
              <a:t>" through embankment construction.</a:t>
            </a:r>
          </a:p>
          <a:p>
            <a:r>
              <a:rPr lang="en-US" b="1" dirty="0"/>
              <a:t>Unapproved Gravel Replenishment</a:t>
            </a:r>
            <a:r>
              <a:rPr lang="en-US" dirty="0"/>
              <a:t>: </a:t>
            </a:r>
            <a:br>
              <a:rPr lang="hr-HR" dirty="0"/>
            </a:br>
            <a:r>
              <a:rPr lang="en-US" sz="1700" dirty="0"/>
              <a:t>Adds gravel to karst coastlines, changing "</a:t>
            </a:r>
            <a:r>
              <a:rPr lang="en-US" sz="1700" b="1" dirty="0"/>
              <a:t>Water</a:t>
            </a:r>
            <a:r>
              <a:rPr lang="en-US" sz="1700" dirty="0"/>
              <a:t>" to "</a:t>
            </a:r>
            <a:r>
              <a:rPr lang="en-US" sz="1700" b="1" dirty="0"/>
              <a:t>Gravel</a:t>
            </a:r>
            <a:r>
              <a:rPr lang="en-US" sz="1700" dirty="0"/>
              <a:t>„</a:t>
            </a:r>
            <a:r>
              <a:rPr lang="hr-HR" sz="1700" dirty="0"/>
              <a:t> </a:t>
            </a:r>
            <a:r>
              <a:rPr lang="hr-HR" sz="1700" dirty="0" err="1"/>
              <a:t>or</a:t>
            </a:r>
            <a:r>
              <a:rPr lang="hr-HR" sz="1700" dirty="0"/>
              <a:t> </a:t>
            </a:r>
            <a:r>
              <a:rPr lang="en-US" sz="1700" dirty="0"/>
              <a:t>“</a:t>
            </a:r>
            <a:r>
              <a:rPr lang="en-US" sz="1700" b="1" dirty="0"/>
              <a:t>Bare</a:t>
            </a:r>
            <a:r>
              <a:rPr lang="hr-HR" sz="1700" b="1" dirty="0"/>
              <a:t>n</a:t>
            </a:r>
            <a:r>
              <a:rPr lang="en-US" sz="1700" dirty="0"/>
              <a:t>”.</a:t>
            </a:r>
          </a:p>
          <a:p>
            <a:r>
              <a:rPr lang="en-US" b="1" dirty="0"/>
              <a:t>Excessive Vegetation Removal</a:t>
            </a:r>
            <a:r>
              <a:rPr lang="en-US" dirty="0"/>
              <a:t>: </a:t>
            </a:r>
            <a:br>
              <a:rPr lang="hr-HR" dirty="0"/>
            </a:br>
            <a:r>
              <a:rPr lang="en-US" sz="1700" dirty="0"/>
              <a:t>Reduces vegetation, changing "</a:t>
            </a:r>
            <a:r>
              <a:rPr lang="en-US" sz="1700" b="1" dirty="0"/>
              <a:t>Vegetation</a:t>
            </a:r>
            <a:r>
              <a:rPr lang="en-US" sz="1700" dirty="0"/>
              <a:t>“ </a:t>
            </a:r>
            <a:r>
              <a:rPr lang="hr-HR" sz="1700" dirty="0"/>
              <a:t>to</a:t>
            </a:r>
            <a:r>
              <a:rPr lang="en-US" sz="1700" dirty="0"/>
              <a:t> another land use type, primarily “</a:t>
            </a:r>
            <a:r>
              <a:rPr lang="en-US" sz="1700" b="1" dirty="0"/>
              <a:t>Grass</a:t>
            </a:r>
            <a:r>
              <a:rPr lang="en-US" sz="1700" dirty="0"/>
              <a:t>”</a:t>
            </a:r>
            <a:r>
              <a:rPr lang="hr-HR" sz="1700" dirty="0"/>
              <a:t> </a:t>
            </a:r>
            <a:r>
              <a:rPr lang="hr-HR" sz="1700" dirty="0" err="1"/>
              <a:t>or</a:t>
            </a:r>
            <a:r>
              <a:rPr lang="en-US" sz="1700" dirty="0"/>
              <a:t> “</a:t>
            </a:r>
            <a:r>
              <a:rPr lang="en-US" sz="1700" b="1" dirty="0"/>
              <a:t>Bare</a:t>
            </a:r>
            <a:r>
              <a:rPr lang="hr-HR" sz="1700" b="1" dirty="0"/>
              <a:t>n</a:t>
            </a:r>
            <a:r>
              <a:rPr lang="en-US" sz="1700" dirty="0"/>
              <a:t>”.</a:t>
            </a:r>
          </a:p>
          <a:p>
            <a:endParaRPr lang="en-US" dirty="0"/>
          </a:p>
        </p:txBody>
      </p:sp>
      <p:pic>
        <p:nvPicPr>
          <p:cNvPr id="17" name="Slika 4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05455ED4-1DB1-EB97-4B5C-0959AD59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70" y="2624238"/>
            <a:ext cx="4787819" cy="355423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861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8D3B8-C541-62AD-F91F-0174A7F71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18576"/>
            <a:ext cx="6695941" cy="4365378"/>
          </a:xfrm>
        </p:spPr>
        <p:txBody>
          <a:bodyPr/>
          <a:lstStyle/>
          <a:p>
            <a:r>
              <a:rPr lang="hr-HR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Sentinel </a:t>
            </a:r>
            <a:r>
              <a:rPr lang="hr-HR" alt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based</a:t>
            </a:r>
            <a:r>
              <a:rPr lang="hr-HR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alt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infralittoral</a:t>
            </a:r>
            <a:r>
              <a:rPr lang="hr-HR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alt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hr-HR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alt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habitat</a:t>
            </a:r>
            <a:r>
              <a:rPr lang="hr-HR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alt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type</a:t>
            </a:r>
            <a:r>
              <a:rPr lang="hr-HR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alt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mapping</a:t>
            </a:r>
            <a:r>
              <a:rPr lang="hr-HR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hr-HR" dirty="0" err="1"/>
              <a:t>Pixel</a:t>
            </a:r>
            <a:r>
              <a:rPr lang="hr-HR" dirty="0"/>
              <a:t> </a:t>
            </a:r>
            <a:r>
              <a:rPr lang="hr-HR" dirty="0" err="1"/>
              <a:t>based</a:t>
            </a:r>
            <a:r>
              <a:rPr lang="hr-HR" dirty="0"/>
              <a:t> </a:t>
            </a:r>
            <a:r>
              <a:rPr lang="hr-HR" dirty="0" err="1"/>
              <a:t>detection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sea</a:t>
            </a:r>
            <a:r>
              <a:rPr lang="hr-HR" dirty="0"/>
              <a:t> </a:t>
            </a:r>
            <a:r>
              <a:rPr lang="hr-HR" dirty="0" err="1"/>
              <a:t>habitats</a:t>
            </a:r>
            <a:r>
              <a:rPr lang="hr-HR" dirty="0"/>
              <a:t> </a:t>
            </a:r>
            <a:r>
              <a:rPr lang="hr-HR" dirty="0" err="1"/>
              <a:t>up</a:t>
            </a:r>
            <a:r>
              <a:rPr lang="hr-HR" dirty="0"/>
              <a:t> to 30 m </a:t>
            </a:r>
            <a:r>
              <a:rPr lang="hr-HR" dirty="0" err="1"/>
              <a:t>depth</a:t>
            </a:r>
            <a:endParaRPr lang="hr-HR" dirty="0"/>
          </a:p>
          <a:p>
            <a:r>
              <a:rPr lang="hr-HR" dirty="0"/>
              <a:t>D</a:t>
            </a:r>
            <a:r>
              <a:rPr lang="en-US" dirty="0" err="1"/>
              <a:t>ifferentiat</a:t>
            </a:r>
            <a:r>
              <a:rPr lang="hr-HR" dirty="0"/>
              <a:t>on</a:t>
            </a:r>
            <a:r>
              <a:rPr lang="en-US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en-US" dirty="0"/>
              <a:t>infralittoral habitat types up to the 3rd level of the Croatian National Classification of marine habitat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00BDA-031F-69A6-AD58-D53854332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12</a:t>
            </a:fld>
            <a:endParaRPr lang="en-HR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4A36D-9130-940D-58F7-10A4047EB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53184" y="4153916"/>
            <a:ext cx="4291548" cy="24076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aerial view of a sea&#10;&#10;Description automatically generated with medium confidence">
            <a:extLst>
              <a:ext uri="{FF2B5EF4-FFF2-40B4-BE49-F238E27FC236}">
                <a16:creationId xmlns:a16="http://schemas.microsoft.com/office/drawing/2014/main" id="{185BCB83-2AAE-5961-1AFB-2B8370689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4" b="32637"/>
          <a:stretch/>
        </p:blipFill>
        <p:spPr bwMode="auto">
          <a:xfrm>
            <a:off x="7749125" y="1774688"/>
            <a:ext cx="4047900" cy="237922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olorful background with different shades of green and purple&#10;&#10;Description automatically generated">
            <a:extLst>
              <a:ext uri="{FF2B5EF4-FFF2-40B4-BE49-F238E27FC236}">
                <a16:creationId xmlns:a16="http://schemas.microsoft.com/office/drawing/2014/main" id="{F1ECD556-57AD-9E0A-F3EE-7FA7FC1475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2" t="-258" r="26621" b="37287"/>
          <a:stretch/>
        </p:blipFill>
        <p:spPr bwMode="auto">
          <a:xfrm>
            <a:off x="7749125" y="4153916"/>
            <a:ext cx="4047900" cy="22836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8868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61CF-4870-6EF7-1509-FB1DA6A5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83CDB-E6AA-8C82-9C2F-FF38BCAF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FEB2B-7132-A4C7-B0E7-9EEB9E52A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13</a:t>
            </a:fld>
            <a:endParaRPr lang="en-HR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413F7-8789-4ACC-3F7A-950FD2C8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1" y="1035104"/>
            <a:ext cx="5057621" cy="3690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F0C2F-2647-2476-CC1E-DFEA3A9BA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50" y="2649145"/>
            <a:ext cx="6690978" cy="41531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D3F781-41C3-C4F4-7FCA-642F4D11185E}"/>
              </a:ext>
            </a:extLst>
          </p:cNvPr>
          <p:cNvSpPr/>
          <p:nvPr/>
        </p:nvSpPr>
        <p:spPr>
          <a:xfrm>
            <a:off x="2292652" y="2846107"/>
            <a:ext cx="100289" cy="707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4C20E5-E48A-A930-6101-157E75A83C63}"/>
              </a:ext>
            </a:extLst>
          </p:cNvPr>
          <p:cNvCxnSpPr/>
          <p:nvPr/>
        </p:nvCxnSpPr>
        <p:spPr>
          <a:xfrm flipV="1">
            <a:off x="2392941" y="2649145"/>
            <a:ext cx="2875809" cy="1687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48A3AD-DCE8-F6CE-6DE1-3AEEA5F7E9F6}"/>
              </a:ext>
            </a:extLst>
          </p:cNvPr>
          <p:cNvCxnSpPr>
            <a:cxnSpLocks/>
          </p:cNvCxnSpPr>
          <p:nvPr/>
        </p:nvCxnSpPr>
        <p:spPr>
          <a:xfrm>
            <a:off x="2392941" y="2916899"/>
            <a:ext cx="2875809" cy="38853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2830B-2849-70C0-0928-FCA08095E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err="1"/>
              <a:t>Upcoming</a:t>
            </a:r>
            <a:r>
              <a:rPr lang="hr-HR" dirty="0"/>
              <a:t> ESA </a:t>
            </a:r>
            <a:r>
              <a:rPr lang="hr-HR" dirty="0" err="1"/>
              <a:t>projects</a:t>
            </a:r>
            <a:r>
              <a:rPr lang="hr-HR" dirty="0"/>
              <a:t>: </a:t>
            </a:r>
          </a:p>
          <a:p>
            <a:endParaRPr lang="hr-HR" dirty="0"/>
          </a:p>
          <a:p>
            <a:r>
              <a:rPr lang="en-US" i="1" dirty="0"/>
              <a:t>EO-based Coastal and Marine Ecosystem Accounting for Sustainable Management</a:t>
            </a:r>
            <a:endParaRPr lang="hr-HR" i="1" dirty="0"/>
          </a:p>
          <a:p>
            <a:r>
              <a:rPr lang="en-US" i="1" dirty="0"/>
              <a:t>Remote sensing for marine environment monitoring</a:t>
            </a:r>
            <a:endParaRPr lang="hr-HR" i="1" dirty="0"/>
          </a:p>
          <a:p>
            <a:endParaRPr lang="hr-HR" dirty="0"/>
          </a:p>
          <a:p>
            <a:r>
              <a:rPr lang="en-US" i="1" dirty="0"/>
              <a:t>EU-based habitat monitoring for large carnivores</a:t>
            </a:r>
            <a:endParaRPr lang="hr-HR" i="1" dirty="0"/>
          </a:p>
          <a:p>
            <a:endParaRPr lang="hr-HR" i="1" dirty="0"/>
          </a:p>
          <a:p>
            <a:r>
              <a:rPr lang="en-US" i="1" dirty="0"/>
              <a:t>Multi-Frequency Synthetic Aperture Radar for Infrastructure, Geohazard and Environmental Monitoring (“MFSAR-IGEM”)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691A5-DC39-C4D4-4B02-4257F351E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14</a:t>
            </a:fld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240957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5E5D-E7C9-DA49-BC09-79B78DEF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1" y="1909074"/>
            <a:ext cx="3730893" cy="12858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hr-H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Semibold" panose="020B0502040204020203" pitchFamily="34" charset="0"/>
                <a:cs typeface="Segoe UI Semibold" panose="020B0502040204020203" pitchFamily="34" charset="0"/>
              </a:rPr>
              <a:t>THANK YOU</a:t>
            </a:r>
            <a:endParaRPr lang="en-H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ED676-F589-104C-9AA7-F186DB4F6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1" y="5188756"/>
            <a:ext cx="2381307" cy="12858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b="1" dirty="0"/>
              <a:t>Oikon </a:t>
            </a:r>
            <a:r>
              <a:rPr lang="hr-HR" sz="1400" b="1" dirty="0" err="1"/>
              <a:t>Ltd</a:t>
            </a:r>
            <a:r>
              <a:rPr lang="hr-HR" sz="1400" b="1" dirty="0"/>
              <a:t>. – Institute </a:t>
            </a:r>
            <a:r>
              <a:rPr lang="hr-HR" sz="1400" b="1" dirty="0" err="1"/>
              <a:t>of</a:t>
            </a:r>
            <a:r>
              <a:rPr lang="hr-HR" sz="1400" b="1" dirty="0"/>
              <a:t> Applied </a:t>
            </a:r>
            <a:r>
              <a:rPr lang="hr-HR" sz="1400" b="1" dirty="0" err="1"/>
              <a:t>Ecology</a:t>
            </a:r>
            <a:endParaRPr lang="en-HR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dirty="0"/>
              <a:t>Trg senjskih uskoka 1-2</a:t>
            </a:r>
            <a:endParaRPr lang="en-HR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dirty="0"/>
              <a:t>HR – 10020 Zagreb</a:t>
            </a:r>
            <a:endParaRPr lang="en-HR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HR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C32378-F262-134E-8CAB-88AFEC91D0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99" y="300201"/>
            <a:ext cx="1690048" cy="5809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4B6C18-38EB-2D4E-8E9C-4A3DABE1266B}"/>
              </a:ext>
            </a:extLst>
          </p:cNvPr>
          <p:cNvSpPr/>
          <p:nvPr/>
        </p:nvSpPr>
        <p:spPr>
          <a:xfrm>
            <a:off x="2787092" y="5190453"/>
            <a:ext cx="20232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/>
              <a:t>T +385 1 5507 100</a:t>
            </a:r>
            <a:endParaRPr lang="en-HR" sz="1400" dirty="0">
              <a:latin typeface="Segoe UI" panose="020B0502040204020203"/>
            </a:endParaRPr>
          </a:p>
          <a:p>
            <a:r>
              <a:rPr lang="hr-HR" sz="1400" dirty="0"/>
              <a:t>F +385 1 5507 101</a:t>
            </a:r>
            <a:endParaRPr lang="en-HR" sz="1400" dirty="0">
              <a:latin typeface="Segoe UI" panose="020B0502040204020203"/>
            </a:endParaRPr>
          </a:p>
          <a:p>
            <a:r>
              <a:rPr lang="hr-HR" sz="1400" dirty="0"/>
              <a:t>E </a:t>
            </a:r>
            <a:r>
              <a:rPr lang="hr-HR" sz="1400" u="sng" dirty="0">
                <a:hlinkClick r:id="rId4"/>
              </a:rPr>
              <a:t>oikon@oikon.hr</a:t>
            </a:r>
            <a:endParaRPr lang="en-HR" sz="1400" dirty="0">
              <a:latin typeface="Segoe UI" panose="020B0502040204020203"/>
            </a:endParaRPr>
          </a:p>
          <a:p>
            <a:r>
              <a:rPr lang="hr-HR" sz="1400" dirty="0"/>
              <a:t>W </a:t>
            </a:r>
            <a:r>
              <a:rPr lang="hr-HR" sz="1400" u="sng" dirty="0">
                <a:hlinkClick r:id="rId5"/>
              </a:rPr>
              <a:t>www.oikon.hr</a:t>
            </a:r>
            <a:endParaRPr lang="en-HR" sz="1400" dirty="0">
              <a:latin typeface="Segoe UI" panose="020B0502040204020203"/>
            </a:endParaRPr>
          </a:p>
        </p:txBody>
      </p:sp>
      <p:pic>
        <p:nvPicPr>
          <p:cNvPr id="9" name="Picture 2">
            <a:hlinkClick r:id="rId6"/>
            <a:extLst>
              <a:ext uri="{FF2B5EF4-FFF2-40B4-BE49-F238E27FC236}">
                <a16:creationId xmlns:a16="http://schemas.microsoft.com/office/drawing/2014/main" id="{8D6816CF-AAE5-4047-9BD7-EFD33F46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305" y="5875517"/>
            <a:ext cx="216099" cy="21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66D4E32-6808-1F4D-8797-14B45E0F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8392" y="5879709"/>
            <a:ext cx="212400" cy="21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DB0001C-BC96-6741-8A28-9B38626A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4484" y="5856360"/>
            <a:ext cx="245040" cy="24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E20EF27-A25F-FF45-B772-018E69AE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399" y="5881729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BB35B2-8958-9249-B869-7E6337532A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535" y="5228391"/>
            <a:ext cx="551715" cy="5517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5E952D3-0B2F-4A54-9D84-0563082D43C0}"/>
              </a:ext>
            </a:extLst>
          </p:cNvPr>
          <p:cNvGrpSpPr/>
          <p:nvPr/>
        </p:nvGrpSpPr>
        <p:grpSpPr>
          <a:xfrm>
            <a:off x="513570" y="6457938"/>
            <a:ext cx="4654829" cy="318742"/>
            <a:chOff x="3513752" y="6195458"/>
            <a:chExt cx="4654829" cy="3187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1FCC18-58E4-498B-95CE-841D0EBE98F7}"/>
                </a:ext>
              </a:extLst>
            </p:cNvPr>
            <p:cNvSpPr txBox="1"/>
            <p:nvPr/>
          </p:nvSpPr>
          <p:spPr>
            <a:xfrm>
              <a:off x="3766008" y="6200228"/>
              <a:ext cx="4402573" cy="31397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hr-HR" sz="1200" dirty="0" err="1">
                  <a:latin typeface="Segoe UI Light" panose="020B0502040204020203" pitchFamily="34" charset="0"/>
                </a:rPr>
                <a:t>We</a:t>
              </a:r>
              <a:r>
                <a:rPr lang="hr-HR" sz="1200" dirty="0">
                  <a:latin typeface="Segoe UI Light" panose="020B0502040204020203" pitchFamily="34" charset="0"/>
                </a:rPr>
                <a:t> </a:t>
              </a:r>
              <a:r>
                <a:rPr lang="hr-HR" sz="1200" dirty="0" err="1">
                  <a:latin typeface="Segoe UI Light" panose="020B0502040204020203" pitchFamily="34" charset="0"/>
                </a:rPr>
                <a:t>support</a:t>
              </a:r>
              <a:r>
                <a:rPr lang="hr-HR" sz="1200" dirty="0">
                  <a:latin typeface="Segoe UI Light" panose="020B0502040204020203" pitchFamily="34" charset="0"/>
                </a:rPr>
                <a:t> </a:t>
              </a:r>
              <a:r>
                <a:rPr lang="hr-HR" sz="1200" dirty="0" err="1">
                  <a:latin typeface="Segoe UI Light" panose="020B0502040204020203" pitchFamily="34" charset="0"/>
                </a:rPr>
                <a:t>and</a:t>
              </a:r>
              <a:r>
                <a:rPr lang="hr-HR" sz="1200" dirty="0">
                  <a:latin typeface="Segoe UI Light" panose="020B0502040204020203" pitchFamily="34" charset="0"/>
                </a:rPr>
                <a:t> </a:t>
              </a:r>
              <a:r>
                <a:rPr lang="hr-HR" sz="1200" dirty="0" err="1">
                  <a:latin typeface="Segoe UI Light" panose="020B0502040204020203" pitchFamily="34" charset="0"/>
                </a:rPr>
                <a:t>contribute</a:t>
              </a:r>
              <a:r>
                <a:rPr lang="hr-HR" sz="1200" dirty="0">
                  <a:latin typeface="Segoe UI Light" panose="020B0502040204020203" pitchFamily="34" charset="0"/>
                </a:rPr>
                <a:t> to </a:t>
              </a:r>
              <a:r>
                <a:rPr lang="hr-HR" sz="1200" dirty="0" err="1">
                  <a:latin typeface="Segoe UI Light" panose="020B0502040204020203" pitchFamily="34" charset="0"/>
                </a:rPr>
                <a:t>the</a:t>
              </a:r>
              <a:r>
                <a:rPr lang="hr-HR" sz="1200" dirty="0">
                  <a:latin typeface="Segoe UI Light" panose="020B0502040204020203" pitchFamily="34" charset="0"/>
                </a:rPr>
                <a:t> Sustainable Development </a:t>
              </a:r>
              <a:r>
                <a:rPr lang="hr-HR" sz="1200" dirty="0" err="1">
                  <a:latin typeface="Segoe UI Light" panose="020B0502040204020203" pitchFamily="34" charset="0"/>
                </a:rPr>
                <a:t>Goals</a:t>
              </a:r>
              <a:endParaRPr lang="en-GB" sz="1200" dirty="0">
                <a:latin typeface="Segoe UI Light" panose="020B0502040204020203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F76C2E-AEDB-4640-A90C-5C1DD2014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752" y="6195458"/>
              <a:ext cx="288000" cy="2880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2958C51-F4FD-4EBB-DAE2-AC53072C4CB0}"/>
              </a:ext>
            </a:extLst>
          </p:cNvPr>
          <p:cNvSpPr txBox="1"/>
          <p:nvPr/>
        </p:nvSpPr>
        <p:spPr>
          <a:xfrm>
            <a:off x="8054151" y="4525670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b="1" dirty="0">
                <a:hlinkClick r:id="rId13"/>
              </a:rPr>
              <a:t>itekic@oikon.hr</a:t>
            </a:r>
            <a:r>
              <a:rPr lang="hr-HR" sz="2400" b="1" dirty="0"/>
              <a:t> </a:t>
            </a:r>
            <a:endParaRPr lang="en-HR" sz="2400" dirty="0"/>
          </a:p>
        </p:txBody>
      </p:sp>
    </p:spTree>
    <p:extLst>
      <p:ext uri="{BB962C8B-B14F-4D97-AF65-F5344CB8AC3E}">
        <p14:creationId xmlns:p14="http://schemas.microsoft.com/office/powerpoint/2010/main" val="319768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1EE8D-3422-E023-D9C2-647FA7D0D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2</a:t>
            </a:fld>
            <a:endParaRPr lang="en-HR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035A5-A48E-8249-BCAC-961BECC1A06D}"/>
              </a:ext>
            </a:extLst>
          </p:cNvPr>
          <p:cNvSpPr txBox="1"/>
          <p:nvPr/>
        </p:nvSpPr>
        <p:spPr>
          <a:xfrm>
            <a:off x="508716" y="4139230"/>
            <a:ext cx="6603018" cy="2184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practical, pragmatic, feasible and cost-effective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development solutions</a:t>
            </a:r>
            <a:r>
              <a:rPr lang="hr-HR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excellent business and research system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that enables the creation of knowledge necessary for environmental protection, sustainable natural resource management, and the preservation of natural and cultural heritage.</a:t>
            </a:r>
            <a:endParaRPr lang="hr-H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21DE62-64B5-CE26-A34E-29B90DDAD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2430" y="2644427"/>
            <a:ext cx="3146602" cy="3679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3C5BE6-26B1-485A-A0E8-2879B57FF2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47"/>
          <a:stretch/>
        </p:blipFill>
        <p:spPr>
          <a:xfrm>
            <a:off x="7234083" y="2472615"/>
            <a:ext cx="4847994" cy="38920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7729E2-AF27-0C6F-18CD-DEA22D42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58616"/>
            <a:ext cx="6035775" cy="750786"/>
          </a:xfrm>
        </p:spPr>
        <p:txBody>
          <a:bodyPr>
            <a:normAutofit/>
          </a:bodyPr>
          <a:lstStyle/>
          <a:p>
            <a:r>
              <a:rPr lang="hr-HR" sz="3200" dirty="0"/>
              <a:t>Company </a:t>
            </a:r>
            <a:r>
              <a:rPr lang="hr-HR" sz="3200" dirty="0" err="1"/>
              <a:t>information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E7245-DB81-BF1D-2B7E-3951608DEC25}"/>
              </a:ext>
            </a:extLst>
          </p:cNvPr>
          <p:cNvSpPr txBox="1"/>
          <p:nvPr/>
        </p:nvSpPr>
        <p:spPr>
          <a:xfrm>
            <a:off x="508716" y="2281282"/>
            <a:ext cx="6313866" cy="105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eading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licensed and accredited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environmental consultancy</a:t>
            </a:r>
            <a:r>
              <a:rPr lang="hr-H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dirty="0">
                <a:latin typeface="Segoe UI" panose="020B0502040204020203" pitchFamily="34" charset="0"/>
                <a:cs typeface="Segoe UI" panose="020B0502040204020203" pitchFamily="34" charset="0"/>
              </a:rPr>
              <a:t>/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research </a:t>
            </a:r>
            <a:r>
              <a:rPr lang="hr-HR" b="1" dirty="0" err="1">
                <a:latin typeface="Segoe UI" panose="020B0502040204020203" pitchFamily="34" charset="0"/>
                <a:cs typeface="Segoe UI" panose="020B0502040204020203" pitchFamily="34" charset="0"/>
              </a:rPr>
              <a:t>organisation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 Croatia and region.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63958-A4AA-4001-8CC5-A8C07F03138D}"/>
              </a:ext>
            </a:extLst>
          </p:cNvPr>
          <p:cNvSpPr txBox="1"/>
          <p:nvPr/>
        </p:nvSpPr>
        <p:spPr>
          <a:xfrm>
            <a:off x="508716" y="3339970"/>
            <a:ext cx="6094926" cy="726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27 years </a:t>
            </a:r>
            <a:r>
              <a:rPr lang="hr-HR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hr-HR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dirty="0" err="1">
                <a:latin typeface="Segoe UI" panose="020B0502040204020203" pitchFamily="34" charset="0"/>
                <a:cs typeface="Segoe UI" panose="020B0502040204020203" pitchFamily="34" charset="0"/>
              </a:rPr>
              <a:t>experience</a:t>
            </a:r>
            <a:r>
              <a:rPr lang="hr-HR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over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550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satisfied clients, </a:t>
            </a:r>
            <a:r>
              <a:rPr lang="hr-HR" dirty="0" err="1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hr-HR" dirty="0">
                <a:latin typeface="Segoe UI" panose="020B0502040204020203" pitchFamily="34" charset="0"/>
                <a:cs typeface="Segoe UI" panose="020B0502040204020203" pitchFamily="34" charset="0"/>
              </a:rPr>
              <a:t> more </a:t>
            </a:r>
            <a:r>
              <a:rPr lang="hr-HR" dirty="0" err="1">
                <a:latin typeface="Segoe UI" panose="020B0502040204020203" pitchFamily="34" charset="0"/>
                <a:cs typeface="Segoe UI" panose="020B0502040204020203" pitchFamily="34" charset="0"/>
              </a:rPr>
              <a:t>than</a:t>
            </a:r>
            <a:r>
              <a:rPr lang="hr-HR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1.700 contracts</a:t>
            </a:r>
            <a:r>
              <a:rPr lang="hr-HR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175BD-5C50-C3BB-7066-1C92145B2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3</a:t>
            </a:fld>
            <a:endParaRPr lang="en-HR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DB922-37CE-3185-D031-8A03D793F39B}"/>
              </a:ext>
            </a:extLst>
          </p:cNvPr>
          <p:cNvSpPr txBox="1"/>
          <p:nvPr/>
        </p:nvSpPr>
        <p:spPr>
          <a:xfrm>
            <a:off x="2381863" y="6312820"/>
            <a:ext cx="7210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We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confidently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state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WITH US, DEVELOPMENT IS NATURAL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hr-HR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211EC-AB04-B263-05A8-DEAD49A8C12D}"/>
              </a:ext>
            </a:extLst>
          </p:cNvPr>
          <p:cNvSpPr/>
          <p:nvPr/>
        </p:nvSpPr>
        <p:spPr>
          <a:xfrm>
            <a:off x="7216256" y="1302784"/>
            <a:ext cx="4644485" cy="16070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83F88-040A-200D-E939-3F3AD2A8EF2C}"/>
              </a:ext>
            </a:extLst>
          </p:cNvPr>
          <p:cNvSpPr txBox="1"/>
          <p:nvPr/>
        </p:nvSpPr>
        <p:spPr>
          <a:xfrm>
            <a:off x="7055161" y="3052582"/>
            <a:ext cx="4966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hr-HR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hr-H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experts</a:t>
            </a:r>
            <a:r>
              <a:rPr lang="hr-H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cover</a:t>
            </a:r>
            <a:r>
              <a:rPr lang="hr-H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many</a:t>
            </a:r>
            <a:r>
              <a:rPr lang="hr-H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professions</a:t>
            </a:r>
            <a:r>
              <a:rPr lang="hr-H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(22)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DBD439-986F-2E24-5EB8-46C69B1AD22A}"/>
              </a:ext>
            </a:extLst>
          </p:cNvPr>
          <p:cNvSpPr txBox="1">
            <a:spLocks/>
          </p:cNvSpPr>
          <p:nvPr/>
        </p:nvSpPr>
        <p:spPr>
          <a:xfrm>
            <a:off x="7055161" y="3408686"/>
            <a:ext cx="2976509" cy="30577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Ecology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Environmental Management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Nature Protection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Agronomy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Biology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Chemistry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Civil Engineering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Forestry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Geodesy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Geoinformatics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Geological Engineering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endParaRPr lang="hr-HR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None/>
            </a:pPr>
            <a:endParaRPr lang="hr-HR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CEFB7FB-143E-9922-2FA1-FA078B9FE759}"/>
              </a:ext>
            </a:extLst>
          </p:cNvPr>
          <p:cNvSpPr txBox="1">
            <a:spLocks/>
          </p:cNvSpPr>
          <p:nvPr/>
        </p:nvSpPr>
        <p:spPr>
          <a:xfrm>
            <a:off x="9777347" y="3408686"/>
            <a:ext cx="2976509" cy="32100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Geography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Mechanical</a:t>
            </a:r>
            <a:r>
              <a:rPr lang="hr-HR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engineering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IT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Landscape Architecture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Meteorology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Physics</a:t>
            </a:r>
            <a:r>
              <a:rPr lang="hr-HR" sz="1400" dirty="0">
                <a:latin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Geophysics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Economy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Law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Journalism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Public</a:t>
            </a:r>
            <a:r>
              <a:rPr lang="hr-HR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Relations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</a:pPr>
            <a:r>
              <a:rPr lang="hr-HR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Sociology</a:t>
            </a:r>
            <a:endParaRPr lang="hr-H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8086EC-F3DC-8011-32D2-8C1162F67282}"/>
              </a:ext>
            </a:extLst>
          </p:cNvPr>
          <p:cNvSpPr txBox="1">
            <a:spLocks/>
          </p:cNvSpPr>
          <p:nvPr/>
        </p:nvSpPr>
        <p:spPr>
          <a:xfrm>
            <a:off x="7455105" y="1517889"/>
            <a:ext cx="4644485" cy="17039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hr-HR" b="1" dirty="0">
                <a:latin typeface="Segoe UI" panose="020B0502040204020203" pitchFamily="34" charset="0"/>
                <a:cs typeface="Segoe UI" panose="020B0502040204020203" pitchFamily="34" charset="0"/>
              </a:rPr>
              <a:t>0+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employees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hr-H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11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doctors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science</a:t>
            </a:r>
            <a:endParaRPr lang="hr-HR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hr-HR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certified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engineers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hr-H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PMP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certified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experts</a:t>
            </a:r>
            <a:endParaRPr lang="hr-HR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hr-HR" b="1" dirty="0">
                <a:latin typeface="Segoe UI" panose="020B0502040204020203" pitchFamily="34" charset="0"/>
                <a:cs typeface="Segoe UI" panose="020B0502040204020203" pitchFamily="34" charset="0"/>
              </a:rPr>
              <a:t>200+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external</a:t>
            </a:r>
            <a:r>
              <a:rPr lang="hr-HR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associates</a:t>
            </a:r>
            <a:endParaRPr lang="hr-HR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IN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A diagram with text on it&#10;&#10;Description automatically generated">
            <a:extLst>
              <a:ext uri="{FF2B5EF4-FFF2-40B4-BE49-F238E27FC236}">
                <a16:creationId xmlns:a16="http://schemas.microsoft.com/office/drawing/2014/main" id="{983C00BD-68E2-25BB-E150-B45E71348E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009" y="1302784"/>
            <a:ext cx="5945355" cy="474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26BA1-25CE-ADD7-6479-5D75849D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025" y="1254718"/>
            <a:ext cx="6035775" cy="980502"/>
          </a:xfrm>
        </p:spPr>
        <p:txBody>
          <a:bodyPr>
            <a:normAutofit/>
          </a:bodyPr>
          <a:lstStyle/>
          <a:p>
            <a:r>
              <a:rPr lang="hr-HR" sz="3200" dirty="0" err="1"/>
              <a:t>Earth</a:t>
            </a:r>
            <a:r>
              <a:rPr lang="hr-HR" sz="3200" dirty="0"/>
              <a:t> </a:t>
            </a:r>
            <a:r>
              <a:rPr lang="hr-HR" sz="3200" dirty="0" err="1"/>
              <a:t>Observation</a:t>
            </a:r>
            <a:r>
              <a:rPr lang="hr-HR" sz="3200" dirty="0"/>
              <a:t> </a:t>
            </a:r>
            <a:r>
              <a:rPr lang="hr-HR" sz="3200" dirty="0" err="1"/>
              <a:t>projects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67964-D4BA-8F49-6E38-4B0403EE7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4</a:t>
            </a:fld>
            <a:endParaRPr lang="en-HR" sz="10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FD47F30-0E3C-5603-D996-B682F3E12461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44136" y="2503238"/>
            <a:ext cx="111919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Our Earth Observation initiatives span a wide range of environments, from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coastal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marine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ecosystems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forests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</a:t>
            </a:r>
            <a:r>
              <a:rPr kumimoji="0" lang="hr-H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hr-HR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agricultural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habitats.</a:t>
            </a:r>
            <a:endParaRPr kumimoji="0" lang="hr-H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1800" dirty="0"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 are leveraging cutting-edge EO technologies to address pressing challenges in environmental monitoring, biodiversity conservation, and sustainable resource management.</a:t>
            </a:r>
            <a:endParaRPr kumimoji="0" lang="hr-H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1800" dirty="0"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latin typeface="Arial" panose="020B0604020202020204" pitchFamily="34" charset="0"/>
              </a:rPr>
              <a:t>By integrating Earth Observation data with traditional methods since the start of our firm, we have built a strong legacy of enhancing the effectiveness of environmental protection and management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CEB3E67-E545-122F-7FC9-5B2DD74E2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36" y="5197625"/>
            <a:ext cx="111919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egoe UI" panose="020B0502040204020203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egoe UI" panose="020B0502040204020203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egoe UI" panose="020B0502040204020203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egoe UI" panose="020B0502040204020203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egoe UI" panose="020B0502040204020203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1800" dirty="0" err="1">
                <a:latin typeface="Arial" panose="020B0604020202020204" pitchFamily="34" charset="0"/>
              </a:rPr>
              <a:t>Strong</a:t>
            </a:r>
            <a:r>
              <a:rPr lang="hr-HR" altLang="en-US" sz="1800" dirty="0">
                <a:latin typeface="Arial" panose="020B0604020202020204" pitchFamily="34" charset="0"/>
              </a:rPr>
              <a:t> </a:t>
            </a:r>
            <a:r>
              <a:rPr lang="hr-HR" altLang="en-US" sz="1800" dirty="0" err="1">
                <a:latin typeface="Arial" panose="020B0604020202020204" pitchFamily="34" charset="0"/>
              </a:rPr>
              <a:t>cooperation</a:t>
            </a:r>
            <a:r>
              <a:rPr lang="hr-HR" altLang="en-US" sz="1800" dirty="0">
                <a:latin typeface="Arial" panose="020B0604020202020204" pitchFamily="34" charset="0"/>
              </a:rPr>
              <a:t> </a:t>
            </a:r>
            <a:r>
              <a:rPr lang="hr-HR" altLang="en-US" sz="1800" dirty="0" err="1">
                <a:latin typeface="Arial" panose="020B0604020202020204" pitchFamily="34" charset="0"/>
              </a:rPr>
              <a:t>with</a:t>
            </a:r>
            <a:r>
              <a:rPr lang="hr-HR" altLang="en-US" sz="1800" dirty="0">
                <a:latin typeface="Arial" panose="020B0604020202020204" pitchFamily="34" charset="0"/>
              </a:rPr>
              <a:t> ESA – </a:t>
            </a:r>
            <a:r>
              <a:rPr lang="hr-HR" altLang="en-US" sz="1800" dirty="0" err="1">
                <a:latin typeface="Arial" panose="020B0604020202020204" pitchFamily="34" charset="0"/>
              </a:rPr>
              <a:t>in</a:t>
            </a:r>
            <a:r>
              <a:rPr lang="hr-HR" altLang="en-US" sz="1800" dirty="0">
                <a:latin typeface="Arial" panose="020B0604020202020204" pitchFamily="34" charset="0"/>
              </a:rPr>
              <a:t> total 11 </a:t>
            </a:r>
            <a:r>
              <a:rPr lang="hr-HR" altLang="en-US" sz="1800" dirty="0" err="1">
                <a:latin typeface="Arial" panose="020B0604020202020204" pitchFamily="34" charset="0"/>
              </a:rPr>
              <a:t>completed</a:t>
            </a:r>
            <a:r>
              <a:rPr lang="hr-HR" altLang="en-US" sz="1800" dirty="0">
                <a:latin typeface="Arial" panose="020B0604020202020204" pitchFamily="34" charset="0"/>
              </a:rPr>
              <a:t>, </a:t>
            </a:r>
            <a:r>
              <a:rPr lang="hr-HR" altLang="en-US" sz="1800" dirty="0" err="1">
                <a:latin typeface="Arial" panose="020B0604020202020204" pitchFamily="34" charset="0"/>
              </a:rPr>
              <a:t>ongoing</a:t>
            </a:r>
            <a:r>
              <a:rPr lang="hr-HR" altLang="en-US" sz="1800" dirty="0">
                <a:latin typeface="Arial" panose="020B0604020202020204" pitchFamily="34" charset="0"/>
              </a:rPr>
              <a:t> </a:t>
            </a:r>
            <a:r>
              <a:rPr lang="hr-HR" altLang="en-US" sz="1800" dirty="0" err="1">
                <a:latin typeface="Arial" panose="020B0604020202020204" pitchFamily="34" charset="0"/>
              </a:rPr>
              <a:t>and</a:t>
            </a:r>
            <a:r>
              <a:rPr lang="hr-HR" altLang="en-US" sz="1800" dirty="0">
                <a:latin typeface="Arial" panose="020B0604020202020204" pitchFamily="34" charset="0"/>
              </a:rPr>
              <a:t> </a:t>
            </a:r>
            <a:r>
              <a:rPr lang="hr-HR" altLang="en-US" sz="1800" dirty="0" err="1">
                <a:latin typeface="Arial" panose="020B0604020202020204" pitchFamily="34" charset="0"/>
              </a:rPr>
              <a:t>upcoming</a:t>
            </a:r>
            <a:r>
              <a:rPr lang="hr-HR" altLang="en-US" sz="1800" dirty="0">
                <a:latin typeface="Arial" panose="020B0604020202020204" pitchFamily="34" charset="0"/>
              </a:rPr>
              <a:t> </a:t>
            </a:r>
            <a:r>
              <a:rPr lang="hr-HR" altLang="en-US" sz="1800" dirty="0" err="1">
                <a:latin typeface="Arial" panose="020B0604020202020204" pitchFamily="34" charset="0"/>
              </a:rPr>
              <a:t>projects</a:t>
            </a:r>
            <a:r>
              <a:rPr lang="hr-HR" altLang="en-US" sz="1800" dirty="0">
                <a:latin typeface="Arial" panose="020B0604020202020204" pitchFamily="34" charset="0"/>
              </a:rPr>
              <a:t>.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5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B4D35-7868-3F2C-F0A6-622A20EB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514" y="1486538"/>
            <a:ext cx="7975461" cy="980502"/>
          </a:xfrm>
        </p:spPr>
        <p:txBody>
          <a:bodyPr>
            <a:normAutofit fontScale="90000"/>
          </a:bodyPr>
          <a:lstStyle/>
          <a:p>
            <a:pPr algn="r"/>
            <a:r>
              <a:rPr lang="hr-HR" dirty="0"/>
              <a:t>E</a:t>
            </a:r>
            <a:r>
              <a:rPr lang="en-US" dirty="0" err="1"/>
              <a:t>xtensive</a:t>
            </a:r>
            <a:r>
              <a:rPr lang="en-US" dirty="0"/>
              <a:t> experience in terrestrial habitat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3EEA5-CEB5-090F-30A4-532FF2C9C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2467040"/>
            <a:ext cx="3957324" cy="1284873"/>
          </a:xfrm>
        </p:spPr>
        <p:txBody>
          <a:bodyPr>
            <a:normAutofit/>
          </a:bodyPr>
          <a:lstStyle/>
          <a:p>
            <a:r>
              <a:rPr lang="en-US" dirty="0"/>
              <a:t>Agricultural land monitoring and crop type classification</a:t>
            </a:r>
            <a:r>
              <a:rPr lang="hr-HR" dirty="0"/>
              <a:t> </a:t>
            </a:r>
            <a:r>
              <a:rPr lang="hr-HR" altLang="sr-Latn-R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16 </a:t>
            </a:r>
            <a:r>
              <a:rPr lang="hr-HR" altLang="sr-Latn-RS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crop</a:t>
            </a:r>
            <a:r>
              <a:rPr lang="hr-HR" altLang="sr-Latn-R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altLang="sr-Latn-RS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</a:t>
            </a:r>
            <a:r>
              <a:rPr lang="hr-HR" altLang="sr-Latn-R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hr-HR" altLang="sr-Latn-RS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hr-HR" altLang="sr-Latn-R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Croatia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2E4A4-D48E-18AA-12E4-C0B8C5BD6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5</a:t>
            </a:fld>
            <a:endParaRPr lang="en-HR" sz="1000" dirty="0"/>
          </a:p>
        </p:txBody>
      </p:sp>
      <p:pic>
        <p:nvPicPr>
          <p:cNvPr id="5" name="Slika 12">
            <a:extLst>
              <a:ext uri="{FF2B5EF4-FFF2-40B4-BE49-F238E27FC236}">
                <a16:creationId xmlns:a16="http://schemas.microsoft.com/office/drawing/2014/main" id="{1BAB03C9-E28F-04E6-3800-1EB306507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68" y="2467040"/>
            <a:ext cx="5892322" cy="4016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3F476-CB9C-FA0B-BA93-FE28F8D75E40}"/>
              </a:ext>
            </a:extLst>
          </p:cNvPr>
          <p:cNvSpPr txBox="1"/>
          <p:nvPr/>
        </p:nvSpPr>
        <p:spPr>
          <a:xfrm>
            <a:off x="838200" y="3785771"/>
            <a:ext cx="43710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err="1">
                <a:latin typeface="Segoe UI" panose="020B0502040204020203"/>
              </a:rPr>
              <a:t>Habitat</a:t>
            </a:r>
            <a:r>
              <a:rPr lang="hr-HR" sz="2000" dirty="0">
                <a:latin typeface="Segoe UI" panose="020B0502040204020203"/>
              </a:rPr>
              <a:t> </a:t>
            </a:r>
            <a:r>
              <a:rPr lang="hr-HR" sz="2000" dirty="0" err="1">
                <a:latin typeface="Segoe UI" panose="020B0502040204020203"/>
              </a:rPr>
              <a:t>mapping</a:t>
            </a:r>
            <a:r>
              <a:rPr lang="hr-HR" sz="2000" dirty="0">
                <a:latin typeface="Segoe UI" panose="020B0502040204020203"/>
              </a:rPr>
              <a:t> – </a:t>
            </a:r>
            <a:r>
              <a:rPr lang="hr-HR" sz="2000" dirty="0" err="1">
                <a:latin typeface="Segoe UI" panose="020B0502040204020203"/>
              </a:rPr>
              <a:t>official</a:t>
            </a:r>
            <a:r>
              <a:rPr lang="hr-HR" sz="2000" dirty="0">
                <a:latin typeface="Segoe UI" panose="020B0502040204020203"/>
              </a:rPr>
              <a:t> input for nature </a:t>
            </a:r>
            <a:r>
              <a:rPr lang="hr-HR" sz="2000" dirty="0" err="1">
                <a:latin typeface="Segoe UI" panose="020B0502040204020203"/>
              </a:rPr>
              <a:t>conservation</a:t>
            </a:r>
            <a:r>
              <a:rPr lang="hr-HR" sz="2000" dirty="0">
                <a:latin typeface="Segoe UI" panose="020B0502040204020203"/>
              </a:rPr>
              <a:t> for </a:t>
            </a:r>
            <a:r>
              <a:rPr lang="hr-HR" sz="2000" dirty="0" err="1">
                <a:latin typeface="Segoe UI" panose="020B0502040204020203"/>
              </a:rPr>
              <a:t>the</a:t>
            </a:r>
            <a:r>
              <a:rPr lang="hr-HR" sz="2000" dirty="0">
                <a:latin typeface="Segoe UI" panose="020B0502040204020203"/>
              </a:rPr>
              <a:t> </a:t>
            </a:r>
            <a:r>
              <a:rPr lang="hr-HR" sz="2000" dirty="0" err="1">
                <a:latin typeface="Segoe UI" panose="020B0502040204020203"/>
              </a:rPr>
              <a:t>whole</a:t>
            </a:r>
            <a:r>
              <a:rPr lang="hr-HR" sz="2000" dirty="0">
                <a:latin typeface="Segoe UI" panose="020B0502040204020203"/>
              </a:rPr>
              <a:t> </a:t>
            </a:r>
            <a:r>
              <a:rPr lang="hr-HR" sz="2000" dirty="0" err="1">
                <a:latin typeface="Segoe UI" panose="020B0502040204020203"/>
              </a:rPr>
              <a:t>territory</a:t>
            </a:r>
            <a:r>
              <a:rPr lang="hr-HR" sz="2000" dirty="0">
                <a:latin typeface="Segoe UI" panose="020B0502040204020203"/>
              </a:rPr>
              <a:t> </a:t>
            </a:r>
            <a:r>
              <a:rPr lang="hr-HR" sz="2000" dirty="0" err="1">
                <a:latin typeface="Segoe UI" panose="020B0502040204020203"/>
              </a:rPr>
              <a:t>of</a:t>
            </a:r>
            <a:r>
              <a:rPr lang="hr-HR" sz="2000" dirty="0">
                <a:latin typeface="Segoe UI" panose="020B0502040204020203"/>
              </a:rPr>
              <a:t> Croatia </a:t>
            </a:r>
            <a:endParaRPr lang="en-US" sz="2000" dirty="0">
              <a:latin typeface="Segoe UI" panose="020B0502040204020203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ED0D82-E459-72C4-F9A5-A695A19A7AFF}"/>
              </a:ext>
            </a:extLst>
          </p:cNvPr>
          <p:cNvSpPr/>
          <p:nvPr/>
        </p:nvSpPr>
        <p:spPr>
          <a:xfrm>
            <a:off x="5928527" y="1225899"/>
            <a:ext cx="6031201" cy="5365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lika 18">
            <a:extLst>
              <a:ext uri="{FF2B5EF4-FFF2-40B4-BE49-F238E27FC236}">
                <a16:creationId xmlns:a16="http://schemas.microsoft.com/office/drawing/2014/main" id="{81DC35B5-FD45-3DC9-889A-99F0D949D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t="1947" r="3665" b="2818"/>
          <a:stretch>
            <a:fillRect/>
          </a:stretch>
        </p:blipFill>
        <p:spPr bwMode="auto">
          <a:xfrm>
            <a:off x="6859263" y="49197"/>
            <a:ext cx="4242331" cy="675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864267-6CD1-771C-19CC-9CEAE0C56027}"/>
              </a:ext>
            </a:extLst>
          </p:cNvPr>
          <p:cNvSpPr txBox="1"/>
          <p:nvPr/>
        </p:nvSpPr>
        <p:spPr>
          <a:xfrm>
            <a:off x="838201" y="5143067"/>
            <a:ext cx="3957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</a:t>
            </a:r>
            <a:r>
              <a:rPr kumimoji="0" lang="hr-HR" altLang="sr-Latn-R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iterations</a:t>
            </a: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hr-HR" altLang="sr-Latn-R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</a:t>
            </a: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CORINE </a:t>
            </a:r>
            <a:r>
              <a:rPr kumimoji="0" lang="hr-HR" altLang="sr-Latn-R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Land</a:t>
            </a: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hr-HR" altLang="sr-Latn-R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Cover</a:t>
            </a: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hr-HR" altLang="sr-Latn-R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mapping</a:t>
            </a: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hr-HR" altLang="sr-Latn-R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</a:t>
            </a: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hr-HR" altLang="sr-Latn-R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change</a:t>
            </a:r>
            <a:r>
              <a:rPr kumimoji="0" lang="hr-HR" altLang="sr-Latn-R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hr-HR" altLang="sr-Latn-R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detection</a:t>
            </a:r>
            <a:endParaRPr kumimoji="0" lang="hr-HR" altLang="sr-Latn-R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38891AA5-BD6A-6381-9BF6-5ECD60940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63" y="556635"/>
            <a:ext cx="7131065" cy="59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0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0CEC3-9E41-84C4-C67C-B52571A9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853" y="1284209"/>
            <a:ext cx="5292970" cy="980502"/>
          </a:xfrm>
        </p:spPr>
        <p:txBody>
          <a:bodyPr>
            <a:normAutofit/>
          </a:bodyPr>
          <a:lstStyle/>
          <a:p>
            <a:pPr algn="r"/>
            <a:r>
              <a:rPr lang="hr-HR" sz="3200" dirty="0"/>
              <a:t>ESA </a:t>
            </a:r>
            <a:r>
              <a:rPr lang="hr-HR" sz="3200" dirty="0" err="1"/>
              <a:t>projects</a:t>
            </a:r>
            <a:r>
              <a:rPr lang="hr-HR" sz="3200" dirty="0"/>
              <a:t>: </a:t>
            </a:r>
            <a:br>
              <a:rPr lang="hr-HR" sz="3200" dirty="0"/>
            </a:br>
            <a:r>
              <a:rPr lang="hr-HR" sz="3200" dirty="0" err="1"/>
              <a:t>Terrestrial</a:t>
            </a:r>
            <a:r>
              <a:rPr lang="hr-HR" sz="3200" dirty="0"/>
              <a:t> </a:t>
            </a:r>
            <a:r>
              <a:rPr lang="hr-HR" sz="3200" dirty="0" err="1"/>
              <a:t>environment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0F1E2-9562-D06B-DBC3-8AED01AEF3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410631"/>
            <a:ext cx="10515600" cy="495101"/>
          </a:xfrm>
        </p:spPr>
        <p:txBody>
          <a:bodyPr/>
          <a:lstStyle/>
          <a:p>
            <a:r>
              <a:rPr lang="en-GB" i="1" dirty="0">
                <a:latin typeface="Segoe UI" panose="020B0502040204020203" pitchFamily="34" charset="0"/>
                <a:cs typeface="Segoe UI" panose="020B0502040204020203" pitchFamily="34" charset="0"/>
              </a:rPr>
              <a:t>Development of detection method for invasive plant species using Sentinel data</a:t>
            </a:r>
            <a:r>
              <a:rPr lang="hr-HR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hr-HR" altLang="en-US" dirty="0">
              <a:solidFill>
                <a:srgbClr val="0032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126BB-5A3C-7C5F-56B8-2F176E29B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6</a:t>
            </a:fld>
            <a:endParaRPr lang="en-HR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36414-0ABD-2E1B-F30A-619D64F595FA}"/>
              </a:ext>
            </a:extLst>
          </p:cNvPr>
          <p:cNvSpPr txBox="1"/>
          <p:nvPr/>
        </p:nvSpPr>
        <p:spPr>
          <a:xfrm>
            <a:off x="838199" y="3356660"/>
            <a:ext cx="1051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defTabSz="91437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20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WebGIS</a:t>
            </a:r>
            <a:r>
              <a:rPr lang="en-US" alt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application for automated invasive plant</a:t>
            </a:r>
            <a:r>
              <a:rPr lang="hr-HR" alt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species</a:t>
            </a:r>
            <a:r>
              <a:rPr lang="hr-HR" alt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detection using Sentinel da</a:t>
            </a:r>
            <a:r>
              <a:rPr lang="hr-HR" alt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alt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hr-HR" alt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1EEC146-96FF-A4C4-BB5B-D92EF298060B}"/>
              </a:ext>
            </a:extLst>
          </p:cNvPr>
          <p:cNvSpPr/>
          <p:nvPr/>
        </p:nvSpPr>
        <p:spPr>
          <a:xfrm>
            <a:off x="5486709" y="2931141"/>
            <a:ext cx="420710" cy="40011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CAFFD-809E-5F47-B2C6-77A9914952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56" y="3960254"/>
            <a:ext cx="3691162" cy="237777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34700C-650B-E932-5EEA-189EDF3D9E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53" y="3967674"/>
            <a:ext cx="3637253" cy="237777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D0E6A-516E-499B-7934-DC1337986C7B}"/>
              </a:ext>
            </a:extLst>
          </p:cNvPr>
          <p:cNvSpPr txBox="1"/>
          <p:nvPr/>
        </p:nvSpPr>
        <p:spPr>
          <a:xfrm>
            <a:off x="3183357" y="6338033"/>
            <a:ext cx="20774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Amorpha</a:t>
            </a:r>
            <a:r>
              <a:rPr lang="hr-H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fruticosa</a:t>
            </a:r>
            <a:endParaRPr lang="en-US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535D8-739A-EE57-B73C-2D47DFF72A0E}"/>
              </a:ext>
            </a:extLst>
          </p:cNvPr>
          <p:cNvSpPr txBox="1"/>
          <p:nvPr/>
        </p:nvSpPr>
        <p:spPr>
          <a:xfrm>
            <a:off x="10077717" y="6345453"/>
            <a:ext cx="17604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Ambrosia</a:t>
            </a:r>
            <a:r>
              <a:rPr lang="hr-H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artemisiifolia</a:t>
            </a:r>
            <a:endParaRPr lang="en-US" sz="12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8E15A5-7639-78D6-F351-C061BD5204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90" r="25913"/>
          <a:stretch>
            <a:fillRect/>
          </a:stretch>
        </p:blipFill>
        <p:spPr>
          <a:xfrm>
            <a:off x="4717178" y="4090159"/>
            <a:ext cx="3061072" cy="203697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27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EE5F5-F490-F681-C159-A9281AA4D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7</a:t>
            </a:fld>
            <a:endParaRPr lang="en-HR" sz="1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7AB14B5-D93E-7155-B7DE-32B4A174BB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478687"/>
              </p:ext>
            </p:extLst>
          </p:nvPr>
        </p:nvGraphicFramePr>
        <p:xfrm>
          <a:off x="1622737" y="1616298"/>
          <a:ext cx="9106435" cy="495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47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 animBg="0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BD9F5-0232-C727-6A02-05A2813803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653" y="2467040"/>
            <a:ext cx="3302358" cy="4016913"/>
          </a:xfrm>
        </p:spPr>
        <p:txBody>
          <a:bodyPr>
            <a:normAutofit/>
          </a:bodyPr>
          <a:lstStyle/>
          <a:p>
            <a:pPr marL="285750" indent="-285750"/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Replaces labor-intensive field surveys with automated detection</a:t>
            </a:r>
            <a:endParaRPr lang="hr-HR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/>
            <a:r>
              <a:rPr lang="hr-HR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orestry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, water </a:t>
            </a:r>
            <a:r>
              <a:rPr lang="hr-HR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hr-HR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biodiversity</a:t>
            </a:r>
            <a:r>
              <a:rPr lang="hr-HR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r>
              <a:rPr lang="hr-HR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public health</a:t>
            </a:r>
            <a:endParaRPr lang="hr-HR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C8124-5B26-A402-95FB-1BDAC739A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8</a:t>
            </a:fld>
            <a:endParaRPr lang="en-HR" sz="1000" dirty="0"/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E08195D5-7723-00B9-EA43-222363AE88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833" y="46800"/>
            <a:ext cx="7866504" cy="6802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8C58C2-CA8E-73BB-A925-3A8101FA0AE3}"/>
              </a:ext>
            </a:extLst>
          </p:cNvPr>
          <p:cNvSpPr txBox="1"/>
          <p:nvPr/>
        </p:nvSpPr>
        <p:spPr>
          <a:xfrm>
            <a:off x="714653" y="4908879"/>
            <a:ext cx="3302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ebGIS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application capable of automated detection </a:t>
            </a:r>
            <a:r>
              <a:rPr lang="hr-HR" altLang="en-US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continental Croatia ( 25</a:t>
            </a:r>
            <a:r>
              <a:rPr lang="hr-HR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000 km2)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2FF37E5-40E4-051F-88C0-9F073534E6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833" y="832301"/>
            <a:ext cx="7866504" cy="5562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5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A0231-B7A6-A8CD-FC91-BE8BC2AE07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64764"/>
            <a:ext cx="10906446" cy="765557"/>
          </a:xfrm>
        </p:spPr>
        <p:txBody>
          <a:bodyPr/>
          <a:lstStyle/>
          <a:p>
            <a:r>
              <a:rPr lang="en-US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Forest Pests and Diseases - Sentinel-based Early Detection and Monitoring</a:t>
            </a:r>
            <a:endParaRPr lang="hr-HR" altLang="en-US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hr-HR" altLang="en-US" dirty="0">
              <a:latin typeface="Segoe UI" panose="020B0502040204020203" pitchFamily="34" charset="0"/>
              <a:ea typeface="MS PGothic" pitchFamily="34" charset="-128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3B427-A0E9-0758-2870-9FB096023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17F907-8460-5D44-B735-FE98BE7048BE}" type="slidenum">
              <a:rPr lang="en-HR" smtClean="0"/>
              <a:pPr/>
              <a:t>9</a:t>
            </a:fld>
            <a:endParaRPr lang="en-HR" sz="10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3AF9B7A-314F-8919-A6E7-AAE1EEE8B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7715" y="2552301"/>
            <a:ext cx="2743200" cy="236166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land with orange squares&#10;&#10;AI-generated content may be incorrect.">
            <a:extLst>
              <a:ext uri="{FF2B5EF4-FFF2-40B4-BE49-F238E27FC236}">
                <a16:creationId xmlns:a16="http://schemas.microsoft.com/office/drawing/2014/main" id="{DEF6E83F-163F-05E7-46EB-76053A4BF6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30" y="4453377"/>
            <a:ext cx="3129561" cy="22131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forest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8DB9E89-CDBD-C649-0E6B-5A1FA7B88B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502" y="5091553"/>
            <a:ext cx="3946208" cy="157496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forest with fog and clouds&#10;&#10;AI-generated content may be incorrect.">
            <a:extLst>
              <a:ext uri="{FF2B5EF4-FFF2-40B4-BE49-F238E27FC236}">
                <a16:creationId xmlns:a16="http://schemas.microsoft.com/office/drawing/2014/main" id="{7C42C2D4-139B-034F-2FC5-616853B6CD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479" y="2552300"/>
            <a:ext cx="3148990" cy="236166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0E88A05C-2AC7-AB3F-3FDA-8907652E7C5F}"/>
              </a:ext>
            </a:extLst>
          </p:cNvPr>
          <p:cNvSpPr txBox="1"/>
          <p:nvPr/>
        </p:nvSpPr>
        <p:spPr>
          <a:xfrm>
            <a:off x="9687246" y="4928680"/>
            <a:ext cx="2057400" cy="35382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noProof="0" dirty="0">
                <a:latin typeface="Segoe UI" panose="020B0502040204020203"/>
              </a:rPr>
              <a:t>European spruce bark beetle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934578A8-2C7E-10A2-B255-63D4D20874EA}"/>
              </a:ext>
            </a:extLst>
          </p:cNvPr>
          <p:cNvSpPr txBox="1"/>
          <p:nvPr/>
        </p:nvSpPr>
        <p:spPr>
          <a:xfrm>
            <a:off x="7675710" y="6483953"/>
            <a:ext cx="1008937" cy="29718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defPPr>
              <a:defRPr lang="en-H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noProof="0" dirty="0">
                <a:latin typeface="Segoe UI" panose="020B0502040204020203"/>
              </a:rPr>
              <a:t>Oak lace bug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5288D5-3ADA-D72D-87CE-A4209E830B3D}"/>
              </a:ext>
            </a:extLst>
          </p:cNvPr>
          <p:cNvSpPr txBox="1"/>
          <p:nvPr/>
        </p:nvSpPr>
        <p:spPr>
          <a:xfrm>
            <a:off x="838200" y="2898811"/>
            <a:ext cx="47769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Time series approach</a:t>
            </a:r>
            <a:r>
              <a:rPr lang="hr-HR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 – </a:t>
            </a:r>
            <a:r>
              <a:rPr lang="hr-HR" altLang="en-US" dirty="0" err="1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sequence</a:t>
            </a:r>
            <a:r>
              <a:rPr lang="hr-HR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 </a:t>
            </a:r>
            <a:r>
              <a:rPr lang="hr-HR" altLang="en-US" dirty="0" err="1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of</a:t>
            </a:r>
            <a:r>
              <a:rPr lang="hr-HR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 5 </a:t>
            </a:r>
            <a:r>
              <a:rPr lang="hr-HR" altLang="en-US" dirty="0" err="1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images</a:t>
            </a:r>
            <a:r>
              <a:rPr lang="hr-HR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, </a:t>
            </a:r>
            <a:r>
              <a:rPr lang="en-US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Machine Learning </a:t>
            </a:r>
            <a:r>
              <a:rPr lang="hr-HR" altLang="en-US" dirty="0" err="1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and</a:t>
            </a:r>
            <a:r>
              <a:rPr lang="hr-HR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 </a:t>
            </a:r>
            <a:r>
              <a:rPr lang="en-US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Deep Learning </a:t>
            </a:r>
            <a:r>
              <a:rPr lang="hr-HR" altLang="en-US" dirty="0" err="1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algorithms</a:t>
            </a:r>
            <a:r>
              <a:rPr lang="hr-HR" altLang="en-US" dirty="0"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.</a:t>
            </a:r>
            <a:endParaRPr lang="en-US" altLang="en-US" dirty="0">
              <a:latin typeface="Segoe UI" panose="020B0502040204020203" pitchFamily="34" charset="0"/>
              <a:ea typeface="MS PGothic" pitchFamily="34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66527"/>
      </p:ext>
    </p:extLst>
  </p:cSld>
  <p:clrMapOvr>
    <a:masterClrMapping/>
  </p:clrMapOvr>
</p:sld>
</file>

<file path=ppt/theme/theme1.xml><?xml version="1.0" encoding="utf-8"?>
<a:theme xmlns:a="http://schemas.openxmlformats.org/drawingml/2006/main" name="Gora">
  <a:themeElements>
    <a:clrScheme name="Oikon 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683C"/>
      </a:accent1>
      <a:accent2>
        <a:srgbClr val="808E9A"/>
      </a:accent2>
      <a:accent3>
        <a:srgbClr val="91D0D5"/>
      </a:accent3>
      <a:accent4>
        <a:srgbClr val="ADA29B"/>
      </a:accent4>
      <a:accent5>
        <a:srgbClr val="404140"/>
      </a:accent5>
      <a:accent6>
        <a:srgbClr val="D6D7D6"/>
      </a:accent6>
      <a:hlink>
        <a:srgbClr val="0563C1"/>
      </a:hlink>
      <a:folHlink>
        <a:srgbClr val="4041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r">
          <a:defRPr sz="1400" dirty="0">
            <a:latin typeface="Segoe UI Light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ikon_prezentacija_template_NOVO_7-2022_v2" id="{5987DE81-A853-40DB-BE96-D2BE10BD23A9}" vid="{29D1B287-41B9-43A6-91EC-A6B1F86520CE}"/>
    </a:ext>
  </a:extLst>
</a:theme>
</file>

<file path=ppt/theme/theme2.xml><?xml version="1.0" encoding="utf-8"?>
<a:theme xmlns:a="http://schemas.openxmlformats.org/drawingml/2006/main" name="2-Sivo">
  <a:themeElements>
    <a:clrScheme name="Oikon 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683C"/>
      </a:accent1>
      <a:accent2>
        <a:srgbClr val="808E9A"/>
      </a:accent2>
      <a:accent3>
        <a:srgbClr val="91D0D5"/>
      </a:accent3>
      <a:accent4>
        <a:srgbClr val="ADA29B"/>
      </a:accent4>
      <a:accent5>
        <a:srgbClr val="404140"/>
      </a:accent5>
      <a:accent6>
        <a:srgbClr val="D6D7D6"/>
      </a:accent6>
      <a:hlink>
        <a:srgbClr val="0563C1"/>
      </a:hlink>
      <a:folHlink>
        <a:srgbClr val="4041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Segoe UI" panose="020B050204020402020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ikon_prezentacija_template_NOVO_7-2022_v2" id="{5987DE81-A853-40DB-BE96-D2BE10BD23A9}" vid="{36512B50-C159-42A6-822F-85A9E3C43BC4}"/>
    </a:ext>
  </a:extLst>
</a:theme>
</file>

<file path=ppt/theme/theme3.xml><?xml version="1.0" encoding="utf-8"?>
<a:theme xmlns:a="http://schemas.openxmlformats.org/drawingml/2006/main" name="Šuma">
  <a:themeElements>
    <a:clrScheme name="Oikon 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683C"/>
      </a:accent1>
      <a:accent2>
        <a:srgbClr val="808E9A"/>
      </a:accent2>
      <a:accent3>
        <a:srgbClr val="91D0D5"/>
      </a:accent3>
      <a:accent4>
        <a:srgbClr val="ADA29B"/>
      </a:accent4>
      <a:accent5>
        <a:srgbClr val="404140"/>
      </a:accent5>
      <a:accent6>
        <a:srgbClr val="D6D7D6"/>
      </a:accent6>
      <a:hlink>
        <a:srgbClr val="0563C1"/>
      </a:hlink>
      <a:folHlink>
        <a:srgbClr val="4041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r">
          <a:defRPr sz="1400" dirty="0">
            <a:latin typeface="Segoe UI Light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ikon_prezentacija_template_NOVO_7-2022_v2" id="{5987DE81-A853-40DB-BE96-D2BE10BD23A9}" vid="{29E26FA2-EC78-458C-A717-902DB8D5C089}"/>
    </a:ext>
  </a:extLst>
</a:theme>
</file>

<file path=ppt/theme/theme4.xml><?xml version="1.0" encoding="utf-8"?>
<a:theme xmlns:a="http://schemas.openxmlformats.org/drawingml/2006/main" name="More">
  <a:themeElements>
    <a:clrScheme name="Oikon 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683C"/>
      </a:accent1>
      <a:accent2>
        <a:srgbClr val="808E9A"/>
      </a:accent2>
      <a:accent3>
        <a:srgbClr val="91D0D5"/>
      </a:accent3>
      <a:accent4>
        <a:srgbClr val="ADA29B"/>
      </a:accent4>
      <a:accent5>
        <a:srgbClr val="404140"/>
      </a:accent5>
      <a:accent6>
        <a:srgbClr val="D6D7D6"/>
      </a:accent6>
      <a:hlink>
        <a:srgbClr val="0563C1"/>
      </a:hlink>
      <a:folHlink>
        <a:srgbClr val="4041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Segoe UI" panose="020B050204020402020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ikon_prezentacija_template_NOVO_7-2022_v2" id="{5987DE81-A853-40DB-BE96-D2BE10BD23A9}" vid="{CAAF2664-0A65-4ED9-8900-9C37FF2E2372}"/>
    </a:ext>
  </a:extLst>
</a:theme>
</file>

<file path=ppt/theme/theme5.xml><?xml version="1.0" encoding="utf-8"?>
<a:theme xmlns:a="http://schemas.openxmlformats.org/drawingml/2006/main" name="Vjetroelektrana">
  <a:themeElements>
    <a:clrScheme name="Oikon 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683C"/>
      </a:accent1>
      <a:accent2>
        <a:srgbClr val="808E9A"/>
      </a:accent2>
      <a:accent3>
        <a:srgbClr val="91D0D5"/>
      </a:accent3>
      <a:accent4>
        <a:srgbClr val="ADA29B"/>
      </a:accent4>
      <a:accent5>
        <a:srgbClr val="404140"/>
      </a:accent5>
      <a:accent6>
        <a:srgbClr val="D6D7D6"/>
      </a:accent6>
      <a:hlink>
        <a:srgbClr val="0563C1"/>
      </a:hlink>
      <a:folHlink>
        <a:srgbClr val="4041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Segoe UI" panose="020B050204020402020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ikon_prezentacija_template_NOVO_7-2022_v2" id="{5987DE81-A853-40DB-BE96-D2BE10BD23A9}" vid="{894FCEB1-D90F-4BB6-88DE-1E11AF59B356}"/>
    </a:ext>
  </a:extLst>
</a:theme>
</file>

<file path=ppt/theme/theme6.xml><?xml version="1.0" encoding="utf-8"?>
<a:theme xmlns:a="http://schemas.openxmlformats.org/drawingml/2006/main" name="Prazn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ikon_prezentacija_template_NOVO_7-2022_v2" id="{5987DE81-A853-40DB-BE96-D2BE10BD23A9}" vid="{8AB55B1F-2E33-4156-A2B4-FF19E8A5AFA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Oikon_prezentacija_template_NOVO_7-2022_v2</Template>
  <TotalTime>5164</TotalTime>
  <Words>723</Words>
  <Application>Microsoft Office PowerPoint</Application>
  <PresentationFormat>Widescreen</PresentationFormat>
  <Paragraphs>106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Segoe UI</vt:lpstr>
      <vt:lpstr>Segoe UI Historic</vt:lpstr>
      <vt:lpstr>Segoe UI Light</vt:lpstr>
      <vt:lpstr>Segoe UI Semibold</vt:lpstr>
      <vt:lpstr>Gora</vt:lpstr>
      <vt:lpstr>2-Sivo</vt:lpstr>
      <vt:lpstr>Šuma</vt:lpstr>
      <vt:lpstr>More</vt:lpstr>
      <vt:lpstr>Vjetroelektrana</vt:lpstr>
      <vt:lpstr>Prazno</vt:lpstr>
      <vt:lpstr>Earth Observation in service of Nature Protection and Sustainable Development </vt:lpstr>
      <vt:lpstr>Company information</vt:lpstr>
      <vt:lpstr>PowerPoint Presentation</vt:lpstr>
      <vt:lpstr>Earth Observation projects</vt:lpstr>
      <vt:lpstr>Extensive experience in terrestrial habitat mapping</vt:lpstr>
      <vt:lpstr>ESA projects:  Terrestrial environment</vt:lpstr>
      <vt:lpstr>PowerPoint Presentation</vt:lpstr>
      <vt:lpstr>PowerPoint Presentation</vt:lpstr>
      <vt:lpstr>PowerPoint Presentation</vt:lpstr>
      <vt:lpstr>ESA projects:  Coastal and maritime environment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 Tekic</dc:creator>
  <cp:lastModifiedBy>Ivan Tekic</cp:lastModifiedBy>
  <cp:revision>10</cp:revision>
  <dcterms:created xsi:type="dcterms:W3CDTF">2025-05-06T12:36:01Z</dcterms:created>
  <dcterms:modified xsi:type="dcterms:W3CDTF">2025-06-30T13:02:00Z</dcterms:modified>
</cp:coreProperties>
</file>